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handoutMasterIdLst>
    <p:handoutMasterId r:id="rId46"/>
  </p:handoutMasterIdLst>
  <p:sldIdLst>
    <p:sldId id="259" r:id="rId2"/>
    <p:sldId id="486" r:id="rId3"/>
    <p:sldId id="523" r:id="rId4"/>
    <p:sldId id="520" r:id="rId5"/>
    <p:sldId id="521" r:id="rId6"/>
    <p:sldId id="522" r:id="rId7"/>
    <p:sldId id="524" r:id="rId8"/>
    <p:sldId id="525" r:id="rId9"/>
    <p:sldId id="536" r:id="rId10"/>
    <p:sldId id="537" r:id="rId11"/>
    <p:sldId id="526" r:id="rId12"/>
    <p:sldId id="490" r:id="rId13"/>
    <p:sldId id="544" r:id="rId14"/>
    <p:sldId id="399" r:id="rId15"/>
    <p:sldId id="543" r:id="rId16"/>
    <p:sldId id="529" r:id="rId17"/>
    <p:sldId id="530" r:id="rId18"/>
    <p:sldId id="531" r:id="rId19"/>
    <p:sldId id="532" r:id="rId20"/>
    <p:sldId id="533" r:id="rId21"/>
    <p:sldId id="527" r:id="rId22"/>
    <p:sldId id="475" r:id="rId23"/>
    <p:sldId id="528" r:id="rId24"/>
    <p:sldId id="429" r:id="rId25"/>
    <p:sldId id="548" r:id="rId26"/>
    <p:sldId id="480" r:id="rId27"/>
    <p:sldId id="504" r:id="rId28"/>
    <p:sldId id="505" r:id="rId29"/>
    <p:sldId id="506" r:id="rId30"/>
    <p:sldId id="508" r:id="rId31"/>
    <p:sldId id="507" r:id="rId32"/>
    <p:sldId id="485" r:id="rId33"/>
    <p:sldId id="476" r:id="rId34"/>
    <p:sldId id="545" r:id="rId35"/>
    <p:sldId id="539" r:id="rId36"/>
    <p:sldId id="540" r:id="rId37"/>
    <p:sldId id="541" r:id="rId38"/>
    <p:sldId id="542" r:id="rId39"/>
    <p:sldId id="538" r:id="rId40"/>
    <p:sldId id="546" r:id="rId41"/>
    <p:sldId id="535" r:id="rId42"/>
    <p:sldId id="534" r:id="rId43"/>
    <p:sldId id="547" r:id="rId44"/>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宋体" pitchFamily="2" charset="-122"/>
        <a:cs typeface="+mn-cs"/>
      </a:defRPr>
    </a:lvl1pPr>
    <a:lvl2pPr marL="457200" algn="l" rtl="0" fontAlgn="base">
      <a:spcBef>
        <a:spcPct val="0"/>
      </a:spcBef>
      <a:spcAft>
        <a:spcPct val="0"/>
      </a:spcAft>
      <a:defRPr sz="1600" kern="1200">
        <a:solidFill>
          <a:schemeClr val="tx1"/>
        </a:solidFill>
        <a:latin typeface="微软雅黑" pitchFamily="34" charset="-122"/>
        <a:ea typeface="宋体" pitchFamily="2" charset="-122"/>
        <a:cs typeface="+mn-cs"/>
      </a:defRPr>
    </a:lvl2pPr>
    <a:lvl3pPr marL="914400" algn="l" rtl="0" fontAlgn="base">
      <a:spcBef>
        <a:spcPct val="0"/>
      </a:spcBef>
      <a:spcAft>
        <a:spcPct val="0"/>
      </a:spcAft>
      <a:defRPr sz="1600" kern="1200">
        <a:solidFill>
          <a:schemeClr val="tx1"/>
        </a:solidFill>
        <a:latin typeface="微软雅黑" pitchFamily="34" charset="-122"/>
        <a:ea typeface="宋体" pitchFamily="2" charset="-122"/>
        <a:cs typeface="+mn-cs"/>
      </a:defRPr>
    </a:lvl3pPr>
    <a:lvl4pPr marL="1371600" algn="l" rtl="0" fontAlgn="base">
      <a:spcBef>
        <a:spcPct val="0"/>
      </a:spcBef>
      <a:spcAft>
        <a:spcPct val="0"/>
      </a:spcAft>
      <a:defRPr sz="1600" kern="1200">
        <a:solidFill>
          <a:schemeClr val="tx1"/>
        </a:solidFill>
        <a:latin typeface="微软雅黑" pitchFamily="34" charset="-122"/>
        <a:ea typeface="宋体" pitchFamily="2" charset="-122"/>
        <a:cs typeface="+mn-cs"/>
      </a:defRPr>
    </a:lvl4pPr>
    <a:lvl5pPr marL="1828800" algn="l" rtl="0" fontAlgn="base">
      <a:spcBef>
        <a:spcPct val="0"/>
      </a:spcBef>
      <a:spcAft>
        <a:spcPct val="0"/>
      </a:spcAft>
      <a:defRPr sz="1600" kern="1200">
        <a:solidFill>
          <a:schemeClr val="tx1"/>
        </a:solidFill>
        <a:latin typeface="微软雅黑" pitchFamily="34" charset="-122"/>
        <a:ea typeface="宋体" pitchFamily="2" charset="-122"/>
        <a:cs typeface="+mn-cs"/>
      </a:defRPr>
    </a:lvl5pPr>
    <a:lvl6pPr marL="2286000" algn="l" defTabSz="914400" rtl="0" eaLnBrk="1" latinLnBrk="0" hangingPunct="1">
      <a:defRPr sz="1600" kern="1200">
        <a:solidFill>
          <a:schemeClr val="tx1"/>
        </a:solidFill>
        <a:latin typeface="微软雅黑" pitchFamily="34" charset="-122"/>
        <a:ea typeface="宋体" pitchFamily="2" charset="-122"/>
        <a:cs typeface="+mn-cs"/>
      </a:defRPr>
    </a:lvl6pPr>
    <a:lvl7pPr marL="2743200" algn="l" defTabSz="914400" rtl="0" eaLnBrk="1" latinLnBrk="0" hangingPunct="1">
      <a:defRPr sz="1600" kern="1200">
        <a:solidFill>
          <a:schemeClr val="tx1"/>
        </a:solidFill>
        <a:latin typeface="微软雅黑" pitchFamily="34" charset="-122"/>
        <a:ea typeface="宋体" pitchFamily="2" charset="-122"/>
        <a:cs typeface="+mn-cs"/>
      </a:defRPr>
    </a:lvl7pPr>
    <a:lvl8pPr marL="3200400" algn="l" defTabSz="914400" rtl="0" eaLnBrk="1" latinLnBrk="0" hangingPunct="1">
      <a:defRPr sz="1600" kern="1200">
        <a:solidFill>
          <a:schemeClr val="tx1"/>
        </a:solidFill>
        <a:latin typeface="微软雅黑" pitchFamily="34" charset="-122"/>
        <a:ea typeface="宋体" pitchFamily="2" charset="-122"/>
        <a:cs typeface="+mn-cs"/>
      </a:defRPr>
    </a:lvl8pPr>
    <a:lvl9pPr marL="3657600" algn="l" defTabSz="914400" rtl="0" eaLnBrk="1" latinLnBrk="0" hangingPunct="1">
      <a:defRPr sz="1600" kern="1200">
        <a:solidFill>
          <a:schemeClr val="tx1"/>
        </a:solidFill>
        <a:latin typeface="微软雅黑" pitchFamily="34" charset="-122"/>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206"/>
    <a:srgbClr val="449C1A"/>
    <a:srgbClr val="E5FFE5"/>
    <a:srgbClr val="003366"/>
    <a:srgbClr val="A5A5A5"/>
    <a:srgbClr val="85DFFF"/>
    <a:srgbClr val="449CD8"/>
    <a:srgbClr val="5784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6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7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029D9-5DE8-4F64-83B1-7076C09DB78B}"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zh-CN" altLang="en-US"/>
        </a:p>
      </dgm:t>
    </dgm:pt>
    <dgm:pt modelId="{3892FA80-3886-46FA-9233-7C9AC4A014C9}">
      <dgm:prSet phldrT="[文本]"/>
      <dgm:spPr/>
      <dgm:t>
        <a:bodyPr/>
        <a:lstStyle/>
        <a:p>
          <a:r>
            <a:rPr lang="en-US" altLang="zh-CN" dirty="0" smtClean="0"/>
            <a:t>1</a:t>
          </a:r>
          <a:endParaRPr lang="zh-CN" altLang="en-US" dirty="0"/>
        </a:p>
      </dgm:t>
    </dgm:pt>
    <dgm:pt modelId="{7A766057-E87B-4344-A865-EB5AE21E81EE}" type="parTrans" cxnId="{74039FAE-0BF3-43A3-9A73-1269102B37CA}">
      <dgm:prSet/>
      <dgm:spPr/>
      <dgm:t>
        <a:bodyPr/>
        <a:lstStyle/>
        <a:p>
          <a:endParaRPr lang="zh-CN" altLang="en-US"/>
        </a:p>
      </dgm:t>
    </dgm:pt>
    <dgm:pt modelId="{93687F6D-47E2-44CB-A710-3DDFAD5D0BF9}" type="sibTrans" cxnId="{74039FAE-0BF3-43A3-9A73-1269102B37CA}">
      <dgm:prSet/>
      <dgm:spPr/>
      <dgm:t>
        <a:bodyPr/>
        <a:lstStyle/>
        <a:p>
          <a:endParaRPr lang="zh-CN" altLang="en-US"/>
        </a:p>
      </dgm:t>
    </dgm:pt>
    <dgm:pt modelId="{0A8E8CC2-4E50-4F5D-BA1C-828D908B8905}">
      <dgm:prSet phldrT="[文本]" custT="1"/>
      <dgm:spPr/>
      <dgm:t>
        <a:bodyPr/>
        <a:lstStyle/>
        <a:p>
          <a:r>
            <a:rPr lang="zh-CN" altLang="en-US" sz="2800" b="0" dirty="0" smtClean="0">
              <a:latin typeface="微软雅黑" pitchFamily="34" charset="-122"/>
              <a:ea typeface="微软雅黑" pitchFamily="34" charset="-122"/>
            </a:rPr>
            <a:t>大学</a:t>
          </a:r>
          <a:r>
            <a:rPr lang="en-US" altLang="zh-CN" sz="2800" b="0" dirty="0" smtClean="0">
              <a:latin typeface="微软雅黑" pitchFamily="34" charset="-122"/>
              <a:ea typeface="微软雅黑" pitchFamily="34" charset="-122"/>
            </a:rPr>
            <a:t>/</a:t>
          </a:r>
          <a:r>
            <a:rPr lang="zh-CN" altLang="en-US" sz="2800" b="0" dirty="0" smtClean="0">
              <a:latin typeface="微软雅黑" pitchFamily="34" charset="-122"/>
              <a:ea typeface="微软雅黑" pitchFamily="34" charset="-122"/>
            </a:rPr>
            <a:t>高职英语教学现状</a:t>
          </a:r>
          <a:endParaRPr lang="zh-CN" altLang="en-US" sz="2800" b="0" dirty="0">
            <a:latin typeface="微软雅黑" pitchFamily="34" charset="-122"/>
            <a:ea typeface="微软雅黑" pitchFamily="34" charset="-122"/>
          </a:endParaRPr>
        </a:p>
      </dgm:t>
    </dgm:pt>
    <dgm:pt modelId="{83D74A75-105C-48BA-AA03-5674D9509B08}" type="parTrans" cxnId="{A1895557-0F63-471C-821A-4ACC0736DAD0}">
      <dgm:prSet/>
      <dgm:spPr/>
      <dgm:t>
        <a:bodyPr/>
        <a:lstStyle/>
        <a:p>
          <a:endParaRPr lang="zh-CN" altLang="en-US"/>
        </a:p>
      </dgm:t>
    </dgm:pt>
    <dgm:pt modelId="{A5EE752E-E54C-433C-83C2-422C5E246E47}" type="sibTrans" cxnId="{A1895557-0F63-471C-821A-4ACC0736DAD0}">
      <dgm:prSet/>
      <dgm:spPr/>
      <dgm:t>
        <a:bodyPr/>
        <a:lstStyle/>
        <a:p>
          <a:endParaRPr lang="zh-CN" altLang="en-US"/>
        </a:p>
      </dgm:t>
    </dgm:pt>
    <dgm:pt modelId="{93D93DB9-3F67-42EB-B2FE-A589573DC8F4}">
      <dgm:prSet phldrT="[文本]"/>
      <dgm:spPr/>
      <dgm:t>
        <a:bodyPr/>
        <a:lstStyle/>
        <a:p>
          <a:r>
            <a:rPr lang="en-US" altLang="zh-CN" dirty="0" smtClean="0"/>
            <a:t>2</a:t>
          </a:r>
          <a:endParaRPr lang="zh-CN" altLang="en-US" dirty="0"/>
        </a:p>
      </dgm:t>
    </dgm:pt>
    <dgm:pt modelId="{63DB9F0F-4E2A-4664-BE21-047AE46CF798}" type="parTrans" cxnId="{C0606E8B-9A5A-4C43-9EDF-380F81848C10}">
      <dgm:prSet/>
      <dgm:spPr/>
      <dgm:t>
        <a:bodyPr/>
        <a:lstStyle/>
        <a:p>
          <a:endParaRPr lang="zh-CN" altLang="en-US"/>
        </a:p>
      </dgm:t>
    </dgm:pt>
    <dgm:pt modelId="{8CE1B28E-7E0B-494B-AB1A-E759FA3C3085}" type="sibTrans" cxnId="{C0606E8B-9A5A-4C43-9EDF-380F81848C10}">
      <dgm:prSet/>
      <dgm:spPr/>
      <dgm:t>
        <a:bodyPr/>
        <a:lstStyle/>
        <a:p>
          <a:endParaRPr lang="zh-CN" altLang="en-US"/>
        </a:p>
      </dgm:t>
    </dgm:pt>
    <dgm:pt modelId="{A6C37966-CBB6-456B-859A-25E39005E5B2}">
      <dgm:prSet phldrT="[文本]" custT="1"/>
      <dgm:spPr/>
      <dgm:t>
        <a:bodyPr/>
        <a:lstStyle/>
        <a:p>
          <a:r>
            <a:rPr lang="zh-CN" altLang="en-US" sz="2800" b="0" dirty="0" smtClean="0">
              <a:latin typeface="微软雅黑" pitchFamily="34" charset="-122"/>
              <a:ea typeface="微软雅黑" pitchFamily="34" charset="-122"/>
            </a:rPr>
            <a:t>语言的本质是应用</a:t>
          </a:r>
          <a:endParaRPr lang="zh-CN" altLang="en-US" sz="2800" b="0" dirty="0">
            <a:latin typeface="微软雅黑" pitchFamily="34" charset="-122"/>
            <a:ea typeface="微软雅黑" pitchFamily="34" charset="-122"/>
          </a:endParaRPr>
        </a:p>
      </dgm:t>
    </dgm:pt>
    <dgm:pt modelId="{CF580533-DEF7-4CEB-B57B-CCB0393A86F4}" type="parTrans" cxnId="{90DEA2DF-6E81-4055-A538-02AF9EF7D867}">
      <dgm:prSet/>
      <dgm:spPr/>
      <dgm:t>
        <a:bodyPr/>
        <a:lstStyle/>
        <a:p>
          <a:endParaRPr lang="zh-CN" altLang="en-US"/>
        </a:p>
      </dgm:t>
    </dgm:pt>
    <dgm:pt modelId="{FAE49D9C-36AD-4612-8E5E-B34F5584E008}" type="sibTrans" cxnId="{90DEA2DF-6E81-4055-A538-02AF9EF7D867}">
      <dgm:prSet/>
      <dgm:spPr/>
      <dgm:t>
        <a:bodyPr/>
        <a:lstStyle/>
        <a:p>
          <a:endParaRPr lang="zh-CN" altLang="en-US"/>
        </a:p>
      </dgm:t>
    </dgm:pt>
    <dgm:pt modelId="{F6076AD7-0539-48A4-8343-3BA0CCCB73C9}">
      <dgm:prSet phldrT="[文本]"/>
      <dgm:spPr/>
      <dgm:t>
        <a:bodyPr/>
        <a:lstStyle/>
        <a:p>
          <a:r>
            <a:rPr lang="en-US" altLang="zh-CN" dirty="0" smtClean="0"/>
            <a:t>3</a:t>
          </a:r>
          <a:endParaRPr lang="zh-CN" altLang="en-US" dirty="0"/>
        </a:p>
      </dgm:t>
    </dgm:pt>
    <dgm:pt modelId="{8E53F820-AC03-4112-B5C1-B58659685280}" type="parTrans" cxnId="{3335A181-328D-4010-9CB8-B56A0F5FECCB}">
      <dgm:prSet/>
      <dgm:spPr/>
      <dgm:t>
        <a:bodyPr/>
        <a:lstStyle/>
        <a:p>
          <a:endParaRPr lang="zh-CN" altLang="en-US"/>
        </a:p>
      </dgm:t>
    </dgm:pt>
    <dgm:pt modelId="{9ADA4307-4193-4DFD-858B-F178A1319E69}" type="sibTrans" cxnId="{3335A181-328D-4010-9CB8-B56A0F5FECCB}">
      <dgm:prSet/>
      <dgm:spPr/>
      <dgm:t>
        <a:bodyPr/>
        <a:lstStyle/>
        <a:p>
          <a:endParaRPr lang="zh-CN" altLang="en-US"/>
        </a:p>
      </dgm:t>
    </dgm:pt>
    <dgm:pt modelId="{42430F38-1222-41AC-B0B5-94D8E796CA6A}">
      <dgm:prSet phldrT="[文本]" custT="1"/>
      <dgm:spPr/>
      <dgm:t>
        <a:bodyPr/>
        <a:lstStyle/>
        <a:p>
          <a:r>
            <a:rPr lang="zh-CN" altLang="en-US" sz="2800" b="0" dirty="0" smtClean="0">
              <a:latin typeface="微软雅黑" pitchFamily="34" charset="-122"/>
              <a:ea typeface="微软雅黑" pitchFamily="34" charset="-122"/>
            </a:rPr>
            <a:t>二语课堂教学的实践性</a:t>
          </a:r>
          <a:endParaRPr lang="zh-CN" altLang="en-US" sz="2800" b="0" dirty="0">
            <a:latin typeface="微软雅黑" pitchFamily="34" charset="-122"/>
            <a:ea typeface="微软雅黑" pitchFamily="34" charset="-122"/>
          </a:endParaRPr>
        </a:p>
      </dgm:t>
    </dgm:pt>
    <dgm:pt modelId="{9B5B0389-D010-441C-88A5-9285B2CFECA9}" type="parTrans" cxnId="{81FA5861-2AA0-4CC1-AA4C-4FE5B997D258}">
      <dgm:prSet/>
      <dgm:spPr/>
      <dgm:t>
        <a:bodyPr/>
        <a:lstStyle/>
        <a:p>
          <a:endParaRPr lang="zh-CN" altLang="en-US"/>
        </a:p>
      </dgm:t>
    </dgm:pt>
    <dgm:pt modelId="{A67C2D5B-9B96-4172-94FD-86BC8945EBC5}" type="sibTrans" cxnId="{81FA5861-2AA0-4CC1-AA4C-4FE5B997D258}">
      <dgm:prSet/>
      <dgm:spPr/>
      <dgm:t>
        <a:bodyPr/>
        <a:lstStyle/>
        <a:p>
          <a:endParaRPr lang="zh-CN" altLang="en-US"/>
        </a:p>
      </dgm:t>
    </dgm:pt>
    <dgm:pt modelId="{4409FB43-6A16-4B23-BB6E-E86F0B895927}">
      <dgm:prSet phldrT="[文本]"/>
      <dgm:spPr/>
      <dgm:t>
        <a:bodyPr/>
        <a:lstStyle/>
        <a:p>
          <a:endParaRPr lang="zh-CN" altLang="en-US" sz="2400" dirty="0"/>
        </a:p>
      </dgm:t>
    </dgm:pt>
    <dgm:pt modelId="{A77E9162-6BE0-43A6-9943-3DF133F01CD3}" type="parTrans" cxnId="{564A4E1A-19AE-47F2-AB7F-1652221B13D9}">
      <dgm:prSet/>
      <dgm:spPr/>
      <dgm:t>
        <a:bodyPr/>
        <a:lstStyle/>
        <a:p>
          <a:endParaRPr lang="zh-CN" altLang="en-US"/>
        </a:p>
      </dgm:t>
    </dgm:pt>
    <dgm:pt modelId="{29307994-A42A-4357-96E0-81D3C90A6569}" type="sibTrans" cxnId="{564A4E1A-19AE-47F2-AB7F-1652221B13D9}">
      <dgm:prSet/>
      <dgm:spPr/>
      <dgm:t>
        <a:bodyPr/>
        <a:lstStyle/>
        <a:p>
          <a:endParaRPr lang="zh-CN" altLang="en-US"/>
        </a:p>
      </dgm:t>
    </dgm:pt>
    <dgm:pt modelId="{E49B6599-1108-457B-9EE6-6C5202D40E7D}">
      <dgm:prSet phldrT="[文本]"/>
      <dgm:spPr/>
      <dgm:t>
        <a:bodyPr/>
        <a:lstStyle/>
        <a:p>
          <a:r>
            <a:rPr lang="en-US" altLang="zh-CN" dirty="0" smtClean="0"/>
            <a:t>4</a:t>
          </a:r>
          <a:endParaRPr lang="zh-CN" altLang="en-US" dirty="0"/>
        </a:p>
      </dgm:t>
    </dgm:pt>
    <dgm:pt modelId="{00B4C44A-C75D-46F1-9A50-6D3E359E21DA}" type="parTrans" cxnId="{27C68EDE-4E17-45DD-A6F4-A4F8426776D0}">
      <dgm:prSet/>
      <dgm:spPr/>
      <dgm:t>
        <a:bodyPr/>
        <a:lstStyle/>
        <a:p>
          <a:endParaRPr lang="zh-CN" altLang="en-US"/>
        </a:p>
      </dgm:t>
    </dgm:pt>
    <dgm:pt modelId="{CDE68929-A80E-46CB-BE5E-328C778866A3}" type="sibTrans" cxnId="{27C68EDE-4E17-45DD-A6F4-A4F8426776D0}">
      <dgm:prSet/>
      <dgm:spPr/>
      <dgm:t>
        <a:bodyPr/>
        <a:lstStyle/>
        <a:p>
          <a:endParaRPr lang="zh-CN" altLang="en-US"/>
        </a:p>
      </dgm:t>
    </dgm:pt>
    <dgm:pt modelId="{11D2C491-FB6F-4218-BA96-ED9E6B863105}">
      <dgm:prSet phldrT="[文本]" custT="1"/>
      <dgm:spPr/>
      <dgm:t>
        <a:bodyPr/>
        <a:lstStyle/>
        <a:p>
          <a:r>
            <a:rPr lang="zh-CN" altLang="en-US" sz="2800" b="0" dirty="0" smtClean="0">
              <a:latin typeface="微软雅黑" pitchFamily="34" charset="-122"/>
              <a:ea typeface="微软雅黑" pitchFamily="34" charset="-122"/>
            </a:rPr>
            <a:t>高职英语教学的特点与要求</a:t>
          </a:r>
          <a:endParaRPr lang="zh-CN" altLang="en-US" sz="2800" b="0" dirty="0">
            <a:latin typeface="微软雅黑" pitchFamily="34" charset="-122"/>
            <a:ea typeface="微软雅黑" pitchFamily="34" charset="-122"/>
          </a:endParaRPr>
        </a:p>
      </dgm:t>
    </dgm:pt>
    <dgm:pt modelId="{8BA54242-1BD2-4172-BAF6-721076AE9E32}" type="parTrans" cxnId="{B32265AC-768C-454F-B232-5D2B76F07CD1}">
      <dgm:prSet/>
      <dgm:spPr/>
      <dgm:t>
        <a:bodyPr/>
        <a:lstStyle/>
        <a:p>
          <a:endParaRPr lang="zh-CN" altLang="en-US"/>
        </a:p>
      </dgm:t>
    </dgm:pt>
    <dgm:pt modelId="{BE7C4E43-8EF5-4D30-A1AF-986CAC2AE732}" type="sibTrans" cxnId="{B32265AC-768C-454F-B232-5D2B76F07CD1}">
      <dgm:prSet/>
      <dgm:spPr/>
      <dgm:t>
        <a:bodyPr/>
        <a:lstStyle/>
        <a:p>
          <a:endParaRPr lang="zh-CN" altLang="en-US"/>
        </a:p>
      </dgm:t>
    </dgm:pt>
    <dgm:pt modelId="{DACB03E7-0315-4118-9F2D-D8290F8E03A5}" type="pres">
      <dgm:prSet presAssocID="{03A029D9-5DE8-4F64-83B1-7076C09DB78B}" presName="linearFlow" presStyleCnt="0">
        <dgm:presLayoutVars>
          <dgm:dir/>
          <dgm:animLvl val="lvl"/>
          <dgm:resizeHandles val="exact"/>
        </dgm:presLayoutVars>
      </dgm:prSet>
      <dgm:spPr/>
      <dgm:t>
        <a:bodyPr/>
        <a:lstStyle/>
        <a:p>
          <a:endParaRPr lang="zh-CN" altLang="en-US"/>
        </a:p>
      </dgm:t>
    </dgm:pt>
    <dgm:pt modelId="{E6957F92-41F0-4556-89C4-1AAA38EAC4A8}" type="pres">
      <dgm:prSet presAssocID="{3892FA80-3886-46FA-9233-7C9AC4A014C9}" presName="composite" presStyleCnt="0"/>
      <dgm:spPr/>
    </dgm:pt>
    <dgm:pt modelId="{1EF60667-F8C3-46E2-8DDC-5CE32733DDDE}" type="pres">
      <dgm:prSet presAssocID="{3892FA80-3886-46FA-9233-7C9AC4A014C9}" presName="parentText" presStyleLbl="alignNode1" presStyleIdx="0" presStyleCnt="4">
        <dgm:presLayoutVars>
          <dgm:chMax val="1"/>
          <dgm:bulletEnabled val="1"/>
        </dgm:presLayoutVars>
      </dgm:prSet>
      <dgm:spPr/>
      <dgm:t>
        <a:bodyPr/>
        <a:lstStyle/>
        <a:p>
          <a:endParaRPr lang="zh-CN" altLang="en-US"/>
        </a:p>
      </dgm:t>
    </dgm:pt>
    <dgm:pt modelId="{3C32A69C-714A-4303-9459-EB05A9A4320C}" type="pres">
      <dgm:prSet presAssocID="{3892FA80-3886-46FA-9233-7C9AC4A014C9}" presName="descendantText" presStyleLbl="alignAcc1" presStyleIdx="0" presStyleCnt="4">
        <dgm:presLayoutVars>
          <dgm:bulletEnabled val="1"/>
        </dgm:presLayoutVars>
      </dgm:prSet>
      <dgm:spPr/>
      <dgm:t>
        <a:bodyPr/>
        <a:lstStyle/>
        <a:p>
          <a:endParaRPr lang="zh-CN" altLang="en-US"/>
        </a:p>
      </dgm:t>
    </dgm:pt>
    <dgm:pt modelId="{D4E48F7F-FF63-4944-99A4-B545C7FF071A}" type="pres">
      <dgm:prSet presAssocID="{93687F6D-47E2-44CB-A710-3DDFAD5D0BF9}" presName="sp" presStyleCnt="0"/>
      <dgm:spPr/>
    </dgm:pt>
    <dgm:pt modelId="{06C376FC-449F-41FB-B871-1B951B4C5E6C}" type="pres">
      <dgm:prSet presAssocID="{93D93DB9-3F67-42EB-B2FE-A589573DC8F4}" presName="composite" presStyleCnt="0"/>
      <dgm:spPr/>
    </dgm:pt>
    <dgm:pt modelId="{35E5C347-C55F-47F9-9F8D-8BD37F88B483}" type="pres">
      <dgm:prSet presAssocID="{93D93DB9-3F67-42EB-B2FE-A589573DC8F4}" presName="parentText" presStyleLbl="alignNode1" presStyleIdx="1" presStyleCnt="4">
        <dgm:presLayoutVars>
          <dgm:chMax val="1"/>
          <dgm:bulletEnabled val="1"/>
        </dgm:presLayoutVars>
      </dgm:prSet>
      <dgm:spPr/>
      <dgm:t>
        <a:bodyPr/>
        <a:lstStyle/>
        <a:p>
          <a:endParaRPr lang="zh-CN" altLang="en-US"/>
        </a:p>
      </dgm:t>
    </dgm:pt>
    <dgm:pt modelId="{92182AE3-0D1A-4B74-AEB7-082E21B62372}" type="pres">
      <dgm:prSet presAssocID="{93D93DB9-3F67-42EB-B2FE-A589573DC8F4}" presName="descendantText" presStyleLbl="alignAcc1" presStyleIdx="1" presStyleCnt="4">
        <dgm:presLayoutVars>
          <dgm:bulletEnabled val="1"/>
        </dgm:presLayoutVars>
      </dgm:prSet>
      <dgm:spPr/>
      <dgm:t>
        <a:bodyPr/>
        <a:lstStyle/>
        <a:p>
          <a:endParaRPr lang="zh-CN" altLang="en-US"/>
        </a:p>
      </dgm:t>
    </dgm:pt>
    <dgm:pt modelId="{221EB469-06B5-405C-985E-F28621173810}" type="pres">
      <dgm:prSet presAssocID="{8CE1B28E-7E0B-494B-AB1A-E759FA3C3085}" presName="sp" presStyleCnt="0"/>
      <dgm:spPr/>
    </dgm:pt>
    <dgm:pt modelId="{31AC5A0C-6E7F-4B05-AB0E-F813B52179A1}" type="pres">
      <dgm:prSet presAssocID="{F6076AD7-0539-48A4-8343-3BA0CCCB73C9}" presName="composite" presStyleCnt="0"/>
      <dgm:spPr/>
    </dgm:pt>
    <dgm:pt modelId="{982807B6-7D2D-4BFB-9324-0B3134CFCFFC}" type="pres">
      <dgm:prSet presAssocID="{F6076AD7-0539-48A4-8343-3BA0CCCB73C9}" presName="parentText" presStyleLbl="alignNode1" presStyleIdx="2" presStyleCnt="4">
        <dgm:presLayoutVars>
          <dgm:chMax val="1"/>
          <dgm:bulletEnabled val="1"/>
        </dgm:presLayoutVars>
      </dgm:prSet>
      <dgm:spPr/>
      <dgm:t>
        <a:bodyPr/>
        <a:lstStyle/>
        <a:p>
          <a:endParaRPr lang="zh-CN" altLang="en-US"/>
        </a:p>
      </dgm:t>
    </dgm:pt>
    <dgm:pt modelId="{8D10865A-9E8E-4014-9ACF-BBE0ED727B29}" type="pres">
      <dgm:prSet presAssocID="{F6076AD7-0539-48A4-8343-3BA0CCCB73C9}" presName="descendantText" presStyleLbl="alignAcc1" presStyleIdx="2" presStyleCnt="4">
        <dgm:presLayoutVars>
          <dgm:bulletEnabled val="1"/>
        </dgm:presLayoutVars>
      </dgm:prSet>
      <dgm:spPr/>
      <dgm:t>
        <a:bodyPr/>
        <a:lstStyle/>
        <a:p>
          <a:endParaRPr lang="zh-CN" altLang="en-US"/>
        </a:p>
      </dgm:t>
    </dgm:pt>
    <dgm:pt modelId="{93320A44-31BE-4723-9CEA-BD18DB3AB2AD}" type="pres">
      <dgm:prSet presAssocID="{9ADA4307-4193-4DFD-858B-F178A1319E69}" presName="sp" presStyleCnt="0"/>
      <dgm:spPr/>
    </dgm:pt>
    <dgm:pt modelId="{C7908DDC-DB2A-4AA8-BB12-AE8BA8835C2F}" type="pres">
      <dgm:prSet presAssocID="{E49B6599-1108-457B-9EE6-6C5202D40E7D}" presName="composite" presStyleCnt="0"/>
      <dgm:spPr/>
    </dgm:pt>
    <dgm:pt modelId="{5BC0E70C-3888-4D34-9A50-603BE3EC0F03}" type="pres">
      <dgm:prSet presAssocID="{E49B6599-1108-457B-9EE6-6C5202D40E7D}" presName="parentText" presStyleLbl="alignNode1" presStyleIdx="3" presStyleCnt="4">
        <dgm:presLayoutVars>
          <dgm:chMax val="1"/>
          <dgm:bulletEnabled val="1"/>
        </dgm:presLayoutVars>
      </dgm:prSet>
      <dgm:spPr/>
      <dgm:t>
        <a:bodyPr/>
        <a:lstStyle/>
        <a:p>
          <a:endParaRPr lang="zh-CN" altLang="en-US"/>
        </a:p>
      </dgm:t>
    </dgm:pt>
    <dgm:pt modelId="{63FABD1E-54C9-418D-95AB-A876B54218BD}" type="pres">
      <dgm:prSet presAssocID="{E49B6599-1108-457B-9EE6-6C5202D40E7D}" presName="descendantText" presStyleLbl="alignAcc1" presStyleIdx="3" presStyleCnt="4">
        <dgm:presLayoutVars>
          <dgm:bulletEnabled val="1"/>
        </dgm:presLayoutVars>
      </dgm:prSet>
      <dgm:spPr/>
      <dgm:t>
        <a:bodyPr/>
        <a:lstStyle/>
        <a:p>
          <a:endParaRPr lang="zh-CN" altLang="en-US"/>
        </a:p>
      </dgm:t>
    </dgm:pt>
  </dgm:ptLst>
  <dgm:cxnLst>
    <dgm:cxn modelId="{C25B5757-E54D-4D8A-9B5E-525759F0D24C}" type="presOf" srcId="{11D2C491-FB6F-4218-BA96-ED9E6B863105}" destId="{8D10865A-9E8E-4014-9ACF-BBE0ED727B29}" srcOrd="0" destOrd="0" presId="urn:microsoft.com/office/officeart/2005/8/layout/chevron2"/>
    <dgm:cxn modelId="{598FBAD2-0BDD-4F23-BDCC-9C8B58BA91D0}" type="presOf" srcId="{42430F38-1222-41AC-B0B5-94D8E796CA6A}" destId="{63FABD1E-54C9-418D-95AB-A876B54218BD}" srcOrd="0" destOrd="0" presId="urn:microsoft.com/office/officeart/2005/8/layout/chevron2"/>
    <dgm:cxn modelId="{27C68EDE-4E17-45DD-A6F4-A4F8426776D0}" srcId="{03A029D9-5DE8-4F64-83B1-7076C09DB78B}" destId="{E49B6599-1108-457B-9EE6-6C5202D40E7D}" srcOrd="3" destOrd="0" parTransId="{00B4C44A-C75D-46F1-9A50-6D3E359E21DA}" sibTransId="{CDE68929-A80E-46CB-BE5E-328C778866A3}"/>
    <dgm:cxn modelId="{D3A87BD4-91E9-4DFB-8500-D3E39D5F3B2F}" type="presOf" srcId="{93D93DB9-3F67-42EB-B2FE-A589573DC8F4}" destId="{35E5C347-C55F-47F9-9F8D-8BD37F88B483}" srcOrd="0" destOrd="0" presId="urn:microsoft.com/office/officeart/2005/8/layout/chevron2"/>
    <dgm:cxn modelId="{C0606E8B-9A5A-4C43-9EDF-380F81848C10}" srcId="{03A029D9-5DE8-4F64-83B1-7076C09DB78B}" destId="{93D93DB9-3F67-42EB-B2FE-A589573DC8F4}" srcOrd="1" destOrd="0" parTransId="{63DB9F0F-4E2A-4664-BE21-047AE46CF798}" sibTransId="{8CE1B28E-7E0B-494B-AB1A-E759FA3C3085}"/>
    <dgm:cxn modelId="{E7A8027A-74AD-4544-9D9E-0EB249DA7A43}" type="presOf" srcId="{3892FA80-3886-46FA-9233-7C9AC4A014C9}" destId="{1EF60667-F8C3-46E2-8DDC-5CE32733DDDE}" srcOrd="0" destOrd="0" presId="urn:microsoft.com/office/officeart/2005/8/layout/chevron2"/>
    <dgm:cxn modelId="{2DCF55D7-6817-44DC-BCA6-8AEF52118FEC}" type="presOf" srcId="{A6C37966-CBB6-456B-859A-25E39005E5B2}" destId="{92182AE3-0D1A-4B74-AEB7-082E21B62372}" srcOrd="0" destOrd="0" presId="urn:microsoft.com/office/officeart/2005/8/layout/chevron2"/>
    <dgm:cxn modelId="{279BDAFB-2A41-4533-AE22-D40FB19716F4}" type="presOf" srcId="{03A029D9-5DE8-4F64-83B1-7076C09DB78B}" destId="{DACB03E7-0315-4118-9F2D-D8290F8E03A5}" srcOrd="0" destOrd="0" presId="urn:microsoft.com/office/officeart/2005/8/layout/chevron2"/>
    <dgm:cxn modelId="{3335A181-328D-4010-9CB8-B56A0F5FECCB}" srcId="{03A029D9-5DE8-4F64-83B1-7076C09DB78B}" destId="{F6076AD7-0539-48A4-8343-3BA0CCCB73C9}" srcOrd="2" destOrd="0" parTransId="{8E53F820-AC03-4112-B5C1-B58659685280}" sibTransId="{9ADA4307-4193-4DFD-858B-F178A1319E69}"/>
    <dgm:cxn modelId="{AC51CDF2-7517-4063-B5CE-E05FE88EF5E1}" type="presOf" srcId="{4409FB43-6A16-4B23-BB6E-E86F0B895927}" destId="{63FABD1E-54C9-418D-95AB-A876B54218BD}" srcOrd="0" destOrd="1" presId="urn:microsoft.com/office/officeart/2005/8/layout/chevron2"/>
    <dgm:cxn modelId="{B32265AC-768C-454F-B232-5D2B76F07CD1}" srcId="{F6076AD7-0539-48A4-8343-3BA0CCCB73C9}" destId="{11D2C491-FB6F-4218-BA96-ED9E6B863105}" srcOrd="0" destOrd="0" parTransId="{8BA54242-1BD2-4172-BAF6-721076AE9E32}" sibTransId="{BE7C4E43-8EF5-4D30-A1AF-986CAC2AE732}"/>
    <dgm:cxn modelId="{90DEA2DF-6E81-4055-A538-02AF9EF7D867}" srcId="{93D93DB9-3F67-42EB-B2FE-A589573DC8F4}" destId="{A6C37966-CBB6-456B-859A-25E39005E5B2}" srcOrd="0" destOrd="0" parTransId="{CF580533-DEF7-4CEB-B57B-CCB0393A86F4}" sibTransId="{FAE49D9C-36AD-4612-8E5E-B34F5584E008}"/>
    <dgm:cxn modelId="{74039FAE-0BF3-43A3-9A73-1269102B37CA}" srcId="{03A029D9-5DE8-4F64-83B1-7076C09DB78B}" destId="{3892FA80-3886-46FA-9233-7C9AC4A014C9}" srcOrd="0" destOrd="0" parTransId="{7A766057-E87B-4344-A865-EB5AE21E81EE}" sibTransId="{93687F6D-47E2-44CB-A710-3DDFAD5D0BF9}"/>
    <dgm:cxn modelId="{8E730823-6A47-4460-828E-CC3B4D923F23}" type="presOf" srcId="{0A8E8CC2-4E50-4F5D-BA1C-828D908B8905}" destId="{3C32A69C-714A-4303-9459-EB05A9A4320C}" srcOrd="0" destOrd="0" presId="urn:microsoft.com/office/officeart/2005/8/layout/chevron2"/>
    <dgm:cxn modelId="{564A4E1A-19AE-47F2-AB7F-1652221B13D9}" srcId="{E49B6599-1108-457B-9EE6-6C5202D40E7D}" destId="{4409FB43-6A16-4B23-BB6E-E86F0B895927}" srcOrd="1" destOrd="0" parTransId="{A77E9162-6BE0-43A6-9943-3DF133F01CD3}" sibTransId="{29307994-A42A-4357-96E0-81D3C90A6569}"/>
    <dgm:cxn modelId="{A1895557-0F63-471C-821A-4ACC0736DAD0}" srcId="{3892FA80-3886-46FA-9233-7C9AC4A014C9}" destId="{0A8E8CC2-4E50-4F5D-BA1C-828D908B8905}" srcOrd="0" destOrd="0" parTransId="{83D74A75-105C-48BA-AA03-5674D9509B08}" sibTransId="{A5EE752E-E54C-433C-83C2-422C5E246E47}"/>
    <dgm:cxn modelId="{3FBDB4B6-729E-458A-95C0-A167712D87DE}" type="presOf" srcId="{E49B6599-1108-457B-9EE6-6C5202D40E7D}" destId="{5BC0E70C-3888-4D34-9A50-603BE3EC0F03}" srcOrd="0" destOrd="0" presId="urn:microsoft.com/office/officeart/2005/8/layout/chevron2"/>
    <dgm:cxn modelId="{81FA5861-2AA0-4CC1-AA4C-4FE5B997D258}" srcId="{E49B6599-1108-457B-9EE6-6C5202D40E7D}" destId="{42430F38-1222-41AC-B0B5-94D8E796CA6A}" srcOrd="0" destOrd="0" parTransId="{9B5B0389-D010-441C-88A5-9285B2CFECA9}" sibTransId="{A67C2D5B-9B96-4172-94FD-86BC8945EBC5}"/>
    <dgm:cxn modelId="{447847DE-BE00-4F9E-91F6-ABC0F8388C84}" type="presOf" srcId="{F6076AD7-0539-48A4-8343-3BA0CCCB73C9}" destId="{982807B6-7D2D-4BFB-9324-0B3134CFCFFC}" srcOrd="0" destOrd="0" presId="urn:microsoft.com/office/officeart/2005/8/layout/chevron2"/>
    <dgm:cxn modelId="{B1D94CBD-B958-4C92-A4E9-7369AB6534AF}" type="presParOf" srcId="{DACB03E7-0315-4118-9F2D-D8290F8E03A5}" destId="{E6957F92-41F0-4556-89C4-1AAA38EAC4A8}" srcOrd="0" destOrd="0" presId="urn:microsoft.com/office/officeart/2005/8/layout/chevron2"/>
    <dgm:cxn modelId="{6AFF2AF3-D065-4233-8B9A-223B8A94808F}" type="presParOf" srcId="{E6957F92-41F0-4556-89C4-1AAA38EAC4A8}" destId="{1EF60667-F8C3-46E2-8DDC-5CE32733DDDE}" srcOrd="0" destOrd="0" presId="urn:microsoft.com/office/officeart/2005/8/layout/chevron2"/>
    <dgm:cxn modelId="{0EA76899-DC8B-4C7D-A26F-6C2C2CF80686}" type="presParOf" srcId="{E6957F92-41F0-4556-89C4-1AAA38EAC4A8}" destId="{3C32A69C-714A-4303-9459-EB05A9A4320C}" srcOrd="1" destOrd="0" presId="urn:microsoft.com/office/officeart/2005/8/layout/chevron2"/>
    <dgm:cxn modelId="{118F992C-C4B8-4027-9371-2A71025A7CA9}" type="presParOf" srcId="{DACB03E7-0315-4118-9F2D-D8290F8E03A5}" destId="{D4E48F7F-FF63-4944-99A4-B545C7FF071A}" srcOrd="1" destOrd="0" presId="urn:microsoft.com/office/officeart/2005/8/layout/chevron2"/>
    <dgm:cxn modelId="{1705914B-1DFB-4539-B0FD-AF715DB391B9}" type="presParOf" srcId="{DACB03E7-0315-4118-9F2D-D8290F8E03A5}" destId="{06C376FC-449F-41FB-B871-1B951B4C5E6C}" srcOrd="2" destOrd="0" presId="urn:microsoft.com/office/officeart/2005/8/layout/chevron2"/>
    <dgm:cxn modelId="{0B9BC4AD-A0F8-456B-ADC0-D4344C62E140}" type="presParOf" srcId="{06C376FC-449F-41FB-B871-1B951B4C5E6C}" destId="{35E5C347-C55F-47F9-9F8D-8BD37F88B483}" srcOrd="0" destOrd="0" presId="urn:microsoft.com/office/officeart/2005/8/layout/chevron2"/>
    <dgm:cxn modelId="{D3E62A58-A6F7-40F2-891D-ECB553A67398}" type="presParOf" srcId="{06C376FC-449F-41FB-B871-1B951B4C5E6C}" destId="{92182AE3-0D1A-4B74-AEB7-082E21B62372}" srcOrd="1" destOrd="0" presId="urn:microsoft.com/office/officeart/2005/8/layout/chevron2"/>
    <dgm:cxn modelId="{83EAA05D-7C50-4A00-A449-C4742EF645AB}" type="presParOf" srcId="{DACB03E7-0315-4118-9F2D-D8290F8E03A5}" destId="{221EB469-06B5-405C-985E-F28621173810}" srcOrd="3" destOrd="0" presId="urn:microsoft.com/office/officeart/2005/8/layout/chevron2"/>
    <dgm:cxn modelId="{8BCB1BA5-C94D-4433-A6AA-34481455833A}" type="presParOf" srcId="{DACB03E7-0315-4118-9F2D-D8290F8E03A5}" destId="{31AC5A0C-6E7F-4B05-AB0E-F813B52179A1}" srcOrd="4" destOrd="0" presId="urn:microsoft.com/office/officeart/2005/8/layout/chevron2"/>
    <dgm:cxn modelId="{5C7C08B7-0CCC-4673-8F4F-4C4149828535}" type="presParOf" srcId="{31AC5A0C-6E7F-4B05-AB0E-F813B52179A1}" destId="{982807B6-7D2D-4BFB-9324-0B3134CFCFFC}" srcOrd="0" destOrd="0" presId="urn:microsoft.com/office/officeart/2005/8/layout/chevron2"/>
    <dgm:cxn modelId="{22B3A14C-591C-4FE9-8A8E-358269265D20}" type="presParOf" srcId="{31AC5A0C-6E7F-4B05-AB0E-F813B52179A1}" destId="{8D10865A-9E8E-4014-9ACF-BBE0ED727B29}" srcOrd="1" destOrd="0" presId="urn:microsoft.com/office/officeart/2005/8/layout/chevron2"/>
    <dgm:cxn modelId="{87C45973-D3A6-42B0-B09A-FEE94A7A05DF}" type="presParOf" srcId="{DACB03E7-0315-4118-9F2D-D8290F8E03A5}" destId="{93320A44-31BE-4723-9CEA-BD18DB3AB2AD}" srcOrd="5" destOrd="0" presId="urn:microsoft.com/office/officeart/2005/8/layout/chevron2"/>
    <dgm:cxn modelId="{752B72AE-74D3-44A3-AF6E-8433AAEFF19D}" type="presParOf" srcId="{DACB03E7-0315-4118-9F2D-D8290F8E03A5}" destId="{C7908DDC-DB2A-4AA8-BB12-AE8BA8835C2F}" srcOrd="6" destOrd="0" presId="urn:microsoft.com/office/officeart/2005/8/layout/chevron2"/>
    <dgm:cxn modelId="{2A559908-9604-4DB5-9660-785CC0AA8895}" type="presParOf" srcId="{C7908DDC-DB2A-4AA8-BB12-AE8BA8835C2F}" destId="{5BC0E70C-3888-4D34-9A50-603BE3EC0F03}" srcOrd="0" destOrd="0" presId="urn:microsoft.com/office/officeart/2005/8/layout/chevron2"/>
    <dgm:cxn modelId="{8425D64F-1D97-4723-9FE1-6C3A32AE66F4}" type="presParOf" srcId="{C7908DDC-DB2A-4AA8-BB12-AE8BA8835C2F}" destId="{63FABD1E-54C9-418D-95AB-A876B54218B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029D9-5DE8-4F64-83B1-7076C09DB78B}"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zh-CN" altLang="en-US"/>
        </a:p>
      </dgm:t>
    </dgm:pt>
    <dgm:pt modelId="{3892FA80-3886-46FA-9233-7C9AC4A014C9}">
      <dgm:prSet phldrT="[文本]"/>
      <dgm:spPr/>
      <dgm:t>
        <a:bodyPr/>
        <a:lstStyle/>
        <a:p>
          <a:r>
            <a:rPr lang="en-US" altLang="zh-CN" dirty="0" smtClean="0"/>
            <a:t>1</a:t>
          </a:r>
          <a:endParaRPr lang="zh-CN" altLang="en-US" dirty="0"/>
        </a:p>
      </dgm:t>
    </dgm:pt>
    <dgm:pt modelId="{7A766057-E87B-4344-A865-EB5AE21E81EE}" type="parTrans" cxnId="{74039FAE-0BF3-43A3-9A73-1269102B37CA}">
      <dgm:prSet/>
      <dgm:spPr/>
      <dgm:t>
        <a:bodyPr/>
        <a:lstStyle/>
        <a:p>
          <a:endParaRPr lang="zh-CN" altLang="en-US"/>
        </a:p>
      </dgm:t>
    </dgm:pt>
    <dgm:pt modelId="{93687F6D-47E2-44CB-A710-3DDFAD5D0BF9}" type="sibTrans" cxnId="{74039FAE-0BF3-43A3-9A73-1269102B37CA}">
      <dgm:prSet/>
      <dgm:spPr/>
      <dgm:t>
        <a:bodyPr/>
        <a:lstStyle/>
        <a:p>
          <a:endParaRPr lang="zh-CN" altLang="en-US"/>
        </a:p>
      </dgm:t>
    </dgm:pt>
    <dgm:pt modelId="{0A8E8CC2-4E50-4F5D-BA1C-828D908B8905}">
      <dgm:prSet phldrT="[文本]" custT="1"/>
      <dgm:spPr/>
      <dgm:t>
        <a:bodyPr/>
        <a:lstStyle/>
        <a:p>
          <a:r>
            <a:rPr lang="zh-CN" altLang="en-US" sz="2800" b="0" dirty="0" smtClean="0">
              <a:latin typeface="微软雅黑" pitchFamily="34" charset="-122"/>
              <a:ea typeface="微软雅黑" pitchFamily="34" charset="-122"/>
            </a:rPr>
            <a:t>大学</a:t>
          </a:r>
          <a:r>
            <a:rPr lang="en-US" altLang="zh-CN" sz="2800" b="0" dirty="0" smtClean="0">
              <a:latin typeface="微软雅黑" pitchFamily="34" charset="-122"/>
              <a:ea typeface="微软雅黑" pitchFamily="34" charset="-122"/>
            </a:rPr>
            <a:t>/</a:t>
          </a:r>
          <a:r>
            <a:rPr lang="zh-CN" altLang="en-US" sz="2800" b="0" dirty="0" smtClean="0">
              <a:latin typeface="微软雅黑" pitchFamily="34" charset="-122"/>
              <a:ea typeface="微软雅黑" pitchFamily="34" charset="-122"/>
            </a:rPr>
            <a:t>高职英语教学现状</a:t>
          </a:r>
          <a:endParaRPr lang="zh-CN" altLang="en-US" sz="2800" b="0" dirty="0">
            <a:latin typeface="微软雅黑" pitchFamily="34" charset="-122"/>
            <a:ea typeface="微软雅黑" pitchFamily="34" charset="-122"/>
          </a:endParaRPr>
        </a:p>
      </dgm:t>
    </dgm:pt>
    <dgm:pt modelId="{83D74A75-105C-48BA-AA03-5674D9509B08}" type="parTrans" cxnId="{A1895557-0F63-471C-821A-4ACC0736DAD0}">
      <dgm:prSet/>
      <dgm:spPr/>
      <dgm:t>
        <a:bodyPr/>
        <a:lstStyle/>
        <a:p>
          <a:endParaRPr lang="zh-CN" altLang="en-US"/>
        </a:p>
      </dgm:t>
    </dgm:pt>
    <dgm:pt modelId="{A5EE752E-E54C-433C-83C2-422C5E246E47}" type="sibTrans" cxnId="{A1895557-0F63-471C-821A-4ACC0736DAD0}">
      <dgm:prSet/>
      <dgm:spPr/>
      <dgm:t>
        <a:bodyPr/>
        <a:lstStyle/>
        <a:p>
          <a:endParaRPr lang="zh-CN" altLang="en-US"/>
        </a:p>
      </dgm:t>
    </dgm:pt>
    <dgm:pt modelId="{93D93DB9-3F67-42EB-B2FE-A589573DC8F4}">
      <dgm:prSet phldrT="[文本]"/>
      <dgm:spPr/>
      <dgm:t>
        <a:bodyPr/>
        <a:lstStyle/>
        <a:p>
          <a:r>
            <a:rPr lang="en-US" altLang="zh-CN" dirty="0" smtClean="0"/>
            <a:t>2</a:t>
          </a:r>
          <a:endParaRPr lang="zh-CN" altLang="en-US" dirty="0"/>
        </a:p>
      </dgm:t>
    </dgm:pt>
    <dgm:pt modelId="{63DB9F0F-4E2A-4664-BE21-047AE46CF798}" type="parTrans" cxnId="{C0606E8B-9A5A-4C43-9EDF-380F81848C10}">
      <dgm:prSet/>
      <dgm:spPr/>
      <dgm:t>
        <a:bodyPr/>
        <a:lstStyle/>
        <a:p>
          <a:endParaRPr lang="zh-CN" altLang="en-US"/>
        </a:p>
      </dgm:t>
    </dgm:pt>
    <dgm:pt modelId="{8CE1B28E-7E0B-494B-AB1A-E759FA3C3085}" type="sibTrans" cxnId="{C0606E8B-9A5A-4C43-9EDF-380F81848C10}">
      <dgm:prSet/>
      <dgm:spPr/>
      <dgm:t>
        <a:bodyPr/>
        <a:lstStyle/>
        <a:p>
          <a:endParaRPr lang="zh-CN" altLang="en-US"/>
        </a:p>
      </dgm:t>
    </dgm:pt>
    <dgm:pt modelId="{A6C37966-CBB6-456B-859A-25E39005E5B2}">
      <dgm:prSet phldrT="[文本]" custT="1"/>
      <dgm:spPr/>
      <dgm:t>
        <a:bodyPr/>
        <a:lstStyle/>
        <a:p>
          <a:r>
            <a:rPr lang="zh-CN" altLang="en-US" sz="2800" b="0" dirty="0" smtClean="0">
              <a:solidFill>
                <a:srgbClr val="92D050"/>
              </a:solidFill>
              <a:latin typeface="微软雅黑" pitchFamily="34" charset="-122"/>
              <a:ea typeface="微软雅黑" pitchFamily="34" charset="-122"/>
            </a:rPr>
            <a:t>语言的本质是应用</a:t>
          </a:r>
          <a:endParaRPr lang="zh-CN" altLang="en-US" sz="2800" b="0" dirty="0">
            <a:solidFill>
              <a:srgbClr val="92D050"/>
            </a:solidFill>
            <a:latin typeface="微软雅黑" pitchFamily="34" charset="-122"/>
            <a:ea typeface="微软雅黑" pitchFamily="34" charset="-122"/>
          </a:endParaRPr>
        </a:p>
      </dgm:t>
    </dgm:pt>
    <dgm:pt modelId="{CF580533-DEF7-4CEB-B57B-CCB0393A86F4}" type="parTrans" cxnId="{90DEA2DF-6E81-4055-A538-02AF9EF7D867}">
      <dgm:prSet/>
      <dgm:spPr/>
      <dgm:t>
        <a:bodyPr/>
        <a:lstStyle/>
        <a:p>
          <a:endParaRPr lang="zh-CN" altLang="en-US"/>
        </a:p>
      </dgm:t>
    </dgm:pt>
    <dgm:pt modelId="{FAE49D9C-36AD-4612-8E5E-B34F5584E008}" type="sibTrans" cxnId="{90DEA2DF-6E81-4055-A538-02AF9EF7D867}">
      <dgm:prSet/>
      <dgm:spPr/>
      <dgm:t>
        <a:bodyPr/>
        <a:lstStyle/>
        <a:p>
          <a:endParaRPr lang="zh-CN" altLang="en-US"/>
        </a:p>
      </dgm:t>
    </dgm:pt>
    <dgm:pt modelId="{F6076AD7-0539-48A4-8343-3BA0CCCB73C9}">
      <dgm:prSet phldrT="[文本]"/>
      <dgm:spPr/>
      <dgm:t>
        <a:bodyPr/>
        <a:lstStyle/>
        <a:p>
          <a:r>
            <a:rPr lang="en-US" altLang="zh-CN" dirty="0" smtClean="0"/>
            <a:t>3</a:t>
          </a:r>
          <a:endParaRPr lang="zh-CN" altLang="en-US" dirty="0"/>
        </a:p>
      </dgm:t>
    </dgm:pt>
    <dgm:pt modelId="{8E53F820-AC03-4112-B5C1-B58659685280}" type="parTrans" cxnId="{3335A181-328D-4010-9CB8-B56A0F5FECCB}">
      <dgm:prSet/>
      <dgm:spPr/>
      <dgm:t>
        <a:bodyPr/>
        <a:lstStyle/>
        <a:p>
          <a:endParaRPr lang="zh-CN" altLang="en-US"/>
        </a:p>
      </dgm:t>
    </dgm:pt>
    <dgm:pt modelId="{9ADA4307-4193-4DFD-858B-F178A1319E69}" type="sibTrans" cxnId="{3335A181-328D-4010-9CB8-B56A0F5FECCB}">
      <dgm:prSet/>
      <dgm:spPr/>
      <dgm:t>
        <a:bodyPr/>
        <a:lstStyle/>
        <a:p>
          <a:endParaRPr lang="zh-CN" altLang="en-US"/>
        </a:p>
      </dgm:t>
    </dgm:pt>
    <dgm:pt modelId="{42430F38-1222-41AC-B0B5-94D8E796CA6A}">
      <dgm:prSet phldrT="[文本]" custT="1"/>
      <dgm:spPr/>
      <dgm:t>
        <a:bodyPr/>
        <a:lstStyle/>
        <a:p>
          <a:r>
            <a:rPr lang="zh-CN" altLang="en-US" sz="2800" b="0" dirty="0" smtClean="0">
              <a:solidFill>
                <a:srgbClr val="92D050"/>
              </a:solidFill>
              <a:latin typeface="微软雅黑" pitchFamily="34" charset="-122"/>
              <a:ea typeface="微软雅黑" pitchFamily="34" charset="-122"/>
            </a:rPr>
            <a:t>二语课堂教学的实践性</a:t>
          </a:r>
          <a:endParaRPr lang="zh-CN" altLang="en-US" sz="2800" b="0" dirty="0">
            <a:solidFill>
              <a:srgbClr val="92D050"/>
            </a:solidFill>
            <a:latin typeface="微软雅黑" pitchFamily="34" charset="-122"/>
            <a:ea typeface="微软雅黑" pitchFamily="34" charset="-122"/>
          </a:endParaRPr>
        </a:p>
      </dgm:t>
    </dgm:pt>
    <dgm:pt modelId="{9B5B0389-D010-441C-88A5-9285B2CFECA9}" type="parTrans" cxnId="{81FA5861-2AA0-4CC1-AA4C-4FE5B997D258}">
      <dgm:prSet/>
      <dgm:spPr/>
      <dgm:t>
        <a:bodyPr/>
        <a:lstStyle/>
        <a:p>
          <a:endParaRPr lang="zh-CN" altLang="en-US"/>
        </a:p>
      </dgm:t>
    </dgm:pt>
    <dgm:pt modelId="{A67C2D5B-9B96-4172-94FD-86BC8945EBC5}" type="sibTrans" cxnId="{81FA5861-2AA0-4CC1-AA4C-4FE5B997D258}">
      <dgm:prSet/>
      <dgm:spPr/>
      <dgm:t>
        <a:bodyPr/>
        <a:lstStyle/>
        <a:p>
          <a:endParaRPr lang="zh-CN" altLang="en-US"/>
        </a:p>
      </dgm:t>
    </dgm:pt>
    <dgm:pt modelId="{4409FB43-6A16-4B23-BB6E-E86F0B895927}">
      <dgm:prSet phldrT="[文本]"/>
      <dgm:spPr/>
      <dgm:t>
        <a:bodyPr/>
        <a:lstStyle/>
        <a:p>
          <a:endParaRPr lang="zh-CN" altLang="en-US" sz="2400" dirty="0"/>
        </a:p>
      </dgm:t>
    </dgm:pt>
    <dgm:pt modelId="{A77E9162-6BE0-43A6-9943-3DF133F01CD3}" type="parTrans" cxnId="{564A4E1A-19AE-47F2-AB7F-1652221B13D9}">
      <dgm:prSet/>
      <dgm:spPr/>
      <dgm:t>
        <a:bodyPr/>
        <a:lstStyle/>
        <a:p>
          <a:endParaRPr lang="zh-CN" altLang="en-US"/>
        </a:p>
      </dgm:t>
    </dgm:pt>
    <dgm:pt modelId="{29307994-A42A-4357-96E0-81D3C90A6569}" type="sibTrans" cxnId="{564A4E1A-19AE-47F2-AB7F-1652221B13D9}">
      <dgm:prSet/>
      <dgm:spPr/>
      <dgm:t>
        <a:bodyPr/>
        <a:lstStyle/>
        <a:p>
          <a:endParaRPr lang="zh-CN" altLang="en-US"/>
        </a:p>
      </dgm:t>
    </dgm:pt>
    <dgm:pt modelId="{E49B6599-1108-457B-9EE6-6C5202D40E7D}">
      <dgm:prSet phldrT="[文本]"/>
      <dgm:spPr/>
      <dgm:t>
        <a:bodyPr/>
        <a:lstStyle/>
        <a:p>
          <a:r>
            <a:rPr lang="en-US" altLang="zh-CN" dirty="0" smtClean="0"/>
            <a:t>4</a:t>
          </a:r>
          <a:endParaRPr lang="zh-CN" altLang="en-US" dirty="0"/>
        </a:p>
      </dgm:t>
    </dgm:pt>
    <dgm:pt modelId="{00B4C44A-C75D-46F1-9A50-6D3E359E21DA}" type="parTrans" cxnId="{27C68EDE-4E17-45DD-A6F4-A4F8426776D0}">
      <dgm:prSet/>
      <dgm:spPr/>
      <dgm:t>
        <a:bodyPr/>
        <a:lstStyle/>
        <a:p>
          <a:endParaRPr lang="zh-CN" altLang="en-US"/>
        </a:p>
      </dgm:t>
    </dgm:pt>
    <dgm:pt modelId="{CDE68929-A80E-46CB-BE5E-328C778866A3}" type="sibTrans" cxnId="{27C68EDE-4E17-45DD-A6F4-A4F8426776D0}">
      <dgm:prSet/>
      <dgm:spPr/>
      <dgm:t>
        <a:bodyPr/>
        <a:lstStyle/>
        <a:p>
          <a:endParaRPr lang="zh-CN" altLang="en-US"/>
        </a:p>
      </dgm:t>
    </dgm:pt>
    <dgm:pt modelId="{11D2C491-FB6F-4218-BA96-ED9E6B863105}">
      <dgm:prSet phldrT="[文本]" custT="1"/>
      <dgm:spPr/>
      <dgm:t>
        <a:bodyPr/>
        <a:lstStyle/>
        <a:p>
          <a:r>
            <a:rPr lang="zh-CN" altLang="en-US" sz="2800" b="0" dirty="0" smtClean="0">
              <a:solidFill>
                <a:srgbClr val="92D050"/>
              </a:solidFill>
              <a:latin typeface="微软雅黑" pitchFamily="34" charset="-122"/>
              <a:ea typeface="微软雅黑" pitchFamily="34" charset="-122"/>
            </a:rPr>
            <a:t>高职英语教学的特点与要求</a:t>
          </a:r>
          <a:endParaRPr lang="zh-CN" altLang="en-US" sz="2800" b="0" dirty="0">
            <a:solidFill>
              <a:srgbClr val="92D050"/>
            </a:solidFill>
            <a:latin typeface="微软雅黑" pitchFamily="34" charset="-122"/>
            <a:ea typeface="微软雅黑" pitchFamily="34" charset="-122"/>
          </a:endParaRPr>
        </a:p>
      </dgm:t>
    </dgm:pt>
    <dgm:pt modelId="{8BA54242-1BD2-4172-BAF6-721076AE9E32}" type="parTrans" cxnId="{B32265AC-768C-454F-B232-5D2B76F07CD1}">
      <dgm:prSet/>
      <dgm:spPr/>
      <dgm:t>
        <a:bodyPr/>
        <a:lstStyle/>
        <a:p>
          <a:endParaRPr lang="zh-CN" altLang="en-US"/>
        </a:p>
      </dgm:t>
    </dgm:pt>
    <dgm:pt modelId="{BE7C4E43-8EF5-4D30-A1AF-986CAC2AE732}" type="sibTrans" cxnId="{B32265AC-768C-454F-B232-5D2B76F07CD1}">
      <dgm:prSet/>
      <dgm:spPr/>
      <dgm:t>
        <a:bodyPr/>
        <a:lstStyle/>
        <a:p>
          <a:endParaRPr lang="zh-CN" altLang="en-US"/>
        </a:p>
      </dgm:t>
    </dgm:pt>
    <dgm:pt modelId="{DACB03E7-0315-4118-9F2D-D8290F8E03A5}" type="pres">
      <dgm:prSet presAssocID="{03A029D9-5DE8-4F64-83B1-7076C09DB78B}" presName="linearFlow" presStyleCnt="0">
        <dgm:presLayoutVars>
          <dgm:dir/>
          <dgm:animLvl val="lvl"/>
          <dgm:resizeHandles val="exact"/>
        </dgm:presLayoutVars>
      </dgm:prSet>
      <dgm:spPr/>
      <dgm:t>
        <a:bodyPr/>
        <a:lstStyle/>
        <a:p>
          <a:endParaRPr lang="zh-CN" altLang="en-US"/>
        </a:p>
      </dgm:t>
    </dgm:pt>
    <dgm:pt modelId="{E6957F92-41F0-4556-89C4-1AAA38EAC4A8}" type="pres">
      <dgm:prSet presAssocID="{3892FA80-3886-46FA-9233-7C9AC4A014C9}" presName="composite" presStyleCnt="0"/>
      <dgm:spPr/>
    </dgm:pt>
    <dgm:pt modelId="{1EF60667-F8C3-46E2-8DDC-5CE32733DDDE}" type="pres">
      <dgm:prSet presAssocID="{3892FA80-3886-46FA-9233-7C9AC4A014C9}" presName="parentText" presStyleLbl="alignNode1" presStyleIdx="0" presStyleCnt="4">
        <dgm:presLayoutVars>
          <dgm:chMax val="1"/>
          <dgm:bulletEnabled val="1"/>
        </dgm:presLayoutVars>
      </dgm:prSet>
      <dgm:spPr/>
      <dgm:t>
        <a:bodyPr/>
        <a:lstStyle/>
        <a:p>
          <a:endParaRPr lang="zh-CN" altLang="en-US"/>
        </a:p>
      </dgm:t>
    </dgm:pt>
    <dgm:pt modelId="{3C32A69C-714A-4303-9459-EB05A9A4320C}" type="pres">
      <dgm:prSet presAssocID="{3892FA80-3886-46FA-9233-7C9AC4A014C9}" presName="descendantText" presStyleLbl="alignAcc1" presStyleIdx="0" presStyleCnt="4">
        <dgm:presLayoutVars>
          <dgm:bulletEnabled val="1"/>
        </dgm:presLayoutVars>
      </dgm:prSet>
      <dgm:spPr/>
      <dgm:t>
        <a:bodyPr/>
        <a:lstStyle/>
        <a:p>
          <a:endParaRPr lang="zh-CN" altLang="en-US"/>
        </a:p>
      </dgm:t>
    </dgm:pt>
    <dgm:pt modelId="{D4E48F7F-FF63-4944-99A4-B545C7FF071A}" type="pres">
      <dgm:prSet presAssocID="{93687F6D-47E2-44CB-A710-3DDFAD5D0BF9}" presName="sp" presStyleCnt="0"/>
      <dgm:spPr/>
    </dgm:pt>
    <dgm:pt modelId="{06C376FC-449F-41FB-B871-1B951B4C5E6C}" type="pres">
      <dgm:prSet presAssocID="{93D93DB9-3F67-42EB-B2FE-A589573DC8F4}" presName="composite" presStyleCnt="0"/>
      <dgm:spPr/>
    </dgm:pt>
    <dgm:pt modelId="{35E5C347-C55F-47F9-9F8D-8BD37F88B483}" type="pres">
      <dgm:prSet presAssocID="{93D93DB9-3F67-42EB-B2FE-A589573DC8F4}" presName="parentText" presStyleLbl="alignNode1" presStyleIdx="1" presStyleCnt="4">
        <dgm:presLayoutVars>
          <dgm:chMax val="1"/>
          <dgm:bulletEnabled val="1"/>
        </dgm:presLayoutVars>
      </dgm:prSet>
      <dgm:spPr/>
      <dgm:t>
        <a:bodyPr/>
        <a:lstStyle/>
        <a:p>
          <a:endParaRPr lang="zh-CN" altLang="en-US"/>
        </a:p>
      </dgm:t>
    </dgm:pt>
    <dgm:pt modelId="{92182AE3-0D1A-4B74-AEB7-082E21B62372}" type="pres">
      <dgm:prSet presAssocID="{93D93DB9-3F67-42EB-B2FE-A589573DC8F4}" presName="descendantText" presStyleLbl="alignAcc1" presStyleIdx="1" presStyleCnt="4">
        <dgm:presLayoutVars>
          <dgm:bulletEnabled val="1"/>
        </dgm:presLayoutVars>
      </dgm:prSet>
      <dgm:spPr/>
      <dgm:t>
        <a:bodyPr/>
        <a:lstStyle/>
        <a:p>
          <a:endParaRPr lang="zh-CN" altLang="en-US"/>
        </a:p>
      </dgm:t>
    </dgm:pt>
    <dgm:pt modelId="{221EB469-06B5-405C-985E-F28621173810}" type="pres">
      <dgm:prSet presAssocID="{8CE1B28E-7E0B-494B-AB1A-E759FA3C3085}" presName="sp" presStyleCnt="0"/>
      <dgm:spPr/>
    </dgm:pt>
    <dgm:pt modelId="{31AC5A0C-6E7F-4B05-AB0E-F813B52179A1}" type="pres">
      <dgm:prSet presAssocID="{F6076AD7-0539-48A4-8343-3BA0CCCB73C9}" presName="composite" presStyleCnt="0"/>
      <dgm:spPr/>
    </dgm:pt>
    <dgm:pt modelId="{982807B6-7D2D-4BFB-9324-0B3134CFCFFC}" type="pres">
      <dgm:prSet presAssocID="{F6076AD7-0539-48A4-8343-3BA0CCCB73C9}" presName="parentText" presStyleLbl="alignNode1" presStyleIdx="2" presStyleCnt="4">
        <dgm:presLayoutVars>
          <dgm:chMax val="1"/>
          <dgm:bulletEnabled val="1"/>
        </dgm:presLayoutVars>
      </dgm:prSet>
      <dgm:spPr/>
      <dgm:t>
        <a:bodyPr/>
        <a:lstStyle/>
        <a:p>
          <a:endParaRPr lang="zh-CN" altLang="en-US"/>
        </a:p>
      </dgm:t>
    </dgm:pt>
    <dgm:pt modelId="{8D10865A-9E8E-4014-9ACF-BBE0ED727B29}" type="pres">
      <dgm:prSet presAssocID="{F6076AD7-0539-48A4-8343-3BA0CCCB73C9}" presName="descendantText" presStyleLbl="alignAcc1" presStyleIdx="2" presStyleCnt="4">
        <dgm:presLayoutVars>
          <dgm:bulletEnabled val="1"/>
        </dgm:presLayoutVars>
      </dgm:prSet>
      <dgm:spPr/>
      <dgm:t>
        <a:bodyPr/>
        <a:lstStyle/>
        <a:p>
          <a:endParaRPr lang="zh-CN" altLang="en-US"/>
        </a:p>
      </dgm:t>
    </dgm:pt>
    <dgm:pt modelId="{93320A44-31BE-4723-9CEA-BD18DB3AB2AD}" type="pres">
      <dgm:prSet presAssocID="{9ADA4307-4193-4DFD-858B-F178A1319E69}" presName="sp" presStyleCnt="0"/>
      <dgm:spPr/>
    </dgm:pt>
    <dgm:pt modelId="{C7908DDC-DB2A-4AA8-BB12-AE8BA8835C2F}" type="pres">
      <dgm:prSet presAssocID="{E49B6599-1108-457B-9EE6-6C5202D40E7D}" presName="composite" presStyleCnt="0"/>
      <dgm:spPr/>
    </dgm:pt>
    <dgm:pt modelId="{5BC0E70C-3888-4D34-9A50-603BE3EC0F03}" type="pres">
      <dgm:prSet presAssocID="{E49B6599-1108-457B-9EE6-6C5202D40E7D}" presName="parentText" presStyleLbl="alignNode1" presStyleIdx="3" presStyleCnt="4">
        <dgm:presLayoutVars>
          <dgm:chMax val="1"/>
          <dgm:bulletEnabled val="1"/>
        </dgm:presLayoutVars>
      </dgm:prSet>
      <dgm:spPr/>
      <dgm:t>
        <a:bodyPr/>
        <a:lstStyle/>
        <a:p>
          <a:endParaRPr lang="zh-CN" altLang="en-US"/>
        </a:p>
      </dgm:t>
    </dgm:pt>
    <dgm:pt modelId="{63FABD1E-54C9-418D-95AB-A876B54218BD}" type="pres">
      <dgm:prSet presAssocID="{E49B6599-1108-457B-9EE6-6C5202D40E7D}" presName="descendantText" presStyleLbl="alignAcc1" presStyleIdx="3" presStyleCnt="4">
        <dgm:presLayoutVars>
          <dgm:bulletEnabled val="1"/>
        </dgm:presLayoutVars>
      </dgm:prSet>
      <dgm:spPr/>
      <dgm:t>
        <a:bodyPr/>
        <a:lstStyle/>
        <a:p>
          <a:endParaRPr lang="zh-CN" altLang="en-US"/>
        </a:p>
      </dgm:t>
    </dgm:pt>
  </dgm:ptLst>
  <dgm:cxnLst>
    <dgm:cxn modelId="{40366E3D-FA09-49E5-A51B-2E0B972729B2}" type="presOf" srcId="{4409FB43-6A16-4B23-BB6E-E86F0B895927}" destId="{63FABD1E-54C9-418D-95AB-A876B54218BD}" srcOrd="0" destOrd="1" presId="urn:microsoft.com/office/officeart/2005/8/layout/chevron2"/>
    <dgm:cxn modelId="{E3A07D23-226C-4725-AF24-37297F9E4168}" type="presOf" srcId="{A6C37966-CBB6-456B-859A-25E39005E5B2}" destId="{92182AE3-0D1A-4B74-AEB7-082E21B62372}" srcOrd="0" destOrd="0" presId="urn:microsoft.com/office/officeart/2005/8/layout/chevron2"/>
    <dgm:cxn modelId="{27C68EDE-4E17-45DD-A6F4-A4F8426776D0}" srcId="{03A029D9-5DE8-4F64-83B1-7076C09DB78B}" destId="{E49B6599-1108-457B-9EE6-6C5202D40E7D}" srcOrd="3" destOrd="0" parTransId="{00B4C44A-C75D-46F1-9A50-6D3E359E21DA}" sibTransId="{CDE68929-A80E-46CB-BE5E-328C778866A3}"/>
    <dgm:cxn modelId="{20F02A06-9232-4E76-9863-E1984E2D1192}" type="presOf" srcId="{F6076AD7-0539-48A4-8343-3BA0CCCB73C9}" destId="{982807B6-7D2D-4BFB-9324-0B3134CFCFFC}" srcOrd="0" destOrd="0" presId="urn:microsoft.com/office/officeart/2005/8/layout/chevron2"/>
    <dgm:cxn modelId="{C0606E8B-9A5A-4C43-9EDF-380F81848C10}" srcId="{03A029D9-5DE8-4F64-83B1-7076C09DB78B}" destId="{93D93DB9-3F67-42EB-B2FE-A589573DC8F4}" srcOrd="1" destOrd="0" parTransId="{63DB9F0F-4E2A-4664-BE21-047AE46CF798}" sibTransId="{8CE1B28E-7E0B-494B-AB1A-E759FA3C3085}"/>
    <dgm:cxn modelId="{C045B8B3-BFC8-4334-939A-6463475D6C9B}" type="presOf" srcId="{93D93DB9-3F67-42EB-B2FE-A589573DC8F4}" destId="{35E5C347-C55F-47F9-9F8D-8BD37F88B483}" srcOrd="0" destOrd="0" presId="urn:microsoft.com/office/officeart/2005/8/layout/chevron2"/>
    <dgm:cxn modelId="{DACC04C7-195A-490A-A7E2-E572E3777B46}" type="presOf" srcId="{3892FA80-3886-46FA-9233-7C9AC4A014C9}" destId="{1EF60667-F8C3-46E2-8DDC-5CE32733DDDE}" srcOrd="0" destOrd="0" presId="urn:microsoft.com/office/officeart/2005/8/layout/chevron2"/>
    <dgm:cxn modelId="{25888698-FE42-4FB4-BF73-CA44244E33D1}" type="presOf" srcId="{11D2C491-FB6F-4218-BA96-ED9E6B863105}" destId="{8D10865A-9E8E-4014-9ACF-BBE0ED727B29}" srcOrd="0" destOrd="0" presId="urn:microsoft.com/office/officeart/2005/8/layout/chevron2"/>
    <dgm:cxn modelId="{3C6C4807-5B60-4F88-8830-A901386A63AA}" type="presOf" srcId="{03A029D9-5DE8-4F64-83B1-7076C09DB78B}" destId="{DACB03E7-0315-4118-9F2D-D8290F8E03A5}" srcOrd="0" destOrd="0" presId="urn:microsoft.com/office/officeart/2005/8/layout/chevron2"/>
    <dgm:cxn modelId="{3335A181-328D-4010-9CB8-B56A0F5FECCB}" srcId="{03A029D9-5DE8-4F64-83B1-7076C09DB78B}" destId="{F6076AD7-0539-48A4-8343-3BA0CCCB73C9}" srcOrd="2" destOrd="0" parTransId="{8E53F820-AC03-4112-B5C1-B58659685280}" sibTransId="{9ADA4307-4193-4DFD-858B-F178A1319E69}"/>
    <dgm:cxn modelId="{3EB0240E-D3B0-4D21-9D96-734450942E2F}" type="presOf" srcId="{42430F38-1222-41AC-B0B5-94D8E796CA6A}" destId="{63FABD1E-54C9-418D-95AB-A876B54218BD}" srcOrd="0" destOrd="0" presId="urn:microsoft.com/office/officeart/2005/8/layout/chevron2"/>
    <dgm:cxn modelId="{B32265AC-768C-454F-B232-5D2B76F07CD1}" srcId="{F6076AD7-0539-48A4-8343-3BA0CCCB73C9}" destId="{11D2C491-FB6F-4218-BA96-ED9E6B863105}" srcOrd="0" destOrd="0" parTransId="{8BA54242-1BD2-4172-BAF6-721076AE9E32}" sibTransId="{BE7C4E43-8EF5-4D30-A1AF-986CAC2AE732}"/>
    <dgm:cxn modelId="{90DEA2DF-6E81-4055-A538-02AF9EF7D867}" srcId="{93D93DB9-3F67-42EB-B2FE-A589573DC8F4}" destId="{A6C37966-CBB6-456B-859A-25E39005E5B2}" srcOrd="0" destOrd="0" parTransId="{CF580533-DEF7-4CEB-B57B-CCB0393A86F4}" sibTransId="{FAE49D9C-36AD-4612-8E5E-B34F5584E008}"/>
    <dgm:cxn modelId="{74039FAE-0BF3-43A3-9A73-1269102B37CA}" srcId="{03A029D9-5DE8-4F64-83B1-7076C09DB78B}" destId="{3892FA80-3886-46FA-9233-7C9AC4A014C9}" srcOrd="0" destOrd="0" parTransId="{7A766057-E87B-4344-A865-EB5AE21E81EE}" sibTransId="{93687F6D-47E2-44CB-A710-3DDFAD5D0BF9}"/>
    <dgm:cxn modelId="{6F9F9277-8E7B-451F-9E92-E6B87BDCA5BB}" type="presOf" srcId="{E49B6599-1108-457B-9EE6-6C5202D40E7D}" destId="{5BC0E70C-3888-4D34-9A50-603BE3EC0F03}" srcOrd="0" destOrd="0" presId="urn:microsoft.com/office/officeart/2005/8/layout/chevron2"/>
    <dgm:cxn modelId="{173482FD-CA0E-4AA9-83CF-37F54F8DB231}" type="presOf" srcId="{0A8E8CC2-4E50-4F5D-BA1C-828D908B8905}" destId="{3C32A69C-714A-4303-9459-EB05A9A4320C}" srcOrd="0" destOrd="0" presId="urn:microsoft.com/office/officeart/2005/8/layout/chevron2"/>
    <dgm:cxn modelId="{564A4E1A-19AE-47F2-AB7F-1652221B13D9}" srcId="{E49B6599-1108-457B-9EE6-6C5202D40E7D}" destId="{4409FB43-6A16-4B23-BB6E-E86F0B895927}" srcOrd="1" destOrd="0" parTransId="{A77E9162-6BE0-43A6-9943-3DF133F01CD3}" sibTransId="{29307994-A42A-4357-96E0-81D3C90A6569}"/>
    <dgm:cxn modelId="{A1895557-0F63-471C-821A-4ACC0736DAD0}" srcId="{3892FA80-3886-46FA-9233-7C9AC4A014C9}" destId="{0A8E8CC2-4E50-4F5D-BA1C-828D908B8905}" srcOrd="0" destOrd="0" parTransId="{83D74A75-105C-48BA-AA03-5674D9509B08}" sibTransId="{A5EE752E-E54C-433C-83C2-422C5E246E47}"/>
    <dgm:cxn modelId="{81FA5861-2AA0-4CC1-AA4C-4FE5B997D258}" srcId="{E49B6599-1108-457B-9EE6-6C5202D40E7D}" destId="{42430F38-1222-41AC-B0B5-94D8E796CA6A}" srcOrd="0" destOrd="0" parTransId="{9B5B0389-D010-441C-88A5-9285B2CFECA9}" sibTransId="{A67C2D5B-9B96-4172-94FD-86BC8945EBC5}"/>
    <dgm:cxn modelId="{E64EAB6B-0714-4C6C-87B4-C2AFE3BB9FF9}" type="presParOf" srcId="{DACB03E7-0315-4118-9F2D-D8290F8E03A5}" destId="{E6957F92-41F0-4556-89C4-1AAA38EAC4A8}" srcOrd="0" destOrd="0" presId="urn:microsoft.com/office/officeart/2005/8/layout/chevron2"/>
    <dgm:cxn modelId="{3B48348D-934D-4CA0-BB8C-2AC22CB8D357}" type="presParOf" srcId="{E6957F92-41F0-4556-89C4-1AAA38EAC4A8}" destId="{1EF60667-F8C3-46E2-8DDC-5CE32733DDDE}" srcOrd="0" destOrd="0" presId="urn:microsoft.com/office/officeart/2005/8/layout/chevron2"/>
    <dgm:cxn modelId="{E3696529-425E-4DAB-98CB-F2FB7D196487}" type="presParOf" srcId="{E6957F92-41F0-4556-89C4-1AAA38EAC4A8}" destId="{3C32A69C-714A-4303-9459-EB05A9A4320C}" srcOrd="1" destOrd="0" presId="urn:microsoft.com/office/officeart/2005/8/layout/chevron2"/>
    <dgm:cxn modelId="{1FEF3073-AC8F-4927-9AB9-4193F1F2EF65}" type="presParOf" srcId="{DACB03E7-0315-4118-9F2D-D8290F8E03A5}" destId="{D4E48F7F-FF63-4944-99A4-B545C7FF071A}" srcOrd="1" destOrd="0" presId="urn:microsoft.com/office/officeart/2005/8/layout/chevron2"/>
    <dgm:cxn modelId="{E74C33ED-F0F0-4499-BFA0-BC44C1D68BCC}" type="presParOf" srcId="{DACB03E7-0315-4118-9F2D-D8290F8E03A5}" destId="{06C376FC-449F-41FB-B871-1B951B4C5E6C}" srcOrd="2" destOrd="0" presId="urn:microsoft.com/office/officeart/2005/8/layout/chevron2"/>
    <dgm:cxn modelId="{6FE45282-8419-4E91-972A-0695DF698589}" type="presParOf" srcId="{06C376FC-449F-41FB-B871-1B951B4C5E6C}" destId="{35E5C347-C55F-47F9-9F8D-8BD37F88B483}" srcOrd="0" destOrd="0" presId="urn:microsoft.com/office/officeart/2005/8/layout/chevron2"/>
    <dgm:cxn modelId="{363E198E-EC1A-4617-AC68-9E514FF3E2F5}" type="presParOf" srcId="{06C376FC-449F-41FB-B871-1B951B4C5E6C}" destId="{92182AE3-0D1A-4B74-AEB7-082E21B62372}" srcOrd="1" destOrd="0" presId="urn:microsoft.com/office/officeart/2005/8/layout/chevron2"/>
    <dgm:cxn modelId="{A3C71279-33F4-42D8-AED9-0CADAABEC061}" type="presParOf" srcId="{DACB03E7-0315-4118-9F2D-D8290F8E03A5}" destId="{221EB469-06B5-405C-985E-F28621173810}" srcOrd="3" destOrd="0" presId="urn:microsoft.com/office/officeart/2005/8/layout/chevron2"/>
    <dgm:cxn modelId="{00727E1C-7274-48E0-9FEB-5D72CA9A1671}" type="presParOf" srcId="{DACB03E7-0315-4118-9F2D-D8290F8E03A5}" destId="{31AC5A0C-6E7F-4B05-AB0E-F813B52179A1}" srcOrd="4" destOrd="0" presId="urn:microsoft.com/office/officeart/2005/8/layout/chevron2"/>
    <dgm:cxn modelId="{BF587D1F-7FDF-440A-977B-5C8E82EE81CA}" type="presParOf" srcId="{31AC5A0C-6E7F-4B05-AB0E-F813B52179A1}" destId="{982807B6-7D2D-4BFB-9324-0B3134CFCFFC}" srcOrd="0" destOrd="0" presId="urn:microsoft.com/office/officeart/2005/8/layout/chevron2"/>
    <dgm:cxn modelId="{F36217B6-A6F0-4F52-93FA-0B2D546EE27F}" type="presParOf" srcId="{31AC5A0C-6E7F-4B05-AB0E-F813B52179A1}" destId="{8D10865A-9E8E-4014-9ACF-BBE0ED727B29}" srcOrd="1" destOrd="0" presId="urn:microsoft.com/office/officeart/2005/8/layout/chevron2"/>
    <dgm:cxn modelId="{1F51AE29-F59E-44B5-8EA6-AF9FFDCC4105}" type="presParOf" srcId="{DACB03E7-0315-4118-9F2D-D8290F8E03A5}" destId="{93320A44-31BE-4723-9CEA-BD18DB3AB2AD}" srcOrd="5" destOrd="0" presId="urn:microsoft.com/office/officeart/2005/8/layout/chevron2"/>
    <dgm:cxn modelId="{90E76D0E-471D-4B06-8E90-16DC4C5EEE5C}" type="presParOf" srcId="{DACB03E7-0315-4118-9F2D-D8290F8E03A5}" destId="{C7908DDC-DB2A-4AA8-BB12-AE8BA8835C2F}" srcOrd="6" destOrd="0" presId="urn:microsoft.com/office/officeart/2005/8/layout/chevron2"/>
    <dgm:cxn modelId="{9C7A2272-276D-4928-B739-2F1BEA7DEF10}" type="presParOf" srcId="{C7908DDC-DB2A-4AA8-BB12-AE8BA8835C2F}" destId="{5BC0E70C-3888-4D34-9A50-603BE3EC0F03}" srcOrd="0" destOrd="0" presId="urn:microsoft.com/office/officeart/2005/8/layout/chevron2"/>
    <dgm:cxn modelId="{3EA31A13-1055-4DEC-AE1A-44FC7215E2DF}" type="presParOf" srcId="{C7908DDC-DB2A-4AA8-BB12-AE8BA8835C2F}" destId="{63FABD1E-54C9-418D-95AB-A876B54218B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A029D9-5DE8-4F64-83B1-7076C09DB78B}"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zh-CN" altLang="en-US"/>
        </a:p>
      </dgm:t>
    </dgm:pt>
    <dgm:pt modelId="{3892FA80-3886-46FA-9233-7C9AC4A014C9}">
      <dgm:prSet phldrT="[文本]"/>
      <dgm:spPr/>
      <dgm:t>
        <a:bodyPr/>
        <a:lstStyle/>
        <a:p>
          <a:r>
            <a:rPr lang="en-US" altLang="zh-CN" dirty="0" smtClean="0"/>
            <a:t>1</a:t>
          </a:r>
          <a:endParaRPr lang="zh-CN" altLang="en-US" dirty="0"/>
        </a:p>
      </dgm:t>
    </dgm:pt>
    <dgm:pt modelId="{7A766057-E87B-4344-A865-EB5AE21E81EE}" type="parTrans" cxnId="{74039FAE-0BF3-43A3-9A73-1269102B37CA}">
      <dgm:prSet/>
      <dgm:spPr/>
      <dgm:t>
        <a:bodyPr/>
        <a:lstStyle/>
        <a:p>
          <a:endParaRPr lang="zh-CN" altLang="en-US"/>
        </a:p>
      </dgm:t>
    </dgm:pt>
    <dgm:pt modelId="{93687F6D-47E2-44CB-A710-3DDFAD5D0BF9}" type="sibTrans" cxnId="{74039FAE-0BF3-43A3-9A73-1269102B37CA}">
      <dgm:prSet/>
      <dgm:spPr/>
      <dgm:t>
        <a:bodyPr/>
        <a:lstStyle/>
        <a:p>
          <a:endParaRPr lang="zh-CN" altLang="en-US"/>
        </a:p>
      </dgm:t>
    </dgm:pt>
    <dgm:pt modelId="{0A8E8CC2-4E50-4F5D-BA1C-828D908B8905}">
      <dgm:prSet phldrT="[文本]" custT="1"/>
      <dgm:spPr/>
      <dgm:t>
        <a:bodyPr/>
        <a:lstStyle/>
        <a:p>
          <a:r>
            <a:rPr lang="zh-CN" altLang="en-US" sz="2800" b="0" dirty="0" smtClean="0">
              <a:solidFill>
                <a:srgbClr val="92D050"/>
              </a:solidFill>
              <a:latin typeface="微软雅黑" pitchFamily="34" charset="-122"/>
              <a:ea typeface="微软雅黑" pitchFamily="34" charset="-122"/>
            </a:rPr>
            <a:t>大学</a:t>
          </a:r>
          <a:r>
            <a:rPr lang="en-US" altLang="zh-CN" sz="2800" b="0" dirty="0" smtClean="0">
              <a:solidFill>
                <a:srgbClr val="92D050"/>
              </a:solidFill>
              <a:latin typeface="微软雅黑" pitchFamily="34" charset="-122"/>
              <a:ea typeface="微软雅黑" pitchFamily="34" charset="-122"/>
            </a:rPr>
            <a:t>/</a:t>
          </a:r>
          <a:r>
            <a:rPr lang="zh-CN" altLang="en-US" sz="2800" b="0" dirty="0" smtClean="0">
              <a:solidFill>
                <a:srgbClr val="92D050"/>
              </a:solidFill>
              <a:latin typeface="微软雅黑" pitchFamily="34" charset="-122"/>
              <a:ea typeface="微软雅黑" pitchFamily="34" charset="-122"/>
            </a:rPr>
            <a:t>高职英语教学现状</a:t>
          </a:r>
          <a:endParaRPr lang="zh-CN" altLang="en-US" sz="2800" b="0" dirty="0">
            <a:solidFill>
              <a:srgbClr val="92D050"/>
            </a:solidFill>
            <a:latin typeface="微软雅黑" pitchFamily="34" charset="-122"/>
            <a:ea typeface="微软雅黑" pitchFamily="34" charset="-122"/>
          </a:endParaRPr>
        </a:p>
      </dgm:t>
    </dgm:pt>
    <dgm:pt modelId="{83D74A75-105C-48BA-AA03-5674D9509B08}" type="parTrans" cxnId="{A1895557-0F63-471C-821A-4ACC0736DAD0}">
      <dgm:prSet/>
      <dgm:spPr/>
      <dgm:t>
        <a:bodyPr/>
        <a:lstStyle/>
        <a:p>
          <a:endParaRPr lang="zh-CN" altLang="en-US"/>
        </a:p>
      </dgm:t>
    </dgm:pt>
    <dgm:pt modelId="{A5EE752E-E54C-433C-83C2-422C5E246E47}" type="sibTrans" cxnId="{A1895557-0F63-471C-821A-4ACC0736DAD0}">
      <dgm:prSet/>
      <dgm:spPr/>
      <dgm:t>
        <a:bodyPr/>
        <a:lstStyle/>
        <a:p>
          <a:endParaRPr lang="zh-CN" altLang="en-US"/>
        </a:p>
      </dgm:t>
    </dgm:pt>
    <dgm:pt modelId="{93D93DB9-3F67-42EB-B2FE-A589573DC8F4}">
      <dgm:prSet phldrT="[文本]"/>
      <dgm:spPr/>
      <dgm:t>
        <a:bodyPr/>
        <a:lstStyle/>
        <a:p>
          <a:r>
            <a:rPr lang="en-US" altLang="zh-CN" dirty="0" smtClean="0"/>
            <a:t>2</a:t>
          </a:r>
          <a:endParaRPr lang="zh-CN" altLang="en-US" dirty="0"/>
        </a:p>
      </dgm:t>
    </dgm:pt>
    <dgm:pt modelId="{63DB9F0F-4E2A-4664-BE21-047AE46CF798}" type="parTrans" cxnId="{C0606E8B-9A5A-4C43-9EDF-380F81848C10}">
      <dgm:prSet/>
      <dgm:spPr/>
      <dgm:t>
        <a:bodyPr/>
        <a:lstStyle/>
        <a:p>
          <a:endParaRPr lang="zh-CN" altLang="en-US"/>
        </a:p>
      </dgm:t>
    </dgm:pt>
    <dgm:pt modelId="{8CE1B28E-7E0B-494B-AB1A-E759FA3C3085}" type="sibTrans" cxnId="{C0606E8B-9A5A-4C43-9EDF-380F81848C10}">
      <dgm:prSet/>
      <dgm:spPr/>
      <dgm:t>
        <a:bodyPr/>
        <a:lstStyle/>
        <a:p>
          <a:endParaRPr lang="zh-CN" altLang="en-US"/>
        </a:p>
      </dgm:t>
    </dgm:pt>
    <dgm:pt modelId="{A6C37966-CBB6-456B-859A-25E39005E5B2}">
      <dgm:prSet phldrT="[文本]" custT="1"/>
      <dgm:spPr/>
      <dgm:t>
        <a:bodyPr/>
        <a:lstStyle/>
        <a:p>
          <a:r>
            <a:rPr lang="zh-CN" altLang="en-US" sz="2800" b="0" dirty="0" smtClean="0">
              <a:latin typeface="微软雅黑" pitchFamily="34" charset="-122"/>
              <a:ea typeface="微软雅黑" pitchFamily="34" charset="-122"/>
            </a:rPr>
            <a:t>语言的本质是应用</a:t>
          </a:r>
          <a:endParaRPr lang="zh-CN" altLang="en-US" sz="2800" b="0" dirty="0">
            <a:latin typeface="微软雅黑" pitchFamily="34" charset="-122"/>
            <a:ea typeface="微软雅黑" pitchFamily="34" charset="-122"/>
          </a:endParaRPr>
        </a:p>
      </dgm:t>
    </dgm:pt>
    <dgm:pt modelId="{CF580533-DEF7-4CEB-B57B-CCB0393A86F4}" type="parTrans" cxnId="{90DEA2DF-6E81-4055-A538-02AF9EF7D867}">
      <dgm:prSet/>
      <dgm:spPr/>
      <dgm:t>
        <a:bodyPr/>
        <a:lstStyle/>
        <a:p>
          <a:endParaRPr lang="zh-CN" altLang="en-US"/>
        </a:p>
      </dgm:t>
    </dgm:pt>
    <dgm:pt modelId="{FAE49D9C-36AD-4612-8E5E-B34F5584E008}" type="sibTrans" cxnId="{90DEA2DF-6E81-4055-A538-02AF9EF7D867}">
      <dgm:prSet/>
      <dgm:spPr/>
      <dgm:t>
        <a:bodyPr/>
        <a:lstStyle/>
        <a:p>
          <a:endParaRPr lang="zh-CN" altLang="en-US"/>
        </a:p>
      </dgm:t>
    </dgm:pt>
    <dgm:pt modelId="{F6076AD7-0539-48A4-8343-3BA0CCCB73C9}">
      <dgm:prSet phldrT="[文本]"/>
      <dgm:spPr/>
      <dgm:t>
        <a:bodyPr/>
        <a:lstStyle/>
        <a:p>
          <a:r>
            <a:rPr lang="en-US" altLang="zh-CN" dirty="0" smtClean="0"/>
            <a:t>3</a:t>
          </a:r>
          <a:endParaRPr lang="zh-CN" altLang="en-US" dirty="0"/>
        </a:p>
      </dgm:t>
    </dgm:pt>
    <dgm:pt modelId="{8E53F820-AC03-4112-B5C1-B58659685280}" type="parTrans" cxnId="{3335A181-328D-4010-9CB8-B56A0F5FECCB}">
      <dgm:prSet/>
      <dgm:spPr/>
      <dgm:t>
        <a:bodyPr/>
        <a:lstStyle/>
        <a:p>
          <a:endParaRPr lang="zh-CN" altLang="en-US"/>
        </a:p>
      </dgm:t>
    </dgm:pt>
    <dgm:pt modelId="{9ADA4307-4193-4DFD-858B-F178A1319E69}" type="sibTrans" cxnId="{3335A181-328D-4010-9CB8-B56A0F5FECCB}">
      <dgm:prSet/>
      <dgm:spPr/>
      <dgm:t>
        <a:bodyPr/>
        <a:lstStyle/>
        <a:p>
          <a:endParaRPr lang="zh-CN" altLang="en-US"/>
        </a:p>
      </dgm:t>
    </dgm:pt>
    <dgm:pt modelId="{42430F38-1222-41AC-B0B5-94D8E796CA6A}">
      <dgm:prSet phldrT="[文本]" custT="1"/>
      <dgm:spPr/>
      <dgm:t>
        <a:bodyPr/>
        <a:lstStyle/>
        <a:p>
          <a:r>
            <a:rPr lang="zh-CN" altLang="en-US" sz="2800" b="0" dirty="0" smtClean="0">
              <a:solidFill>
                <a:srgbClr val="92D050"/>
              </a:solidFill>
              <a:latin typeface="微软雅黑" pitchFamily="34" charset="-122"/>
              <a:ea typeface="微软雅黑" pitchFamily="34" charset="-122"/>
            </a:rPr>
            <a:t>二语课堂教学的实践性</a:t>
          </a:r>
          <a:endParaRPr lang="zh-CN" altLang="en-US" sz="2800" b="0" dirty="0">
            <a:solidFill>
              <a:srgbClr val="92D050"/>
            </a:solidFill>
            <a:latin typeface="微软雅黑" pitchFamily="34" charset="-122"/>
            <a:ea typeface="微软雅黑" pitchFamily="34" charset="-122"/>
          </a:endParaRPr>
        </a:p>
      </dgm:t>
    </dgm:pt>
    <dgm:pt modelId="{9B5B0389-D010-441C-88A5-9285B2CFECA9}" type="parTrans" cxnId="{81FA5861-2AA0-4CC1-AA4C-4FE5B997D258}">
      <dgm:prSet/>
      <dgm:spPr/>
      <dgm:t>
        <a:bodyPr/>
        <a:lstStyle/>
        <a:p>
          <a:endParaRPr lang="zh-CN" altLang="en-US"/>
        </a:p>
      </dgm:t>
    </dgm:pt>
    <dgm:pt modelId="{A67C2D5B-9B96-4172-94FD-86BC8945EBC5}" type="sibTrans" cxnId="{81FA5861-2AA0-4CC1-AA4C-4FE5B997D258}">
      <dgm:prSet/>
      <dgm:spPr/>
      <dgm:t>
        <a:bodyPr/>
        <a:lstStyle/>
        <a:p>
          <a:endParaRPr lang="zh-CN" altLang="en-US"/>
        </a:p>
      </dgm:t>
    </dgm:pt>
    <dgm:pt modelId="{4409FB43-6A16-4B23-BB6E-E86F0B895927}">
      <dgm:prSet phldrT="[文本]"/>
      <dgm:spPr/>
      <dgm:t>
        <a:bodyPr/>
        <a:lstStyle/>
        <a:p>
          <a:endParaRPr lang="zh-CN" altLang="en-US" sz="2400" dirty="0"/>
        </a:p>
      </dgm:t>
    </dgm:pt>
    <dgm:pt modelId="{A77E9162-6BE0-43A6-9943-3DF133F01CD3}" type="parTrans" cxnId="{564A4E1A-19AE-47F2-AB7F-1652221B13D9}">
      <dgm:prSet/>
      <dgm:spPr/>
      <dgm:t>
        <a:bodyPr/>
        <a:lstStyle/>
        <a:p>
          <a:endParaRPr lang="zh-CN" altLang="en-US"/>
        </a:p>
      </dgm:t>
    </dgm:pt>
    <dgm:pt modelId="{29307994-A42A-4357-96E0-81D3C90A6569}" type="sibTrans" cxnId="{564A4E1A-19AE-47F2-AB7F-1652221B13D9}">
      <dgm:prSet/>
      <dgm:spPr/>
      <dgm:t>
        <a:bodyPr/>
        <a:lstStyle/>
        <a:p>
          <a:endParaRPr lang="zh-CN" altLang="en-US"/>
        </a:p>
      </dgm:t>
    </dgm:pt>
    <dgm:pt modelId="{E49B6599-1108-457B-9EE6-6C5202D40E7D}">
      <dgm:prSet phldrT="[文本]"/>
      <dgm:spPr/>
      <dgm:t>
        <a:bodyPr/>
        <a:lstStyle/>
        <a:p>
          <a:r>
            <a:rPr lang="en-US" altLang="zh-CN" dirty="0" smtClean="0"/>
            <a:t>4</a:t>
          </a:r>
          <a:endParaRPr lang="zh-CN" altLang="en-US" dirty="0"/>
        </a:p>
      </dgm:t>
    </dgm:pt>
    <dgm:pt modelId="{00B4C44A-C75D-46F1-9A50-6D3E359E21DA}" type="parTrans" cxnId="{27C68EDE-4E17-45DD-A6F4-A4F8426776D0}">
      <dgm:prSet/>
      <dgm:spPr/>
      <dgm:t>
        <a:bodyPr/>
        <a:lstStyle/>
        <a:p>
          <a:endParaRPr lang="zh-CN" altLang="en-US"/>
        </a:p>
      </dgm:t>
    </dgm:pt>
    <dgm:pt modelId="{CDE68929-A80E-46CB-BE5E-328C778866A3}" type="sibTrans" cxnId="{27C68EDE-4E17-45DD-A6F4-A4F8426776D0}">
      <dgm:prSet/>
      <dgm:spPr/>
      <dgm:t>
        <a:bodyPr/>
        <a:lstStyle/>
        <a:p>
          <a:endParaRPr lang="zh-CN" altLang="en-US"/>
        </a:p>
      </dgm:t>
    </dgm:pt>
    <dgm:pt modelId="{11D2C491-FB6F-4218-BA96-ED9E6B863105}">
      <dgm:prSet phldrT="[文本]" custT="1"/>
      <dgm:spPr/>
      <dgm:t>
        <a:bodyPr/>
        <a:lstStyle/>
        <a:p>
          <a:r>
            <a:rPr lang="zh-CN" altLang="en-US" sz="2800" b="0" dirty="0" smtClean="0">
              <a:solidFill>
                <a:srgbClr val="92D050"/>
              </a:solidFill>
              <a:latin typeface="微软雅黑" pitchFamily="34" charset="-122"/>
              <a:ea typeface="微软雅黑" pitchFamily="34" charset="-122"/>
            </a:rPr>
            <a:t>高职英语教学的特点与要求</a:t>
          </a:r>
          <a:endParaRPr lang="zh-CN" altLang="en-US" sz="2800" b="0" dirty="0">
            <a:solidFill>
              <a:srgbClr val="92D050"/>
            </a:solidFill>
            <a:latin typeface="微软雅黑" pitchFamily="34" charset="-122"/>
            <a:ea typeface="微软雅黑" pitchFamily="34" charset="-122"/>
          </a:endParaRPr>
        </a:p>
      </dgm:t>
    </dgm:pt>
    <dgm:pt modelId="{8BA54242-1BD2-4172-BAF6-721076AE9E32}" type="parTrans" cxnId="{B32265AC-768C-454F-B232-5D2B76F07CD1}">
      <dgm:prSet/>
      <dgm:spPr/>
      <dgm:t>
        <a:bodyPr/>
        <a:lstStyle/>
        <a:p>
          <a:endParaRPr lang="zh-CN" altLang="en-US"/>
        </a:p>
      </dgm:t>
    </dgm:pt>
    <dgm:pt modelId="{BE7C4E43-8EF5-4D30-A1AF-986CAC2AE732}" type="sibTrans" cxnId="{B32265AC-768C-454F-B232-5D2B76F07CD1}">
      <dgm:prSet/>
      <dgm:spPr/>
      <dgm:t>
        <a:bodyPr/>
        <a:lstStyle/>
        <a:p>
          <a:endParaRPr lang="zh-CN" altLang="en-US"/>
        </a:p>
      </dgm:t>
    </dgm:pt>
    <dgm:pt modelId="{DACB03E7-0315-4118-9F2D-D8290F8E03A5}" type="pres">
      <dgm:prSet presAssocID="{03A029D9-5DE8-4F64-83B1-7076C09DB78B}" presName="linearFlow" presStyleCnt="0">
        <dgm:presLayoutVars>
          <dgm:dir/>
          <dgm:animLvl val="lvl"/>
          <dgm:resizeHandles val="exact"/>
        </dgm:presLayoutVars>
      </dgm:prSet>
      <dgm:spPr/>
      <dgm:t>
        <a:bodyPr/>
        <a:lstStyle/>
        <a:p>
          <a:endParaRPr lang="zh-CN" altLang="en-US"/>
        </a:p>
      </dgm:t>
    </dgm:pt>
    <dgm:pt modelId="{E6957F92-41F0-4556-89C4-1AAA38EAC4A8}" type="pres">
      <dgm:prSet presAssocID="{3892FA80-3886-46FA-9233-7C9AC4A014C9}" presName="composite" presStyleCnt="0"/>
      <dgm:spPr/>
    </dgm:pt>
    <dgm:pt modelId="{1EF60667-F8C3-46E2-8DDC-5CE32733DDDE}" type="pres">
      <dgm:prSet presAssocID="{3892FA80-3886-46FA-9233-7C9AC4A014C9}" presName="parentText" presStyleLbl="alignNode1" presStyleIdx="0" presStyleCnt="4">
        <dgm:presLayoutVars>
          <dgm:chMax val="1"/>
          <dgm:bulletEnabled val="1"/>
        </dgm:presLayoutVars>
      </dgm:prSet>
      <dgm:spPr/>
      <dgm:t>
        <a:bodyPr/>
        <a:lstStyle/>
        <a:p>
          <a:endParaRPr lang="zh-CN" altLang="en-US"/>
        </a:p>
      </dgm:t>
    </dgm:pt>
    <dgm:pt modelId="{3C32A69C-714A-4303-9459-EB05A9A4320C}" type="pres">
      <dgm:prSet presAssocID="{3892FA80-3886-46FA-9233-7C9AC4A014C9}" presName="descendantText" presStyleLbl="alignAcc1" presStyleIdx="0" presStyleCnt="4">
        <dgm:presLayoutVars>
          <dgm:bulletEnabled val="1"/>
        </dgm:presLayoutVars>
      </dgm:prSet>
      <dgm:spPr/>
      <dgm:t>
        <a:bodyPr/>
        <a:lstStyle/>
        <a:p>
          <a:endParaRPr lang="zh-CN" altLang="en-US"/>
        </a:p>
      </dgm:t>
    </dgm:pt>
    <dgm:pt modelId="{D4E48F7F-FF63-4944-99A4-B545C7FF071A}" type="pres">
      <dgm:prSet presAssocID="{93687F6D-47E2-44CB-A710-3DDFAD5D0BF9}" presName="sp" presStyleCnt="0"/>
      <dgm:spPr/>
    </dgm:pt>
    <dgm:pt modelId="{06C376FC-449F-41FB-B871-1B951B4C5E6C}" type="pres">
      <dgm:prSet presAssocID="{93D93DB9-3F67-42EB-B2FE-A589573DC8F4}" presName="composite" presStyleCnt="0"/>
      <dgm:spPr/>
    </dgm:pt>
    <dgm:pt modelId="{35E5C347-C55F-47F9-9F8D-8BD37F88B483}" type="pres">
      <dgm:prSet presAssocID="{93D93DB9-3F67-42EB-B2FE-A589573DC8F4}" presName="parentText" presStyleLbl="alignNode1" presStyleIdx="1" presStyleCnt="4">
        <dgm:presLayoutVars>
          <dgm:chMax val="1"/>
          <dgm:bulletEnabled val="1"/>
        </dgm:presLayoutVars>
      </dgm:prSet>
      <dgm:spPr/>
      <dgm:t>
        <a:bodyPr/>
        <a:lstStyle/>
        <a:p>
          <a:endParaRPr lang="zh-CN" altLang="en-US"/>
        </a:p>
      </dgm:t>
    </dgm:pt>
    <dgm:pt modelId="{92182AE3-0D1A-4B74-AEB7-082E21B62372}" type="pres">
      <dgm:prSet presAssocID="{93D93DB9-3F67-42EB-B2FE-A589573DC8F4}" presName="descendantText" presStyleLbl="alignAcc1" presStyleIdx="1" presStyleCnt="4">
        <dgm:presLayoutVars>
          <dgm:bulletEnabled val="1"/>
        </dgm:presLayoutVars>
      </dgm:prSet>
      <dgm:spPr/>
      <dgm:t>
        <a:bodyPr/>
        <a:lstStyle/>
        <a:p>
          <a:endParaRPr lang="zh-CN" altLang="en-US"/>
        </a:p>
      </dgm:t>
    </dgm:pt>
    <dgm:pt modelId="{221EB469-06B5-405C-985E-F28621173810}" type="pres">
      <dgm:prSet presAssocID="{8CE1B28E-7E0B-494B-AB1A-E759FA3C3085}" presName="sp" presStyleCnt="0"/>
      <dgm:spPr/>
    </dgm:pt>
    <dgm:pt modelId="{31AC5A0C-6E7F-4B05-AB0E-F813B52179A1}" type="pres">
      <dgm:prSet presAssocID="{F6076AD7-0539-48A4-8343-3BA0CCCB73C9}" presName="composite" presStyleCnt="0"/>
      <dgm:spPr/>
    </dgm:pt>
    <dgm:pt modelId="{982807B6-7D2D-4BFB-9324-0B3134CFCFFC}" type="pres">
      <dgm:prSet presAssocID="{F6076AD7-0539-48A4-8343-3BA0CCCB73C9}" presName="parentText" presStyleLbl="alignNode1" presStyleIdx="2" presStyleCnt="4">
        <dgm:presLayoutVars>
          <dgm:chMax val="1"/>
          <dgm:bulletEnabled val="1"/>
        </dgm:presLayoutVars>
      </dgm:prSet>
      <dgm:spPr/>
      <dgm:t>
        <a:bodyPr/>
        <a:lstStyle/>
        <a:p>
          <a:endParaRPr lang="zh-CN" altLang="en-US"/>
        </a:p>
      </dgm:t>
    </dgm:pt>
    <dgm:pt modelId="{8D10865A-9E8E-4014-9ACF-BBE0ED727B29}" type="pres">
      <dgm:prSet presAssocID="{F6076AD7-0539-48A4-8343-3BA0CCCB73C9}" presName="descendantText" presStyleLbl="alignAcc1" presStyleIdx="2" presStyleCnt="4">
        <dgm:presLayoutVars>
          <dgm:bulletEnabled val="1"/>
        </dgm:presLayoutVars>
      </dgm:prSet>
      <dgm:spPr/>
      <dgm:t>
        <a:bodyPr/>
        <a:lstStyle/>
        <a:p>
          <a:endParaRPr lang="zh-CN" altLang="en-US"/>
        </a:p>
      </dgm:t>
    </dgm:pt>
    <dgm:pt modelId="{93320A44-31BE-4723-9CEA-BD18DB3AB2AD}" type="pres">
      <dgm:prSet presAssocID="{9ADA4307-4193-4DFD-858B-F178A1319E69}" presName="sp" presStyleCnt="0"/>
      <dgm:spPr/>
    </dgm:pt>
    <dgm:pt modelId="{C7908DDC-DB2A-4AA8-BB12-AE8BA8835C2F}" type="pres">
      <dgm:prSet presAssocID="{E49B6599-1108-457B-9EE6-6C5202D40E7D}" presName="composite" presStyleCnt="0"/>
      <dgm:spPr/>
    </dgm:pt>
    <dgm:pt modelId="{5BC0E70C-3888-4D34-9A50-603BE3EC0F03}" type="pres">
      <dgm:prSet presAssocID="{E49B6599-1108-457B-9EE6-6C5202D40E7D}" presName="parentText" presStyleLbl="alignNode1" presStyleIdx="3" presStyleCnt="4">
        <dgm:presLayoutVars>
          <dgm:chMax val="1"/>
          <dgm:bulletEnabled val="1"/>
        </dgm:presLayoutVars>
      </dgm:prSet>
      <dgm:spPr/>
      <dgm:t>
        <a:bodyPr/>
        <a:lstStyle/>
        <a:p>
          <a:endParaRPr lang="zh-CN" altLang="en-US"/>
        </a:p>
      </dgm:t>
    </dgm:pt>
    <dgm:pt modelId="{63FABD1E-54C9-418D-95AB-A876B54218BD}" type="pres">
      <dgm:prSet presAssocID="{E49B6599-1108-457B-9EE6-6C5202D40E7D}" presName="descendantText" presStyleLbl="alignAcc1" presStyleIdx="3" presStyleCnt="4">
        <dgm:presLayoutVars>
          <dgm:bulletEnabled val="1"/>
        </dgm:presLayoutVars>
      </dgm:prSet>
      <dgm:spPr/>
      <dgm:t>
        <a:bodyPr/>
        <a:lstStyle/>
        <a:p>
          <a:endParaRPr lang="zh-CN" altLang="en-US"/>
        </a:p>
      </dgm:t>
    </dgm:pt>
  </dgm:ptLst>
  <dgm:cxnLst>
    <dgm:cxn modelId="{B05010D9-41C6-404C-9CF4-F83C4BFB100E}" type="presOf" srcId="{03A029D9-5DE8-4F64-83B1-7076C09DB78B}" destId="{DACB03E7-0315-4118-9F2D-D8290F8E03A5}" srcOrd="0" destOrd="0" presId="urn:microsoft.com/office/officeart/2005/8/layout/chevron2"/>
    <dgm:cxn modelId="{C6995406-4DC1-431B-A7EC-958029428A11}" type="presOf" srcId="{F6076AD7-0539-48A4-8343-3BA0CCCB73C9}" destId="{982807B6-7D2D-4BFB-9324-0B3134CFCFFC}" srcOrd="0" destOrd="0" presId="urn:microsoft.com/office/officeart/2005/8/layout/chevron2"/>
    <dgm:cxn modelId="{27C68EDE-4E17-45DD-A6F4-A4F8426776D0}" srcId="{03A029D9-5DE8-4F64-83B1-7076C09DB78B}" destId="{E49B6599-1108-457B-9EE6-6C5202D40E7D}" srcOrd="3" destOrd="0" parTransId="{00B4C44A-C75D-46F1-9A50-6D3E359E21DA}" sibTransId="{CDE68929-A80E-46CB-BE5E-328C778866A3}"/>
    <dgm:cxn modelId="{33761751-3C63-4A20-A7E8-F4578B7CE9A0}" type="presOf" srcId="{A6C37966-CBB6-456B-859A-25E39005E5B2}" destId="{92182AE3-0D1A-4B74-AEB7-082E21B62372}" srcOrd="0" destOrd="0" presId="urn:microsoft.com/office/officeart/2005/8/layout/chevron2"/>
    <dgm:cxn modelId="{C0606E8B-9A5A-4C43-9EDF-380F81848C10}" srcId="{03A029D9-5DE8-4F64-83B1-7076C09DB78B}" destId="{93D93DB9-3F67-42EB-B2FE-A589573DC8F4}" srcOrd="1" destOrd="0" parTransId="{63DB9F0F-4E2A-4664-BE21-047AE46CF798}" sibTransId="{8CE1B28E-7E0B-494B-AB1A-E759FA3C3085}"/>
    <dgm:cxn modelId="{0C247134-2B2C-4904-A466-A412FB7D1F3F}" type="presOf" srcId="{42430F38-1222-41AC-B0B5-94D8E796CA6A}" destId="{63FABD1E-54C9-418D-95AB-A876B54218BD}" srcOrd="0" destOrd="0" presId="urn:microsoft.com/office/officeart/2005/8/layout/chevron2"/>
    <dgm:cxn modelId="{37CE77DD-4563-4A66-924B-436B0E05F831}" type="presOf" srcId="{0A8E8CC2-4E50-4F5D-BA1C-828D908B8905}" destId="{3C32A69C-714A-4303-9459-EB05A9A4320C}" srcOrd="0" destOrd="0" presId="urn:microsoft.com/office/officeart/2005/8/layout/chevron2"/>
    <dgm:cxn modelId="{ABE50C83-F2FA-4D81-8348-C7C7E1E50DEE}" type="presOf" srcId="{4409FB43-6A16-4B23-BB6E-E86F0B895927}" destId="{63FABD1E-54C9-418D-95AB-A876B54218BD}" srcOrd="0" destOrd="1" presId="urn:microsoft.com/office/officeart/2005/8/layout/chevron2"/>
    <dgm:cxn modelId="{3335A181-328D-4010-9CB8-B56A0F5FECCB}" srcId="{03A029D9-5DE8-4F64-83B1-7076C09DB78B}" destId="{F6076AD7-0539-48A4-8343-3BA0CCCB73C9}" srcOrd="2" destOrd="0" parTransId="{8E53F820-AC03-4112-B5C1-B58659685280}" sibTransId="{9ADA4307-4193-4DFD-858B-F178A1319E69}"/>
    <dgm:cxn modelId="{B32265AC-768C-454F-B232-5D2B76F07CD1}" srcId="{F6076AD7-0539-48A4-8343-3BA0CCCB73C9}" destId="{11D2C491-FB6F-4218-BA96-ED9E6B863105}" srcOrd="0" destOrd="0" parTransId="{8BA54242-1BD2-4172-BAF6-721076AE9E32}" sibTransId="{BE7C4E43-8EF5-4D30-A1AF-986CAC2AE732}"/>
    <dgm:cxn modelId="{90DEA2DF-6E81-4055-A538-02AF9EF7D867}" srcId="{93D93DB9-3F67-42EB-B2FE-A589573DC8F4}" destId="{A6C37966-CBB6-456B-859A-25E39005E5B2}" srcOrd="0" destOrd="0" parTransId="{CF580533-DEF7-4CEB-B57B-CCB0393A86F4}" sibTransId="{FAE49D9C-36AD-4612-8E5E-B34F5584E008}"/>
    <dgm:cxn modelId="{74039FAE-0BF3-43A3-9A73-1269102B37CA}" srcId="{03A029D9-5DE8-4F64-83B1-7076C09DB78B}" destId="{3892FA80-3886-46FA-9233-7C9AC4A014C9}" srcOrd="0" destOrd="0" parTransId="{7A766057-E87B-4344-A865-EB5AE21E81EE}" sibTransId="{93687F6D-47E2-44CB-A710-3DDFAD5D0BF9}"/>
    <dgm:cxn modelId="{D17415A4-9D32-4432-A3FB-CA0041886947}" type="presOf" srcId="{3892FA80-3886-46FA-9233-7C9AC4A014C9}" destId="{1EF60667-F8C3-46E2-8DDC-5CE32733DDDE}" srcOrd="0" destOrd="0" presId="urn:microsoft.com/office/officeart/2005/8/layout/chevron2"/>
    <dgm:cxn modelId="{C621667D-7297-44C3-A22C-C28FB03D7BDC}" type="presOf" srcId="{11D2C491-FB6F-4218-BA96-ED9E6B863105}" destId="{8D10865A-9E8E-4014-9ACF-BBE0ED727B29}" srcOrd="0" destOrd="0" presId="urn:microsoft.com/office/officeart/2005/8/layout/chevron2"/>
    <dgm:cxn modelId="{564A4E1A-19AE-47F2-AB7F-1652221B13D9}" srcId="{E49B6599-1108-457B-9EE6-6C5202D40E7D}" destId="{4409FB43-6A16-4B23-BB6E-E86F0B895927}" srcOrd="1" destOrd="0" parTransId="{A77E9162-6BE0-43A6-9943-3DF133F01CD3}" sibTransId="{29307994-A42A-4357-96E0-81D3C90A6569}"/>
    <dgm:cxn modelId="{64448DB6-6AB4-4972-8750-7FEFB34CC5C9}" type="presOf" srcId="{93D93DB9-3F67-42EB-B2FE-A589573DC8F4}" destId="{35E5C347-C55F-47F9-9F8D-8BD37F88B483}" srcOrd="0" destOrd="0" presId="urn:microsoft.com/office/officeart/2005/8/layout/chevron2"/>
    <dgm:cxn modelId="{A1895557-0F63-471C-821A-4ACC0736DAD0}" srcId="{3892FA80-3886-46FA-9233-7C9AC4A014C9}" destId="{0A8E8CC2-4E50-4F5D-BA1C-828D908B8905}" srcOrd="0" destOrd="0" parTransId="{83D74A75-105C-48BA-AA03-5674D9509B08}" sibTransId="{A5EE752E-E54C-433C-83C2-422C5E246E47}"/>
    <dgm:cxn modelId="{9FB8EB9B-88B5-4FE2-AFC8-A922D11F91FF}" type="presOf" srcId="{E49B6599-1108-457B-9EE6-6C5202D40E7D}" destId="{5BC0E70C-3888-4D34-9A50-603BE3EC0F03}" srcOrd="0" destOrd="0" presId="urn:microsoft.com/office/officeart/2005/8/layout/chevron2"/>
    <dgm:cxn modelId="{81FA5861-2AA0-4CC1-AA4C-4FE5B997D258}" srcId="{E49B6599-1108-457B-9EE6-6C5202D40E7D}" destId="{42430F38-1222-41AC-B0B5-94D8E796CA6A}" srcOrd="0" destOrd="0" parTransId="{9B5B0389-D010-441C-88A5-9285B2CFECA9}" sibTransId="{A67C2D5B-9B96-4172-94FD-86BC8945EBC5}"/>
    <dgm:cxn modelId="{D3EC3344-FEA4-4438-87FA-762DC7B812E1}" type="presParOf" srcId="{DACB03E7-0315-4118-9F2D-D8290F8E03A5}" destId="{E6957F92-41F0-4556-89C4-1AAA38EAC4A8}" srcOrd="0" destOrd="0" presId="urn:microsoft.com/office/officeart/2005/8/layout/chevron2"/>
    <dgm:cxn modelId="{B4455711-C313-4F54-93D1-B6FB67972002}" type="presParOf" srcId="{E6957F92-41F0-4556-89C4-1AAA38EAC4A8}" destId="{1EF60667-F8C3-46E2-8DDC-5CE32733DDDE}" srcOrd="0" destOrd="0" presId="urn:microsoft.com/office/officeart/2005/8/layout/chevron2"/>
    <dgm:cxn modelId="{43AD15C1-B17A-409E-B602-853FD2F23DA0}" type="presParOf" srcId="{E6957F92-41F0-4556-89C4-1AAA38EAC4A8}" destId="{3C32A69C-714A-4303-9459-EB05A9A4320C}" srcOrd="1" destOrd="0" presId="urn:microsoft.com/office/officeart/2005/8/layout/chevron2"/>
    <dgm:cxn modelId="{3DA62431-D024-4E87-A72C-C2F38716A4B3}" type="presParOf" srcId="{DACB03E7-0315-4118-9F2D-D8290F8E03A5}" destId="{D4E48F7F-FF63-4944-99A4-B545C7FF071A}" srcOrd="1" destOrd="0" presId="urn:microsoft.com/office/officeart/2005/8/layout/chevron2"/>
    <dgm:cxn modelId="{88B8C82B-0783-4400-821E-637DCF9F92B9}" type="presParOf" srcId="{DACB03E7-0315-4118-9F2D-D8290F8E03A5}" destId="{06C376FC-449F-41FB-B871-1B951B4C5E6C}" srcOrd="2" destOrd="0" presId="urn:microsoft.com/office/officeart/2005/8/layout/chevron2"/>
    <dgm:cxn modelId="{C7EA716E-EC44-4978-885D-4F43A74FDE16}" type="presParOf" srcId="{06C376FC-449F-41FB-B871-1B951B4C5E6C}" destId="{35E5C347-C55F-47F9-9F8D-8BD37F88B483}" srcOrd="0" destOrd="0" presId="urn:microsoft.com/office/officeart/2005/8/layout/chevron2"/>
    <dgm:cxn modelId="{01344B9B-1999-444C-ABB0-B5103BD7703E}" type="presParOf" srcId="{06C376FC-449F-41FB-B871-1B951B4C5E6C}" destId="{92182AE3-0D1A-4B74-AEB7-082E21B62372}" srcOrd="1" destOrd="0" presId="urn:microsoft.com/office/officeart/2005/8/layout/chevron2"/>
    <dgm:cxn modelId="{96EF5531-3BED-40DC-B825-1757B9E22793}" type="presParOf" srcId="{DACB03E7-0315-4118-9F2D-D8290F8E03A5}" destId="{221EB469-06B5-405C-985E-F28621173810}" srcOrd="3" destOrd="0" presId="urn:microsoft.com/office/officeart/2005/8/layout/chevron2"/>
    <dgm:cxn modelId="{DD936377-76A2-4DA0-A4BB-5E166F869127}" type="presParOf" srcId="{DACB03E7-0315-4118-9F2D-D8290F8E03A5}" destId="{31AC5A0C-6E7F-4B05-AB0E-F813B52179A1}" srcOrd="4" destOrd="0" presId="urn:microsoft.com/office/officeart/2005/8/layout/chevron2"/>
    <dgm:cxn modelId="{2469A694-2D05-4AB7-A8F9-1E5FEF22B607}" type="presParOf" srcId="{31AC5A0C-6E7F-4B05-AB0E-F813B52179A1}" destId="{982807B6-7D2D-4BFB-9324-0B3134CFCFFC}" srcOrd="0" destOrd="0" presId="urn:microsoft.com/office/officeart/2005/8/layout/chevron2"/>
    <dgm:cxn modelId="{47AEC95D-26A0-483D-B471-95DE80CFC9E8}" type="presParOf" srcId="{31AC5A0C-6E7F-4B05-AB0E-F813B52179A1}" destId="{8D10865A-9E8E-4014-9ACF-BBE0ED727B29}" srcOrd="1" destOrd="0" presId="urn:microsoft.com/office/officeart/2005/8/layout/chevron2"/>
    <dgm:cxn modelId="{2F13D3F8-9539-4F99-B536-EBF70BE8741B}" type="presParOf" srcId="{DACB03E7-0315-4118-9F2D-D8290F8E03A5}" destId="{93320A44-31BE-4723-9CEA-BD18DB3AB2AD}" srcOrd="5" destOrd="0" presId="urn:microsoft.com/office/officeart/2005/8/layout/chevron2"/>
    <dgm:cxn modelId="{EE8107DC-C60B-4CC4-82B6-26003E91F0EC}" type="presParOf" srcId="{DACB03E7-0315-4118-9F2D-D8290F8E03A5}" destId="{C7908DDC-DB2A-4AA8-BB12-AE8BA8835C2F}" srcOrd="6" destOrd="0" presId="urn:microsoft.com/office/officeart/2005/8/layout/chevron2"/>
    <dgm:cxn modelId="{B2C7B751-6AD9-409B-B235-58DFDEBC9EB5}" type="presParOf" srcId="{C7908DDC-DB2A-4AA8-BB12-AE8BA8835C2F}" destId="{5BC0E70C-3888-4D34-9A50-603BE3EC0F03}" srcOrd="0" destOrd="0" presId="urn:microsoft.com/office/officeart/2005/8/layout/chevron2"/>
    <dgm:cxn modelId="{942EA27E-03D4-4D7C-A33A-3A74E7450C7F}" type="presParOf" srcId="{C7908DDC-DB2A-4AA8-BB12-AE8BA8835C2F}" destId="{63FABD1E-54C9-418D-95AB-A876B54218B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A029D9-5DE8-4F64-83B1-7076C09DB78B}"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zh-CN" altLang="en-US"/>
        </a:p>
      </dgm:t>
    </dgm:pt>
    <dgm:pt modelId="{3892FA80-3886-46FA-9233-7C9AC4A014C9}">
      <dgm:prSet phldrT="[文本]"/>
      <dgm:spPr/>
      <dgm:t>
        <a:bodyPr/>
        <a:lstStyle/>
        <a:p>
          <a:r>
            <a:rPr lang="en-US" altLang="zh-CN" dirty="0" smtClean="0"/>
            <a:t>1</a:t>
          </a:r>
          <a:endParaRPr lang="zh-CN" altLang="en-US" dirty="0"/>
        </a:p>
      </dgm:t>
    </dgm:pt>
    <dgm:pt modelId="{7A766057-E87B-4344-A865-EB5AE21E81EE}" type="parTrans" cxnId="{74039FAE-0BF3-43A3-9A73-1269102B37CA}">
      <dgm:prSet/>
      <dgm:spPr/>
      <dgm:t>
        <a:bodyPr/>
        <a:lstStyle/>
        <a:p>
          <a:endParaRPr lang="zh-CN" altLang="en-US"/>
        </a:p>
      </dgm:t>
    </dgm:pt>
    <dgm:pt modelId="{93687F6D-47E2-44CB-A710-3DDFAD5D0BF9}" type="sibTrans" cxnId="{74039FAE-0BF3-43A3-9A73-1269102B37CA}">
      <dgm:prSet/>
      <dgm:spPr/>
      <dgm:t>
        <a:bodyPr/>
        <a:lstStyle/>
        <a:p>
          <a:endParaRPr lang="zh-CN" altLang="en-US"/>
        </a:p>
      </dgm:t>
    </dgm:pt>
    <dgm:pt modelId="{0A8E8CC2-4E50-4F5D-BA1C-828D908B8905}">
      <dgm:prSet phldrT="[文本]" custT="1"/>
      <dgm:spPr/>
      <dgm:t>
        <a:bodyPr/>
        <a:lstStyle/>
        <a:p>
          <a:r>
            <a:rPr lang="zh-CN" altLang="en-US" sz="2800" b="0" dirty="0" smtClean="0">
              <a:solidFill>
                <a:srgbClr val="92D050"/>
              </a:solidFill>
              <a:latin typeface="微软雅黑" pitchFamily="34" charset="-122"/>
              <a:ea typeface="微软雅黑" pitchFamily="34" charset="-122"/>
            </a:rPr>
            <a:t>大学</a:t>
          </a:r>
          <a:r>
            <a:rPr lang="en-US" altLang="zh-CN" sz="2800" b="0" dirty="0" smtClean="0">
              <a:solidFill>
                <a:srgbClr val="92D050"/>
              </a:solidFill>
              <a:latin typeface="微软雅黑" pitchFamily="34" charset="-122"/>
              <a:ea typeface="微软雅黑" pitchFamily="34" charset="-122"/>
            </a:rPr>
            <a:t>/</a:t>
          </a:r>
          <a:r>
            <a:rPr lang="zh-CN" altLang="en-US" sz="2800" b="0" dirty="0" smtClean="0">
              <a:solidFill>
                <a:srgbClr val="92D050"/>
              </a:solidFill>
              <a:latin typeface="微软雅黑" pitchFamily="34" charset="-122"/>
              <a:ea typeface="微软雅黑" pitchFamily="34" charset="-122"/>
            </a:rPr>
            <a:t>高职英语教学现状</a:t>
          </a:r>
          <a:endParaRPr lang="zh-CN" altLang="en-US" sz="2800" b="0" dirty="0">
            <a:solidFill>
              <a:srgbClr val="92D050"/>
            </a:solidFill>
            <a:latin typeface="微软雅黑" pitchFamily="34" charset="-122"/>
            <a:ea typeface="微软雅黑" pitchFamily="34" charset="-122"/>
          </a:endParaRPr>
        </a:p>
      </dgm:t>
    </dgm:pt>
    <dgm:pt modelId="{83D74A75-105C-48BA-AA03-5674D9509B08}" type="parTrans" cxnId="{A1895557-0F63-471C-821A-4ACC0736DAD0}">
      <dgm:prSet/>
      <dgm:spPr/>
      <dgm:t>
        <a:bodyPr/>
        <a:lstStyle/>
        <a:p>
          <a:endParaRPr lang="zh-CN" altLang="en-US"/>
        </a:p>
      </dgm:t>
    </dgm:pt>
    <dgm:pt modelId="{A5EE752E-E54C-433C-83C2-422C5E246E47}" type="sibTrans" cxnId="{A1895557-0F63-471C-821A-4ACC0736DAD0}">
      <dgm:prSet/>
      <dgm:spPr/>
      <dgm:t>
        <a:bodyPr/>
        <a:lstStyle/>
        <a:p>
          <a:endParaRPr lang="zh-CN" altLang="en-US"/>
        </a:p>
      </dgm:t>
    </dgm:pt>
    <dgm:pt modelId="{93D93DB9-3F67-42EB-B2FE-A589573DC8F4}">
      <dgm:prSet phldrT="[文本]"/>
      <dgm:spPr/>
      <dgm:t>
        <a:bodyPr/>
        <a:lstStyle/>
        <a:p>
          <a:r>
            <a:rPr lang="en-US" altLang="zh-CN" dirty="0" smtClean="0"/>
            <a:t>2</a:t>
          </a:r>
          <a:endParaRPr lang="zh-CN" altLang="en-US" dirty="0"/>
        </a:p>
      </dgm:t>
    </dgm:pt>
    <dgm:pt modelId="{63DB9F0F-4E2A-4664-BE21-047AE46CF798}" type="parTrans" cxnId="{C0606E8B-9A5A-4C43-9EDF-380F81848C10}">
      <dgm:prSet/>
      <dgm:spPr/>
      <dgm:t>
        <a:bodyPr/>
        <a:lstStyle/>
        <a:p>
          <a:endParaRPr lang="zh-CN" altLang="en-US"/>
        </a:p>
      </dgm:t>
    </dgm:pt>
    <dgm:pt modelId="{8CE1B28E-7E0B-494B-AB1A-E759FA3C3085}" type="sibTrans" cxnId="{C0606E8B-9A5A-4C43-9EDF-380F81848C10}">
      <dgm:prSet/>
      <dgm:spPr/>
      <dgm:t>
        <a:bodyPr/>
        <a:lstStyle/>
        <a:p>
          <a:endParaRPr lang="zh-CN" altLang="en-US"/>
        </a:p>
      </dgm:t>
    </dgm:pt>
    <dgm:pt modelId="{A6C37966-CBB6-456B-859A-25E39005E5B2}">
      <dgm:prSet phldrT="[文本]" custT="1"/>
      <dgm:spPr/>
      <dgm:t>
        <a:bodyPr/>
        <a:lstStyle/>
        <a:p>
          <a:r>
            <a:rPr lang="zh-CN" altLang="en-US" sz="2800" b="0" dirty="0" smtClean="0">
              <a:solidFill>
                <a:srgbClr val="92D050"/>
              </a:solidFill>
              <a:latin typeface="微软雅黑" pitchFamily="34" charset="-122"/>
              <a:ea typeface="微软雅黑" pitchFamily="34" charset="-122"/>
            </a:rPr>
            <a:t>语言的本质是应用</a:t>
          </a:r>
          <a:endParaRPr lang="zh-CN" altLang="en-US" sz="2800" b="0" dirty="0">
            <a:solidFill>
              <a:srgbClr val="92D050"/>
            </a:solidFill>
            <a:latin typeface="微软雅黑" pitchFamily="34" charset="-122"/>
            <a:ea typeface="微软雅黑" pitchFamily="34" charset="-122"/>
          </a:endParaRPr>
        </a:p>
      </dgm:t>
    </dgm:pt>
    <dgm:pt modelId="{CF580533-DEF7-4CEB-B57B-CCB0393A86F4}" type="parTrans" cxnId="{90DEA2DF-6E81-4055-A538-02AF9EF7D867}">
      <dgm:prSet/>
      <dgm:spPr/>
      <dgm:t>
        <a:bodyPr/>
        <a:lstStyle/>
        <a:p>
          <a:endParaRPr lang="zh-CN" altLang="en-US"/>
        </a:p>
      </dgm:t>
    </dgm:pt>
    <dgm:pt modelId="{FAE49D9C-36AD-4612-8E5E-B34F5584E008}" type="sibTrans" cxnId="{90DEA2DF-6E81-4055-A538-02AF9EF7D867}">
      <dgm:prSet/>
      <dgm:spPr/>
      <dgm:t>
        <a:bodyPr/>
        <a:lstStyle/>
        <a:p>
          <a:endParaRPr lang="zh-CN" altLang="en-US"/>
        </a:p>
      </dgm:t>
    </dgm:pt>
    <dgm:pt modelId="{F6076AD7-0539-48A4-8343-3BA0CCCB73C9}">
      <dgm:prSet phldrT="[文本]"/>
      <dgm:spPr/>
      <dgm:t>
        <a:bodyPr/>
        <a:lstStyle/>
        <a:p>
          <a:r>
            <a:rPr lang="en-US" altLang="zh-CN" dirty="0" smtClean="0"/>
            <a:t>3</a:t>
          </a:r>
          <a:endParaRPr lang="zh-CN" altLang="en-US" dirty="0"/>
        </a:p>
      </dgm:t>
    </dgm:pt>
    <dgm:pt modelId="{8E53F820-AC03-4112-B5C1-B58659685280}" type="parTrans" cxnId="{3335A181-328D-4010-9CB8-B56A0F5FECCB}">
      <dgm:prSet/>
      <dgm:spPr/>
      <dgm:t>
        <a:bodyPr/>
        <a:lstStyle/>
        <a:p>
          <a:endParaRPr lang="zh-CN" altLang="en-US"/>
        </a:p>
      </dgm:t>
    </dgm:pt>
    <dgm:pt modelId="{9ADA4307-4193-4DFD-858B-F178A1319E69}" type="sibTrans" cxnId="{3335A181-328D-4010-9CB8-B56A0F5FECCB}">
      <dgm:prSet/>
      <dgm:spPr/>
      <dgm:t>
        <a:bodyPr/>
        <a:lstStyle/>
        <a:p>
          <a:endParaRPr lang="zh-CN" altLang="en-US"/>
        </a:p>
      </dgm:t>
    </dgm:pt>
    <dgm:pt modelId="{42430F38-1222-41AC-B0B5-94D8E796CA6A}">
      <dgm:prSet phldrT="[文本]" custT="1"/>
      <dgm:spPr/>
      <dgm:t>
        <a:bodyPr/>
        <a:lstStyle/>
        <a:p>
          <a:r>
            <a:rPr lang="zh-CN" altLang="en-US" sz="2800" b="0" dirty="0" smtClean="0">
              <a:solidFill>
                <a:srgbClr val="92D050"/>
              </a:solidFill>
              <a:latin typeface="微软雅黑" pitchFamily="34" charset="-122"/>
              <a:ea typeface="微软雅黑" pitchFamily="34" charset="-122"/>
            </a:rPr>
            <a:t>二语课堂教学的实践性</a:t>
          </a:r>
          <a:endParaRPr lang="zh-CN" altLang="en-US" sz="2800" b="0" dirty="0">
            <a:solidFill>
              <a:srgbClr val="92D050"/>
            </a:solidFill>
            <a:latin typeface="微软雅黑" pitchFamily="34" charset="-122"/>
            <a:ea typeface="微软雅黑" pitchFamily="34" charset="-122"/>
          </a:endParaRPr>
        </a:p>
      </dgm:t>
    </dgm:pt>
    <dgm:pt modelId="{9B5B0389-D010-441C-88A5-9285B2CFECA9}" type="parTrans" cxnId="{81FA5861-2AA0-4CC1-AA4C-4FE5B997D258}">
      <dgm:prSet/>
      <dgm:spPr/>
      <dgm:t>
        <a:bodyPr/>
        <a:lstStyle/>
        <a:p>
          <a:endParaRPr lang="zh-CN" altLang="en-US"/>
        </a:p>
      </dgm:t>
    </dgm:pt>
    <dgm:pt modelId="{A67C2D5B-9B96-4172-94FD-86BC8945EBC5}" type="sibTrans" cxnId="{81FA5861-2AA0-4CC1-AA4C-4FE5B997D258}">
      <dgm:prSet/>
      <dgm:spPr/>
      <dgm:t>
        <a:bodyPr/>
        <a:lstStyle/>
        <a:p>
          <a:endParaRPr lang="zh-CN" altLang="en-US"/>
        </a:p>
      </dgm:t>
    </dgm:pt>
    <dgm:pt modelId="{4409FB43-6A16-4B23-BB6E-E86F0B895927}">
      <dgm:prSet phldrT="[文本]"/>
      <dgm:spPr/>
      <dgm:t>
        <a:bodyPr/>
        <a:lstStyle/>
        <a:p>
          <a:endParaRPr lang="zh-CN" altLang="en-US" sz="2400" dirty="0"/>
        </a:p>
      </dgm:t>
    </dgm:pt>
    <dgm:pt modelId="{A77E9162-6BE0-43A6-9943-3DF133F01CD3}" type="parTrans" cxnId="{564A4E1A-19AE-47F2-AB7F-1652221B13D9}">
      <dgm:prSet/>
      <dgm:spPr/>
      <dgm:t>
        <a:bodyPr/>
        <a:lstStyle/>
        <a:p>
          <a:endParaRPr lang="zh-CN" altLang="en-US"/>
        </a:p>
      </dgm:t>
    </dgm:pt>
    <dgm:pt modelId="{29307994-A42A-4357-96E0-81D3C90A6569}" type="sibTrans" cxnId="{564A4E1A-19AE-47F2-AB7F-1652221B13D9}">
      <dgm:prSet/>
      <dgm:spPr/>
      <dgm:t>
        <a:bodyPr/>
        <a:lstStyle/>
        <a:p>
          <a:endParaRPr lang="zh-CN" altLang="en-US"/>
        </a:p>
      </dgm:t>
    </dgm:pt>
    <dgm:pt modelId="{E49B6599-1108-457B-9EE6-6C5202D40E7D}">
      <dgm:prSet phldrT="[文本]"/>
      <dgm:spPr/>
      <dgm:t>
        <a:bodyPr/>
        <a:lstStyle/>
        <a:p>
          <a:r>
            <a:rPr lang="en-US" altLang="zh-CN" dirty="0" smtClean="0"/>
            <a:t>4</a:t>
          </a:r>
          <a:endParaRPr lang="zh-CN" altLang="en-US" dirty="0"/>
        </a:p>
      </dgm:t>
    </dgm:pt>
    <dgm:pt modelId="{00B4C44A-C75D-46F1-9A50-6D3E359E21DA}" type="parTrans" cxnId="{27C68EDE-4E17-45DD-A6F4-A4F8426776D0}">
      <dgm:prSet/>
      <dgm:spPr/>
      <dgm:t>
        <a:bodyPr/>
        <a:lstStyle/>
        <a:p>
          <a:endParaRPr lang="zh-CN" altLang="en-US"/>
        </a:p>
      </dgm:t>
    </dgm:pt>
    <dgm:pt modelId="{CDE68929-A80E-46CB-BE5E-328C778866A3}" type="sibTrans" cxnId="{27C68EDE-4E17-45DD-A6F4-A4F8426776D0}">
      <dgm:prSet/>
      <dgm:spPr/>
      <dgm:t>
        <a:bodyPr/>
        <a:lstStyle/>
        <a:p>
          <a:endParaRPr lang="zh-CN" altLang="en-US"/>
        </a:p>
      </dgm:t>
    </dgm:pt>
    <dgm:pt modelId="{11D2C491-FB6F-4218-BA96-ED9E6B863105}">
      <dgm:prSet phldrT="[文本]" custT="1"/>
      <dgm:spPr/>
      <dgm:t>
        <a:bodyPr/>
        <a:lstStyle/>
        <a:p>
          <a:r>
            <a:rPr lang="zh-CN" altLang="en-US" sz="2800" b="0" dirty="0" smtClean="0">
              <a:latin typeface="微软雅黑" pitchFamily="34" charset="-122"/>
              <a:ea typeface="微软雅黑" pitchFamily="34" charset="-122"/>
            </a:rPr>
            <a:t>高职英语教学的特点与要求</a:t>
          </a:r>
          <a:endParaRPr lang="zh-CN" altLang="en-US" sz="2800" b="0" dirty="0">
            <a:latin typeface="微软雅黑" pitchFamily="34" charset="-122"/>
            <a:ea typeface="微软雅黑" pitchFamily="34" charset="-122"/>
          </a:endParaRPr>
        </a:p>
      </dgm:t>
    </dgm:pt>
    <dgm:pt modelId="{8BA54242-1BD2-4172-BAF6-721076AE9E32}" type="parTrans" cxnId="{B32265AC-768C-454F-B232-5D2B76F07CD1}">
      <dgm:prSet/>
      <dgm:spPr/>
      <dgm:t>
        <a:bodyPr/>
        <a:lstStyle/>
        <a:p>
          <a:endParaRPr lang="zh-CN" altLang="en-US"/>
        </a:p>
      </dgm:t>
    </dgm:pt>
    <dgm:pt modelId="{BE7C4E43-8EF5-4D30-A1AF-986CAC2AE732}" type="sibTrans" cxnId="{B32265AC-768C-454F-B232-5D2B76F07CD1}">
      <dgm:prSet/>
      <dgm:spPr/>
      <dgm:t>
        <a:bodyPr/>
        <a:lstStyle/>
        <a:p>
          <a:endParaRPr lang="zh-CN" altLang="en-US"/>
        </a:p>
      </dgm:t>
    </dgm:pt>
    <dgm:pt modelId="{DACB03E7-0315-4118-9F2D-D8290F8E03A5}" type="pres">
      <dgm:prSet presAssocID="{03A029D9-5DE8-4F64-83B1-7076C09DB78B}" presName="linearFlow" presStyleCnt="0">
        <dgm:presLayoutVars>
          <dgm:dir/>
          <dgm:animLvl val="lvl"/>
          <dgm:resizeHandles val="exact"/>
        </dgm:presLayoutVars>
      </dgm:prSet>
      <dgm:spPr/>
      <dgm:t>
        <a:bodyPr/>
        <a:lstStyle/>
        <a:p>
          <a:endParaRPr lang="zh-CN" altLang="en-US"/>
        </a:p>
      </dgm:t>
    </dgm:pt>
    <dgm:pt modelId="{E6957F92-41F0-4556-89C4-1AAA38EAC4A8}" type="pres">
      <dgm:prSet presAssocID="{3892FA80-3886-46FA-9233-7C9AC4A014C9}" presName="composite" presStyleCnt="0"/>
      <dgm:spPr/>
    </dgm:pt>
    <dgm:pt modelId="{1EF60667-F8C3-46E2-8DDC-5CE32733DDDE}" type="pres">
      <dgm:prSet presAssocID="{3892FA80-3886-46FA-9233-7C9AC4A014C9}" presName="parentText" presStyleLbl="alignNode1" presStyleIdx="0" presStyleCnt="4">
        <dgm:presLayoutVars>
          <dgm:chMax val="1"/>
          <dgm:bulletEnabled val="1"/>
        </dgm:presLayoutVars>
      </dgm:prSet>
      <dgm:spPr/>
      <dgm:t>
        <a:bodyPr/>
        <a:lstStyle/>
        <a:p>
          <a:endParaRPr lang="zh-CN" altLang="en-US"/>
        </a:p>
      </dgm:t>
    </dgm:pt>
    <dgm:pt modelId="{3C32A69C-714A-4303-9459-EB05A9A4320C}" type="pres">
      <dgm:prSet presAssocID="{3892FA80-3886-46FA-9233-7C9AC4A014C9}" presName="descendantText" presStyleLbl="alignAcc1" presStyleIdx="0" presStyleCnt="4">
        <dgm:presLayoutVars>
          <dgm:bulletEnabled val="1"/>
        </dgm:presLayoutVars>
      </dgm:prSet>
      <dgm:spPr/>
      <dgm:t>
        <a:bodyPr/>
        <a:lstStyle/>
        <a:p>
          <a:endParaRPr lang="zh-CN" altLang="en-US"/>
        </a:p>
      </dgm:t>
    </dgm:pt>
    <dgm:pt modelId="{D4E48F7F-FF63-4944-99A4-B545C7FF071A}" type="pres">
      <dgm:prSet presAssocID="{93687F6D-47E2-44CB-A710-3DDFAD5D0BF9}" presName="sp" presStyleCnt="0"/>
      <dgm:spPr/>
    </dgm:pt>
    <dgm:pt modelId="{06C376FC-449F-41FB-B871-1B951B4C5E6C}" type="pres">
      <dgm:prSet presAssocID="{93D93DB9-3F67-42EB-B2FE-A589573DC8F4}" presName="composite" presStyleCnt="0"/>
      <dgm:spPr/>
    </dgm:pt>
    <dgm:pt modelId="{35E5C347-C55F-47F9-9F8D-8BD37F88B483}" type="pres">
      <dgm:prSet presAssocID="{93D93DB9-3F67-42EB-B2FE-A589573DC8F4}" presName="parentText" presStyleLbl="alignNode1" presStyleIdx="1" presStyleCnt="4">
        <dgm:presLayoutVars>
          <dgm:chMax val="1"/>
          <dgm:bulletEnabled val="1"/>
        </dgm:presLayoutVars>
      </dgm:prSet>
      <dgm:spPr/>
      <dgm:t>
        <a:bodyPr/>
        <a:lstStyle/>
        <a:p>
          <a:endParaRPr lang="zh-CN" altLang="en-US"/>
        </a:p>
      </dgm:t>
    </dgm:pt>
    <dgm:pt modelId="{92182AE3-0D1A-4B74-AEB7-082E21B62372}" type="pres">
      <dgm:prSet presAssocID="{93D93DB9-3F67-42EB-B2FE-A589573DC8F4}" presName="descendantText" presStyleLbl="alignAcc1" presStyleIdx="1" presStyleCnt="4">
        <dgm:presLayoutVars>
          <dgm:bulletEnabled val="1"/>
        </dgm:presLayoutVars>
      </dgm:prSet>
      <dgm:spPr/>
      <dgm:t>
        <a:bodyPr/>
        <a:lstStyle/>
        <a:p>
          <a:endParaRPr lang="zh-CN" altLang="en-US"/>
        </a:p>
      </dgm:t>
    </dgm:pt>
    <dgm:pt modelId="{221EB469-06B5-405C-985E-F28621173810}" type="pres">
      <dgm:prSet presAssocID="{8CE1B28E-7E0B-494B-AB1A-E759FA3C3085}" presName="sp" presStyleCnt="0"/>
      <dgm:spPr/>
    </dgm:pt>
    <dgm:pt modelId="{31AC5A0C-6E7F-4B05-AB0E-F813B52179A1}" type="pres">
      <dgm:prSet presAssocID="{F6076AD7-0539-48A4-8343-3BA0CCCB73C9}" presName="composite" presStyleCnt="0"/>
      <dgm:spPr/>
    </dgm:pt>
    <dgm:pt modelId="{982807B6-7D2D-4BFB-9324-0B3134CFCFFC}" type="pres">
      <dgm:prSet presAssocID="{F6076AD7-0539-48A4-8343-3BA0CCCB73C9}" presName="parentText" presStyleLbl="alignNode1" presStyleIdx="2" presStyleCnt="4">
        <dgm:presLayoutVars>
          <dgm:chMax val="1"/>
          <dgm:bulletEnabled val="1"/>
        </dgm:presLayoutVars>
      </dgm:prSet>
      <dgm:spPr/>
      <dgm:t>
        <a:bodyPr/>
        <a:lstStyle/>
        <a:p>
          <a:endParaRPr lang="zh-CN" altLang="en-US"/>
        </a:p>
      </dgm:t>
    </dgm:pt>
    <dgm:pt modelId="{8D10865A-9E8E-4014-9ACF-BBE0ED727B29}" type="pres">
      <dgm:prSet presAssocID="{F6076AD7-0539-48A4-8343-3BA0CCCB73C9}" presName="descendantText" presStyleLbl="alignAcc1" presStyleIdx="2" presStyleCnt="4">
        <dgm:presLayoutVars>
          <dgm:bulletEnabled val="1"/>
        </dgm:presLayoutVars>
      </dgm:prSet>
      <dgm:spPr/>
      <dgm:t>
        <a:bodyPr/>
        <a:lstStyle/>
        <a:p>
          <a:endParaRPr lang="zh-CN" altLang="en-US"/>
        </a:p>
      </dgm:t>
    </dgm:pt>
    <dgm:pt modelId="{93320A44-31BE-4723-9CEA-BD18DB3AB2AD}" type="pres">
      <dgm:prSet presAssocID="{9ADA4307-4193-4DFD-858B-F178A1319E69}" presName="sp" presStyleCnt="0"/>
      <dgm:spPr/>
    </dgm:pt>
    <dgm:pt modelId="{C7908DDC-DB2A-4AA8-BB12-AE8BA8835C2F}" type="pres">
      <dgm:prSet presAssocID="{E49B6599-1108-457B-9EE6-6C5202D40E7D}" presName="composite" presStyleCnt="0"/>
      <dgm:spPr/>
    </dgm:pt>
    <dgm:pt modelId="{5BC0E70C-3888-4D34-9A50-603BE3EC0F03}" type="pres">
      <dgm:prSet presAssocID="{E49B6599-1108-457B-9EE6-6C5202D40E7D}" presName="parentText" presStyleLbl="alignNode1" presStyleIdx="3" presStyleCnt="4">
        <dgm:presLayoutVars>
          <dgm:chMax val="1"/>
          <dgm:bulletEnabled val="1"/>
        </dgm:presLayoutVars>
      </dgm:prSet>
      <dgm:spPr/>
      <dgm:t>
        <a:bodyPr/>
        <a:lstStyle/>
        <a:p>
          <a:endParaRPr lang="zh-CN" altLang="en-US"/>
        </a:p>
      </dgm:t>
    </dgm:pt>
    <dgm:pt modelId="{63FABD1E-54C9-418D-95AB-A876B54218BD}" type="pres">
      <dgm:prSet presAssocID="{E49B6599-1108-457B-9EE6-6C5202D40E7D}" presName="descendantText" presStyleLbl="alignAcc1" presStyleIdx="3" presStyleCnt="4">
        <dgm:presLayoutVars>
          <dgm:bulletEnabled val="1"/>
        </dgm:presLayoutVars>
      </dgm:prSet>
      <dgm:spPr/>
      <dgm:t>
        <a:bodyPr/>
        <a:lstStyle/>
        <a:p>
          <a:endParaRPr lang="zh-CN" altLang="en-US"/>
        </a:p>
      </dgm:t>
    </dgm:pt>
  </dgm:ptLst>
  <dgm:cxnLst>
    <dgm:cxn modelId="{F2FF5E46-A8CE-4CA6-B11A-1D582ABB080B}" type="presOf" srcId="{0A8E8CC2-4E50-4F5D-BA1C-828D908B8905}" destId="{3C32A69C-714A-4303-9459-EB05A9A4320C}" srcOrd="0" destOrd="0" presId="urn:microsoft.com/office/officeart/2005/8/layout/chevron2"/>
    <dgm:cxn modelId="{BC336AB8-8C60-48BE-A700-00ACA330BF31}" type="presOf" srcId="{03A029D9-5DE8-4F64-83B1-7076C09DB78B}" destId="{DACB03E7-0315-4118-9F2D-D8290F8E03A5}" srcOrd="0" destOrd="0" presId="urn:microsoft.com/office/officeart/2005/8/layout/chevron2"/>
    <dgm:cxn modelId="{A34168E7-18E9-49C0-AE9D-EE3A7CD90244}" type="presOf" srcId="{42430F38-1222-41AC-B0B5-94D8E796CA6A}" destId="{63FABD1E-54C9-418D-95AB-A876B54218BD}" srcOrd="0" destOrd="0" presId="urn:microsoft.com/office/officeart/2005/8/layout/chevron2"/>
    <dgm:cxn modelId="{27C68EDE-4E17-45DD-A6F4-A4F8426776D0}" srcId="{03A029D9-5DE8-4F64-83B1-7076C09DB78B}" destId="{E49B6599-1108-457B-9EE6-6C5202D40E7D}" srcOrd="3" destOrd="0" parTransId="{00B4C44A-C75D-46F1-9A50-6D3E359E21DA}" sibTransId="{CDE68929-A80E-46CB-BE5E-328C778866A3}"/>
    <dgm:cxn modelId="{C0606E8B-9A5A-4C43-9EDF-380F81848C10}" srcId="{03A029D9-5DE8-4F64-83B1-7076C09DB78B}" destId="{93D93DB9-3F67-42EB-B2FE-A589573DC8F4}" srcOrd="1" destOrd="0" parTransId="{63DB9F0F-4E2A-4664-BE21-047AE46CF798}" sibTransId="{8CE1B28E-7E0B-494B-AB1A-E759FA3C3085}"/>
    <dgm:cxn modelId="{BE95786B-B882-4E40-A3C3-49ABD0ADBE0C}" type="presOf" srcId="{E49B6599-1108-457B-9EE6-6C5202D40E7D}" destId="{5BC0E70C-3888-4D34-9A50-603BE3EC0F03}" srcOrd="0" destOrd="0" presId="urn:microsoft.com/office/officeart/2005/8/layout/chevron2"/>
    <dgm:cxn modelId="{C2FA0A40-6945-48AE-8DBA-ED0E3F3AF840}" type="presOf" srcId="{93D93DB9-3F67-42EB-B2FE-A589573DC8F4}" destId="{35E5C347-C55F-47F9-9F8D-8BD37F88B483}" srcOrd="0" destOrd="0" presId="urn:microsoft.com/office/officeart/2005/8/layout/chevron2"/>
    <dgm:cxn modelId="{3335A181-328D-4010-9CB8-B56A0F5FECCB}" srcId="{03A029D9-5DE8-4F64-83B1-7076C09DB78B}" destId="{F6076AD7-0539-48A4-8343-3BA0CCCB73C9}" srcOrd="2" destOrd="0" parTransId="{8E53F820-AC03-4112-B5C1-B58659685280}" sibTransId="{9ADA4307-4193-4DFD-858B-F178A1319E69}"/>
    <dgm:cxn modelId="{B32265AC-768C-454F-B232-5D2B76F07CD1}" srcId="{F6076AD7-0539-48A4-8343-3BA0CCCB73C9}" destId="{11D2C491-FB6F-4218-BA96-ED9E6B863105}" srcOrd="0" destOrd="0" parTransId="{8BA54242-1BD2-4172-BAF6-721076AE9E32}" sibTransId="{BE7C4E43-8EF5-4D30-A1AF-986CAC2AE732}"/>
    <dgm:cxn modelId="{90DEA2DF-6E81-4055-A538-02AF9EF7D867}" srcId="{93D93DB9-3F67-42EB-B2FE-A589573DC8F4}" destId="{A6C37966-CBB6-456B-859A-25E39005E5B2}" srcOrd="0" destOrd="0" parTransId="{CF580533-DEF7-4CEB-B57B-CCB0393A86F4}" sibTransId="{FAE49D9C-36AD-4612-8E5E-B34F5584E008}"/>
    <dgm:cxn modelId="{74039FAE-0BF3-43A3-9A73-1269102B37CA}" srcId="{03A029D9-5DE8-4F64-83B1-7076C09DB78B}" destId="{3892FA80-3886-46FA-9233-7C9AC4A014C9}" srcOrd="0" destOrd="0" parTransId="{7A766057-E87B-4344-A865-EB5AE21E81EE}" sibTransId="{93687F6D-47E2-44CB-A710-3DDFAD5D0BF9}"/>
    <dgm:cxn modelId="{49774EF1-62C1-478D-B965-C6C96B47FAEB}" type="presOf" srcId="{4409FB43-6A16-4B23-BB6E-E86F0B895927}" destId="{63FABD1E-54C9-418D-95AB-A876B54218BD}" srcOrd="0" destOrd="1" presId="urn:microsoft.com/office/officeart/2005/8/layout/chevron2"/>
    <dgm:cxn modelId="{07178BCB-1F7B-48BE-8772-C1335752BDA2}" type="presOf" srcId="{F6076AD7-0539-48A4-8343-3BA0CCCB73C9}" destId="{982807B6-7D2D-4BFB-9324-0B3134CFCFFC}" srcOrd="0" destOrd="0" presId="urn:microsoft.com/office/officeart/2005/8/layout/chevron2"/>
    <dgm:cxn modelId="{564A4E1A-19AE-47F2-AB7F-1652221B13D9}" srcId="{E49B6599-1108-457B-9EE6-6C5202D40E7D}" destId="{4409FB43-6A16-4B23-BB6E-E86F0B895927}" srcOrd="1" destOrd="0" parTransId="{A77E9162-6BE0-43A6-9943-3DF133F01CD3}" sibTransId="{29307994-A42A-4357-96E0-81D3C90A6569}"/>
    <dgm:cxn modelId="{9E1E70E4-7C6C-406B-A734-8EEF870E4B71}" type="presOf" srcId="{11D2C491-FB6F-4218-BA96-ED9E6B863105}" destId="{8D10865A-9E8E-4014-9ACF-BBE0ED727B29}" srcOrd="0" destOrd="0" presId="urn:microsoft.com/office/officeart/2005/8/layout/chevron2"/>
    <dgm:cxn modelId="{A1895557-0F63-471C-821A-4ACC0736DAD0}" srcId="{3892FA80-3886-46FA-9233-7C9AC4A014C9}" destId="{0A8E8CC2-4E50-4F5D-BA1C-828D908B8905}" srcOrd="0" destOrd="0" parTransId="{83D74A75-105C-48BA-AA03-5674D9509B08}" sibTransId="{A5EE752E-E54C-433C-83C2-422C5E246E47}"/>
    <dgm:cxn modelId="{7A9DEAAF-8DAE-4EF2-9823-CDC805C9675F}" type="presOf" srcId="{3892FA80-3886-46FA-9233-7C9AC4A014C9}" destId="{1EF60667-F8C3-46E2-8DDC-5CE32733DDDE}" srcOrd="0" destOrd="0" presId="urn:microsoft.com/office/officeart/2005/8/layout/chevron2"/>
    <dgm:cxn modelId="{81FA5861-2AA0-4CC1-AA4C-4FE5B997D258}" srcId="{E49B6599-1108-457B-9EE6-6C5202D40E7D}" destId="{42430F38-1222-41AC-B0B5-94D8E796CA6A}" srcOrd="0" destOrd="0" parTransId="{9B5B0389-D010-441C-88A5-9285B2CFECA9}" sibTransId="{A67C2D5B-9B96-4172-94FD-86BC8945EBC5}"/>
    <dgm:cxn modelId="{B9863B16-919B-474C-A8FD-E0774351AB99}" type="presOf" srcId="{A6C37966-CBB6-456B-859A-25E39005E5B2}" destId="{92182AE3-0D1A-4B74-AEB7-082E21B62372}" srcOrd="0" destOrd="0" presId="urn:microsoft.com/office/officeart/2005/8/layout/chevron2"/>
    <dgm:cxn modelId="{2023D125-74C0-49EA-A9A4-F305F81C7F90}" type="presParOf" srcId="{DACB03E7-0315-4118-9F2D-D8290F8E03A5}" destId="{E6957F92-41F0-4556-89C4-1AAA38EAC4A8}" srcOrd="0" destOrd="0" presId="urn:microsoft.com/office/officeart/2005/8/layout/chevron2"/>
    <dgm:cxn modelId="{3E2E8C2A-1823-4AD9-B33A-F8B4A9DE04BF}" type="presParOf" srcId="{E6957F92-41F0-4556-89C4-1AAA38EAC4A8}" destId="{1EF60667-F8C3-46E2-8DDC-5CE32733DDDE}" srcOrd="0" destOrd="0" presId="urn:microsoft.com/office/officeart/2005/8/layout/chevron2"/>
    <dgm:cxn modelId="{7826B669-6CEC-4EF3-8C5C-8D5A17795FD2}" type="presParOf" srcId="{E6957F92-41F0-4556-89C4-1AAA38EAC4A8}" destId="{3C32A69C-714A-4303-9459-EB05A9A4320C}" srcOrd="1" destOrd="0" presId="urn:microsoft.com/office/officeart/2005/8/layout/chevron2"/>
    <dgm:cxn modelId="{812066FE-7A00-4852-A23B-F789A5C604CF}" type="presParOf" srcId="{DACB03E7-0315-4118-9F2D-D8290F8E03A5}" destId="{D4E48F7F-FF63-4944-99A4-B545C7FF071A}" srcOrd="1" destOrd="0" presId="urn:microsoft.com/office/officeart/2005/8/layout/chevron2"/>
    <dgm:cxn modelId="{EFFD06FF-2047-438A-90EF-FFCBA52D1718}" type="presParOf" srcId="{DACB03E7-0315-4118-9F2D-D8290F8E03A5}" destId="{06C376FC-449F-41FB-B871-1B951B4C5E6C}" srcOrd="2" destOrd="0" presId="urn:microsoft.com/office/officeart/2005/8/layout/chevron2"/>
    <dgm:cxn modelId="{EFC36FEF-06D8-48B7-8DBB-0A3683E2746B}" type="presParOf" srcId="{06C376FC-449F-41FB-B871-1B951B4C5E6C}" destId="{35E5C347-C55F-47F9-9F8D-8BD37F88B483}" srcOrd="0" destOrd="0" presId="urn:microsoft.com/office/officeart/2005/8/layout/chevron2"/>
    <dgm:cxn modelId="{FD45A0A4-190F-42DC-AEF2-A9A1A76DE2E1}" type="presParOf" srcId="{06C376FC-449F-41FB-B871-1B951B4C5E6C}" destId="{92182AE3-0D1A-4B74-AEB7-082E21B62372}" srcOrd="1" destOrd="0" presId="urn:microsoft.com/office/officeart/2005/8/layout/chevron2"/>
    <dgm:cxn modelId="{6F29E59E-C03C-4E31-AA1B-BEBB438F046A}" type="presParOf" srcId="{DACB03E7-0315-4118-9F2D-D8290F8E03A5}" destId="{221EB469-06B5-405C-985E-F28621173810}" srcOrd="3" destOrd="0" presId="urn:microsoft.com/office/officeart/2005/8/layout/chevron2"/>
    <dgm:cxn modelId="{2CC88B26-A9C8-45E9-84F3-1FC59EBCB182}" type="presParOf" srcId="{DACB03E7-0315-4118-9F2D-D8290F8E03A5}" destId="{31AC5A0C-6E7F-4B05-AB0E-F813B52179A1}" srcOrd="4" destOrd="0" presId="urn:microsoft.com/office/officeart/2005/8/layout/chevron2"/>
    <dgm:cxn modelId="{F8C63BF3-81AE-4990-9C2C-0D597F2D0926}" type="presParOf" srcId="{31AC5A0C-6E7F-4B05-AB0E-F813B52179A1}" destId="{982807B6-7D2D-4BFB-9324-0B3134CFCFFC}" srcOrd="0" destOrd="0" presId="urn:microsoft.com/office/officeart/2005/8/layout/chevron2"/>
    <dgm:cxn modelId="{F9801781-AEBD-4646-AD61-F6EAF6AC3D35}" type="presParOf" srcId="{31AC5A0C-6E7F-4B05-AB0E-F813B52179A1}" destId="{8D10865A-9E8E-4014-9ACF-BBE0ED727B29}" srcOrd="1" destOrd="0" presId="urn:microsoft.com/office/officeart/2005/8/layout/chevron2"/>
    <dgm:cxn modelId="{590550A4-1F81-4CA0-B1BA-2810A7B10DE6}" type="presParOf" srcId="{DACB03E7-0315-4118-9F2D-D8290F8E03A5}" destId="{93320A44-31BE-4723-9CEA-BD18DB3AB2AD}" srcOrd="5" destOrd="0" presId="urn:microsoft.com/office/officeart/2005/8/layout/chevron2"/>
    <dgm:cxn modelId="{2B66ECCA-A2F9-43F0-B796-18E80B207335}" type="presParOf" srcId="{DACB03E7-0315-4118-9F2D-D8290F8E03A5}" destId="{C7908DDC-DB2A-4AA8-BB12-AE8BA8835C2F}" srcOrd="6" destOrd="0" presId="urn:microsoft.com/office/officeart/2005/8/layout/chevron2"/>
    <dgm:cxn modelId="{2201C9E0-5C6B-4089-A1AF-FA428FAB9108}" type="presParOf" srcId="{C7908DDC-DB2A-4AA8-BB12-AE8BA8835C2F}" destId="{5BC0E70C-3888-4D34-9A50-603BE3EC0F03}" srcOrd="0" destOrd="0" presId="urn:microsoft.com/office/officeart/2005/8/layout/chevron2"/>
    <dgm:cxn modelId="{0EF48A14-C09D-4BC5-9CD3-AEE9A23EC077}" type="presParOf" srcId="{C7908DDC-DB2A-4AA8-BB12-AE8BA8835C2F}" destId="{63FABD1E-54C9-418D-95AB-A876B54218B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A029D9-5DE8-4F64-83B1-7076C09DB78B}"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zh-CN" altLang="en-US"/>
        </a:p>
      </dgm:t>
    </dgm:pt>
    <dgm:pt modelId="{3892FA80-3886-46FA-9233-7C9AC4A014C9}">
      <dgm:prSet phldrT="[文本]"/>
      <dgm:spPr/>
      <dgm:t>
        <a:bodyPr/>
        <a:lstStyle/>
        <a:p>
          <a:r>
            <a:rPr lang="en-US" altLang="zh-CN" dirty="0" smtClean="0"/>
            <a:t>1</a:t>
          </a:r>
          <a:endParaRPr lang="zh-CN" altLang="en-US" dirty="0"/>
        </a:p>
      </dgm:t>
    </dgm:pt>
    <dgm:pt modelId="{7A766057-E87B-4344-A865-EB5AE21E81EE}" type="parTrans" cxnId="{74039FAE-0BF3-43A3-9A73-1269102B37CA}">
      <dgm:prSet/>
      <dgm:spPr/>
      <dgm:t>
        <a:bodyPr/>
        <a:lstStyle/>
        <a:p>
          <a:endParaRPr lang="zh-CN" altLang="en-US"/>
        </a:p>
      </dgm:t>
    </dgm:pt>
    <dgm:pt modelId="{93687F6D-47E2-44CB-A710-3DDFAD5D0BF9}" type="sibTrans" cxnId="{74039FAE-0BF3-43A3-9A73-1269102B37CA}">
      <dgm:prSet/>
      <dgm:spPr/>
      <dgm:t>
        <a:bodyPr/>
        <a:lstStyle/>
        <a:p>
          <a:endParaRPr lang="zh-CN" altLang="en-US"/>
        </a:p>
      </dgm:t>
    </dgm:pt>
    <dgm:pt modelId="{0A8E8CC2-4E50-4F5D-BA1C-828D908B8905}">
      <dgm:prSet phldrT="[文本]" custT="1"/>
      <dgm:spPr/>
      <dgm:t>
        <a:bodyPr/>
        <a:lstStyle/>
        <a:p>
          <a:r>
            <a:rPr lang="zh-CN" altLang="en-US" sz="2800" b="0" dirty="0" smtClean="0">
              <a:solidFill>
                <a:srgbClr val="92D050"/>
              </a:solidFill>
              <a:latin typeface="微软雅黑" pitchFamily="34" charset="-122"/>
              <a:ea typeface="微软雅黑" pitchFamily="34" charset="-122"/>
            </a:rPr>
            <a:t>大学</a:t>
          </a:r>
          <a:r>
            <a:rPr lang="en-US" altLang="zh-CN" sz="2800" b="0" dirty="0" smtClean="0">
              <a:solidFill>
                <a:srgbClr val="92D050"/>
              </a:solidFill>
              <a:latin typeface="微软雅黑" pitchFamily="34" charset="-122"/>
              <a:ea typeface="微软雅黑" pitchFamily="34" charset="-122"/>
            </a:rPr>
            <a:t>/</a:t>
          </a:r>
          <a:r>
            <a:rPr lang="zh-CN" altLang="en-US" sz="2800" b="0" dirty="0" smtClean="0">
              <a:solidFill>
                <a:srgbClr val="92D050"/>
              </a:solidFill>
              <a:latin typeface="微软雅黑" pitchFamily="34" charset="-122"/>
              <a:ea typeface="微软雅黑" pitchFamily="34" charset="-122"/>
            </a:rPr>
            <a:t>高职英语教学现状</a:t>
          </a:r>
          <a:endParaRPr lang="zh-CN" altLang="en-US" sz="2800" b="0" dirty="0">
            <a:solidFill>
              <a:srgbClr val="92D050"/>
            </a:solidFill>
            <a:latin typeface="微软雅黑" pitchFamily="34" charset="-122"/>
            <a:ea typeface="微软雅黑" pitchFamily="34" charset="-122"/>
          </a:endParaRPr>
        </a:p>
      </dgm:t>
    </dgm:pt>
    <dgm:pt modelId="{83D74A75-105C-48BA-AA03-5674D9509B08}" type="parTrans" cxnId="{A1895557-0F63-471C-821A-4ACC0736DAD0}">
      <dgm:prSet/>
      <dgm:spPr/>
      <dgm:t>
        <a:bodyPr/>
        <a:lstStyle/>
        <a:p>
          <a:endParaRPr lang="zh-CN" altLang="en-US"/>
        </a:p>
      </dgm:t>
    </dgm:pt>
    <dgm:pt modelId="{A5EE752E-E54C-433C-83C2-422C5E246E47}" type="sibTrans" cxnId="{A1895557-0F63-471C-821A-4ACC0736DAD0}">
      <dgm:prSet/>
      <dgm:spPr/>
      <dgm:t>
        <a:bodyPr/>
        <a:lstStyle/>
        <a:p>
          <a:endParaRPr lang="zh-CN" altLang="en-US"/>
        </a:p>
      </dgm:t>
    </dgm:pt>
    <dgm:pt modelId="{93D93DB9-3F67-42EB-B2FE-A589573DC8F4}">
      <dgm:prSet phldrT="[文本]"/>
      <dgm:spPr/>
      <dgm:t>
        <a:bodyPr/>
        <a:lstStyle/>
        <a:p>
          <a:r>
            <a:rPr lang="en-US" altLang="zh-CN" dirty="0" smtClean="0"/>
            <a:t>2</a:t>
          </a:r>
          <a:endParaRPr lang="zh-CN" altLang="en-US" dirty="0"/>
        </a:p>
      </dgm:t>
    </dgm:pt>
    <dgm:pt modelId="{63DB9F0F-4E2A-4664-BE21-047AE46CF798}" type="parTrans" cxnId="{C0606E8B-9A5A-4C43-9EDF-380F81848C10}">
      <dgm:prSet/>
      <dgm:spPr/>
      <dgm:t>
        <a:bodyPr/>
        <a:lstStyle/>
        <a:p>
          <a:endParaRPr lang="zh-CN" altLang="en-US"/>
        </a:p>
      </dgm:t>
    </dgm:pt>
    <dgm:pt modelId="{8CE1B28E-7E0B-494B-AB1A-E759FA3C3085}" type="sibTrans" cxnId="{C0606E8B-9A5A-4C43-9EDF-380F81848C10}">
      <dgm:prSet/>
      <dgm:spPr/>
      <dgm:t>
        <a:bodyPr/>
        <a:lstStyle/>
        <a:p>
          <a:endParaRPr lang="zh-CN" altLang="en-US"/>
        </a:p>
      </dgm:t>
    </dgm:pt>
    <dgm:pt modelId="{A6C37966-CBB6-456B-859A-25E39005E5B2}">
      <dgm:prSet phldrT="[文本]" custT="1"/>
      <dgm:spPr/>
      <dgm:t>
        <a:bodyPr/>
        <a:lstStyle/>
        <a:p>
          <a:r>
            <a:rPr lang="zh-CN" altLang="en-US" sz="2800" b="0" dirty="0" smtClean="0">
              <a:solidFill>
                <a:srgbClr val="92D050"/>
              </a:solidFill>
              <a:latin typeface="微软雅黑" pitchFamily="34" charset="-122"/>
              <a:ea typeface="微软雅黑" pitchFamily="34" charset="-122"/>
            </a:rPr>
            <a:t>语言的本质是应用</a:t>
          </a:r>
          <a:endParaRPr lang="zh-CN" altLang="en-US" sz="2800" b="0" dirty="0">
            <a:solidFill>
              <a:srgbClr val="92D050"/>
            </a:solidFill>
            <a:latin typeface="微软雅黑" pitchFamily="34" charset="-122"/>
            <a:ea typeface="微软雅黑" pitchFamily="34" charset="-122"/>
          </a:endParaRPr>
        </a:p>
      </dgm:t>
    </dgm:pt>
    <dgm:pt modelId="{CF580533-DEF7-4CEB-B57B-CCB0393A86F4}" type="parTrans" cxnId="{90DEA2DF-6E81-4055-A538-02AF9EF7D867}">
      <dgm:prSet/>
      <dgm:spPr/>
      <dgm:t>
        <a:bodyPr/>
        <a:lstStyle/>
        <a:p>
          <a:endParaRPr lang="zh-CN" altLang="en-US"/>
        </a:p>
      </dgm:t>
    </dgm:pt>
    <dgm:pt modelId="{FAE49D9C-36AD-4612-8E5E-B34F5584E008}" type="sibTrans" cxnId="{90DEA2DF-6E81-4055-A538-02AF9EF7D867}">
      <dgm:prSet/>
      <dgm:spPr/>
      <dgm:t>
        <a:bodyPr/>
        <a:lstStyle/>
        <a:p>
          <a:endParaRPr lang="zh-CN" altLang="en-US"/>
        </a:p>
      </dgm:t>
    </dgm:pt>
    <dgm:pt modelId="{F6076AD7-0539-48A4-8343-3BA0CCCB73C9}">
      <dgm:prSet phldrT="[文本]"/>
      <dgm:spPr/>
      <dgm:t>
        <a:bodyPr/>
        <a:lstStyle/>
        <a:p>
          <a:r>
            <a:rPr lang="en-US" altLang="zh-CN" dirty="0" smtClean="0"/>
            <a:t>3</a:t>
          </a:r>
          <a:endParaRPr lang="zh-CN" altLang="en-US" dirty="0"/>
        </a:p>
      </dgm:t>
    </dgm:pt>
    <dgm:pt modelId="{8E53F820-AC03-4112-B5C1-B58659685280}" type="parTrans" cxnId="{3335A181-328D-4010-9CB8-B56A0F5FECCB}">
      <dgm:prSet/>
      <dgm:spPr/>
      <dgm:t>
        <a:bodyPr/>
        <a:lstStyle/>
        <a:p>
          <a:endParaRPr lang="zh-CN" altLang="en-US"/>
        </a:p>
      </dgm:t>
    </dgm:pt>
    <dgm:pt modelId="{9ADA4307-4193-4DFD-858B-F178A1319E69}" type="sibTrans" cxnId="{3335A181-328D-4010-9CB8-B56A0F5FECCB}">
      <dgm:prSet/>
      <dgm:spPr/>
      <dgm:t>
        <a:bodyPr/>
        <a:lstStyle/>
        <a:p>
          <a:endParaRPr lang="zh-CN" altLang="en-US"/>
        </a:p>
      </dgm:t>
    </dgm:pt>
    <dgm:pt modelId="{42430F38-1222-41AC-B0B5-94D8E796CA6A}">
      <dgm:prSet phldrT="[文本]" custT="1"/>
      <dgm:spPr/>
      <dgm:t>
        <a:bodyPr/>
        <a:lstStyle/>
        <a:p>
          <a:r>
            <a:rPr lang="zh-CN" altLang="en-US" sz="2800" b="0" dirty="0" smtClean="0">
              <a:latin typeface="微软雅黑" pitchFamily="34" charset="-122"/>
              <a:ea typeface="微软雅黑" pitchFamily="34" charset="-122"/>
            </a:rPr>
            <a:t>二语课堂教学的实践性</a:t>
          </a:r>
          <a:endParaRPr lang="zh-CN" altLang="en-US" sz="2800" b="0" dirty="0">
            <a:latin typeface="微软雅黑" pitchFamily="34" charset="-122"/>
            <a:ea typeface="微软雅黑" pitchFamily="34" charset="-122"/>
          </a:endParaRPr>
        </a:p>
      </dgm:t>
    </dgm:pt>
    <dgm:pt modelId="{9B5B0389-D010-441C-88A5-9285B2CFECA9}" type="parTrans" cxnId="{81FA5861-2AA0-4CC1-AA4C-4FE5B997D258}">
      <dgm:prSet/>
      <dgm:spPr/>
      <dgm:t>
        <a:bodyPr/>
        <a:lstStyle/>
        <a:p>
          <a:endParaRPr lang="zh-CN" altLang="en-US"/>
        </a:p>
      </dgm:t>
    </dgm:pt>
    <dgm:pt modelId="{A67C2D5B-9B96-4172-94FD-86BC8945EBC5}" type="sibTrans" cxnId="{81FA5861-2AA0-4CC1-AA4C-4FE5B997D258}">
      <dgm:prSet/>
      <dgm:spPr/>
      <dgm:t>
        <a:bodyPr/>
        <a:lstStyle/>
        <a:p>
          <a:endParaRPr lang="zh-CN" altLang="en-US"/>
        </a:p>
      </dgm:t>
    </dgm:pt>
    <dgm:pt modelId="{4409FB43-6A16-4B23-BB6E-E86F0B895927}">
      <dgm:prSet phldrT="[文本]"/>
      <dgm:spPr/>
      <dgm:t>
        <a:bodyPr/>
        <a:lstStyle/>
        <a:p>
          <a:endParaRPr lang="zh-CN" altLang="en-US" sz="2400" dirty="0"/>
        </a:p>
      </dgm:t>
    </dgm:pt>
    <dgm:pt modelId="{A77E9162-6BE0-43A6-9943-3DF133F01CD3}" type="parTrans" cxnId="{564A4E1A-19AE-47F2-AB7F-1652221B13D9}">
      <dgm:prSet/>
      <dgm:spPr/>
      <dgm:t>
        <a:bodyPr/>
        <a:lstStyle/>
        <a:p>
          <a:endParaRPr lang="zh-CN" altLang="en-US"/>
        </a:p>
      </dgm:t>
    </dgm:pt>
    <dgm:pt modelId="{29307994-A42A-4357-96E0-81D3C90A6569}" type="sibTrans" cxnId="{564A4E1A-19AE-47F2-AB7F-1652221B13D9}">
      <dgm:prSet/>
      <dgm:spPr/>
      <dgm:t>
        <a:bodyPr/>
        <a:lstStyle/>
        <a:p>
          <a:endParaRPr lang="zh-CN" altLang="en-US"/>
        </a:p>
      </dgm:t>
    </dgm:pt>
    <dgm:pt modelId="{E49B6599-1108-457B-9EE6-6C5202D40E7D}">
      <dgm:prSet phldrT="[文本]"/>
      <dgm:spPr/>
      <dgm:t>
        <a:bodyPr/>
        <a:lstStyle/>
        <a:p>
          <a:r>
            <a:rPr lang="en-US" altLang="zh-CN" dirty="0" smtClean="0"/>
            <a:t>4</a:t>
          </a:r>
          <a:endParaRPr lang="zh-CN" altLang="en-US" dirty="0"/>
        </a:p>
      </dgm:t>
    </dgm:pt>
    <dgm:pt modelId="{00B4C44A-C75D-46F1-9A50-6D3E359E21DA}" type="parTrans" cxnId="{27C68EDE-4E17-45DD-A6F4-A4F8426776D0}">
      <dgm:prSet/>
      <dgm:spPr/>
      <dgm:t>
        <a:bodyPr/>
        <a:lstStyle/>
        <a:p>
          <a:endParaRPr lang="zh-CN" altLang="en-US"/>
        </a:p>
      </dgm:t>
    </dgm:pt>
    <dgm:pt modelId="{CDE68929-A80E-46CB-BE5E-328C778866A3}" type="sibTrans" cxnId="{27C68EDE-4E17-45DD-A6F4-A4F8426776D0}">
      <dgm:prSet/>
      <dgm:spPr/>
      <dgm:t>
        <a:bodyPr/>
        <a:lstStyle/>
        <a:p>
          <a:endParaRPr lang="zh-CN" altLang="en-US"/>
        </a:p>
      </dgm:t>
    </dgm:pt>
    <dgm:pt modelId="{11D2C491-FB6F-4218-BA96-ED9E6B863105}">
      <dgm:prSet phldrT="[文本]" custT="1"/>
      <dgm:spPr/>
      <dgm:t>
        <a:bodyPr/>
        <a:lstStyle/>
        <a:p>
          <a:r>
            <a:rPr lang="zh-CN" altLang="en-US" sz="2800" b="0" dirty="0" smtClean="0">
              <a:solidFill>
                <a:srgbClr val="92D050"/>
              </a:solidFill>
              <a:latin typeface="微软雅黑" pitchFamily="34" charset="-122"/>
              <a:ea typeface="微软雅黑" pitchFamily="34" charset="-122"/>
            </a:rPr>
            <a:t>高职英语教学的特点与要求</a:t>
          </a:r>
          <a:endParaRPr lang="zh-CN" altLang="en-US" sz="2800" b="0" dirty="0">
            <a:solidFill>
              <a:srgbClr val="92D050"/>
            </a:solidFill>
            <a:latin typeface="微软雅黑" pitchFamily="34" charset="-122"/>
            <a:ea typeface="微软雅黑" pitchFamily="34" charset="-122"/>
          </a:endParaRPr>
        </a:p>
      </dgm:t>
    </dgm:pt>
    <dgm:pt modelId="{8BA54242-1BD2-4172-BAF6-721076AE9E32}" type="parTrans" cxnId="{B32265AC-768C-454F-B232-5D2B76F07CD1}">
      <dgm:prSet/>
      <dgm:spPr/>
      <dgm:t>
        <a:bodyPr/>
        <a:lstStyle/>
        <a:p>
          <a:endParaRPr lang="zh-CN" altLang="en-US"/>
        </a:p>
      </dgm:t>
    </dgm:pt>
    <dgm:pt modelId="{BE7C4E43-8EF5-4D30-A1AF-986CAC2AE732}" type="sibTrans" cxnId="{B32265AC-768C-454F-B232-5D2B76F07CD1}">
      <dgm:prSet/>
      <dgm:spPr/>
      <dgm:t>
        <a:bodyPr/>
        <a:lstStyle/>
        <a:p>
          <a:endParaRPr lang="zh-CN" altLang="en-US"/>
        </a:p>
      </dgm:t>
    </dgm:pt>
    <dgm:pt modelId="{DACB03E7-0315-4118-9F2D-D8290F8E03A5}" type="pres">
      <dgm:prSet presAssocID="{03A029D9-5DE8-4F64-83B1-7076C09DB78B}" presName="linearFlow" presStyleCnt="0">
        <dgm:presLayoutVars>
          <dgm:dir/>
          <dgm:animLvl val="lvl"/>
          <dgm:resizeHandles val="exact"/>
        </dgm:presLayoutVars>
      </dgm:prSet>
      <dgm:spPr/>
      <dgm:t>
        <a:bodyPr/>
        <a:lstStyle/>
        <a:p>
          <a:endParaRPr lang="zh-CN" altLang="en-US"/>
        </a:p>
      </dgm:t>
    </dgm:pt>
    <dgm:pt modelId="{E6957F92-41F0-4556-89C4-1AAA38EAC4A8}" type="pres">
      <dgm:prSet presAssocID="{3892FA80-3886-46FA-9233-7C9AC4A014C9}" presName="composite" presStyleCnt="0"/>
      <dgm:spPr/>
    </dgm:pt>
    <dgm:pt modelId="{1EF60667-F8C3-46E2-8DDC-5CE32733DDDE}" type="pres">
      <dgm:prSet presAssocID="{3892FA80-3886-46FA-9233-7C9AC4A014C9}" presName="parentText" presStyleLbl="alignNode1" presStyleIdx="0" presStyleCnt="4">
        <dgm:presLayoutVars>
          <dgm:chMax val="1"/>
          <dgm:bulletEnabled val="1"/>
        </dgm:presLayoutVars>
      </dgm:prSet>
      <dgm:spPr/>
      <dgm:t>
        <a:bodyPr/>
        <a:lstStyle/>
        <a:p>
          <a:endParaRPr lang="zh-CN" altLang="en-US"/>
        </a:p>
      </dgm:t>
    </dgm:pt>
    <dgm:pt modelId="{3C32A69C-714A-4303-9459-EB05A9A4320C}" type="pres">
      <dgm:prSet presAssocID="{3892FA80-3886-46FA-9233-7C9AC4A014C9}" presName="descendantText" presStyleLbl="alignAcc1" presStyleIdx="0" presStyleCnt="4">
        <dgm:presLayoutVars>
          <dgm:bulletEnabled val="1"/>
        </dgm:presLayoutVars>
      </dgm:prSet>
      <dgm:spPr/>
      <dgm:t>
        <a:bodyPr/>
        <a:lstStyle/>
        <a:p>
          <a:endParaRPr lang="zh-CN" altLang="en-US"/>
        </a:p>
      </dgm:t>
    </dgm:pt>
    <dgm:pt modelId="{D4E48F7F-FF63-4944-99A4-B545C7FF071A}" type="pres">
      <dgm:prSet presAssocID="{93687F6D-47E2-44CB-A710-3DDFAD5D0BF9}" presName="sp" presStyleCnt="0"/>
      <dgm:spPr/>
    </dgm:pt>
    <dgm:pt modelId="{06C376FC-449F-41FB-B871-1B951B4C5E6C}" type="pres">
      <dgm:prSet presAssocID="{93D93DB9-3F67-42EB-B2FE-A589573DC8F4}" presName="composite" presStyleCnt="0"/>
      <dgm:spPr/>
    </dgm:pt>
    <dgm:pt modelId="{35E5C347-C55F-47F9-9F8D-8BD37F88B483}" type="pres">
      <dgm:prSet presAssocID="{93D93DB9-3F67-42EB-B2FE-A589573DC8F4}" presName="parentText" presStyleLbl="alignNode1" presStyleIdx="1" presStyleCnt="4">
        <dgm:presLayoutVars>
          <dgm:chMax val="1"/>
          <dgm:bulletEnabled val="1"/>
        </dgm:presLayoutVars>
      </dgm:prSet>
      <dgm:spPr/>
      <dgm:t>
        <a:bodyPr/>
        <a:lstStyle/>
        <a:p>
          <a:endParaRPr lang="zh-CN" altLang="en-US"/>
        </a:p>
      </dgm:t>
    </dgm:pt>
    <dgm:pt modelId="{92182AE3-0D1A-4B74-AEB7-082E21B62372}" type="pres">
      <dgm:prSet presAssocID="{93D93DB9-3F67-42EB-B2FE-A589573DC8F4}" presName="descendantText" presStyleLbl="alignAcc1" presStyleIdx="1" presStyleCnt="4">
        <dgm:presLayoutVars>
          <dgm:bulletEnabled val="1"/>
        </dgm:presLayoutVars>
      </dgm:prSet>
      <dgm:spPr/>
      <dgm:t>
        <a:bodyPr/>
        <a:lstStyle/>
        <a:p>
          <a:endParaRPr lang="zh-CN" altLang="en-US"/>
        </a:p>
      </dgm:t>
    </dgm:pt>
    <dgm:pt modelId="{221EB469-06B5-405C-985E-F28621173810}" type="pres">
      <dgm:prSet presAssocID="{8CE1B28E-7E0B-494B-AB1A-E759FA3C3085}" presName="sp" presStyleCnt="0"/>
      <dgm:spPr/>
    </dgm:pt>
    <dgm:pt modelId="{31AC5A0C-6E7F-4B05-AB0E-F813B52179A1}" type="pres">
      <dgm:prSet presAssocID="{F6076AD7-0539-48A4-8343-3BA0CCCB73C9}" presName="composite" presStyleCnt="0"/>
      <dgm:spPr/>
    </dgm:pt>
    <dgm:pt modelId="{982807B6-7D2D-4BFB-9324-0B3134CFCFFC}" type="pres">
      <dgm:prSet presAssocID="{F6076AD7-0539-48A4-8343-3BA0CCCB73C9}" presName="parentText" presStyleLbl="alignNode1" presStyleIdx="2" presStyleCnt="4">
        <dgm:presLayoutVars>
          <dgm:chMax val="1"/>
          <dgm:bulletEnabled val="1"/>
        </dgm:presLayoutVars>
      </dgm:prSet>
      <dgm:spPr/>
      <dgm:t>
        <a:bodyPr/>
        <a:lstStyle/>
        <a:p>
          <a:endParaRPr lang="zh-CN" altLang="en-US"/>
        </a:p>
      </dgm:t>
    </dgm:pt>
    <dgm:pt modelId="{8D10865A-9E8E-4014-9ACF-BBE0ED727B29}" type="pres">
      <dgm:prSet presAssocID="{F6076AD7-0539-48A4-8343-3BA0CCCB73C9}" presName="descendantText" presStyleLbl="alignAcc1" presStyleIdx="2" presStyleCnt="4">
        <dgm:presLayoutVars>
          <dgm:bulletEnabled val="1"/>
        </dgm:presLayoutVars>
      </dgm:prSet>
      <dgm:spPr/>
      <dgm:t>
        <a:bodyPr/>
        <a:lstStyle/>
        <a:p>
          <a:endParaRPr lang="zh-CN" altLang="en-US"/>
        </a:p>
      </dgm:t>
    </dgm:pt>
    <dgm:pt modelId="{93320A44-31BE-4723-9CEA-BD18DB3AB2AD}" type="pres">
      <dgm:prSet presAssocID="{9ADA4307-4193-4DFD-858B-F178A1319E69}" presName="sp" presStyleCnt="0"/>
      <dgm:spPr/>
    </dgm:pt>
    <dgm:pt modelId="{C7908DDC-DB2A-4AA8-BB12-AE8BA8835C2F}" type="pres">
      <dgm:prSet presAssocID="{E49B6599-1108-457B-9EE6-6C5202D40E7D}" presName="composite" presStyleCnt="0"/>
      <dgm:spPr/>
    </dgm:pt>
    <dgm:pt modelId="{5BC0E70C-3888-4D34-9A50-603BE3EC0F03}" type="pres">
      <dgm:prSet presAssocID="{E49B6599-1108-457B-9EE6-6C5202D40E7D}" presName="parentText" presStyleLbl="alignNode1" presStyleIdx="3" presStyleCnt="4">
        <dgm:presLayoutVars>
          <dgm:chMax val="1"/>
          <dgm:bulletEnabled val="1"/>
        </dgm:presLayoutVars>
      </dgm:prSet>
      <dgm:spPr/>
      <dgm:t>
        <a:bodyPr/>
        <a:lstStyle/>
        <a:p>
          <a:endParaRPr lang="zh-CN" altLang="en-US"/>
        </a:p>
      </dgm:t>
    </dgm:pt>
    <dgm:pt modelId="{63FABD1E-54C9-418D-95AB-A876B54218BD}" type="pres">
      <dgm:prSet presAssocID="{E49B6599-1108-457B-9EE6-6C5202D40E7D}" presName="descendantText" presStyleLbl="alignAcc1" presStyleIdx="3" presStyleCnt="4">
        <dgm:presLayoutVars>
          <dgm:bulletEnabled val="1"/>
        </dgm:presLayoutVars>
      </dgm:prSet>
      <dgm:spPr/>
      <dgm:t>
        <a:bodyPr/>
        <a:lstStyle/>
        <a:p>
          <a:endParaRPr lang="zh-CN" altLang="en-US"/>
        </a:p>
      </dgm:t>
    </dgm:pt>
  </dgm:ptLst>
  <dgm:cxnLst>
    <dgm:cxn modelId="{066A9669-1468-4BE9-B424-37D70019C4CB}" type="presOf" srcId="{11D2C491-FB6F-4218-BA96-ED9E6B863105}" destId="{8D10865A-9E8E-4014-9ACF-BBE0ED727B29}" srcOrd="0" destOrd="0" presId="urn:microsoft.com/office/officeart/2005/8/layout/chevron2"/>
    <dgm:cxn modelId="{7197F9F5-6AD1-4FC8-855F-C513F6F6676A}" type="presOf" srcId="{03A029D9-5DE8-4F64-83B1-7076C09DB78B}" destId="{DACB03E7-0315-4118-9F2D-D8290F8E03A5}" srcOrd="0" destOrd="0" presId="urn:microsoft.com/office/officeart/2005/8/layout/chevron2"/>
    <dgm:cxn modelId="{6E7F2AFE-BC3F-4B52-82D5-200BF817819A}" type="presOf" srcId="{93D93DB9-3F67-42EB-B2FE-A589573DC8F4}" destId="{35E5C347-C55F-47F9-9F8D-8BD37F88B483}" srcOrd="0" destOrd="0" presId="urn:microsoft.com/office/officeart/2005/8/layout/chevron2"/>
    <dgm:cxn modelId="{27C68EDE-4E17-45DD-A6F4-A4F8426776D0}" srcId="{03A029D9-5DE8-4F64-83B1-7076C09DB78B}" destId="{E49B6599-1108-457B-9EE6-6C5202D40E7D}" srcOrd="3" destOrd="0" parTransId="{00B4C44A-C75D-46F1-9A50-6D3E359E21DA}" sibTransId="{CDE68929-A80E-46CB-BE5E-328C778866A3}"/>
    <dgm:cxn modelId="{5E14FD54-1361-4DEC-BEDF-7299B372F690}" type="presOf" srcId="{F6076AD7-0539-48A4-8343-3BA0CCCB73C9}" destId="{982807B6-7D2D-4BFB-9324-0B3134CFCFFC}" srcOrd="0" destOrd="0" presId="urn:microsoft.com/office/officeart/2005/8/layout/chevron2"/>
    <dgm:cxn modelId="{6CBD2BE7-23C6-4F53-A569-E48AEE7B18DE}" type="presOf" srcId="{42430F38-1222-41AC-B0B5-94D8E796CA6A}" destId="{63FABD1E-54C9-418D-95AB-A876B54218BD}" srcOrd="0" destOrd="0" presId="urn:microsoft.com/office/officeart/2005/8/layout/chevron2"/>
    <dgm:cxn modelId="{C0606E8B-9A5A-4C43-9EDF-380F81848C10}" srcId="{03A029D9-5DE8-4F64-83B1-7076C09DB78B}" destId="{93D93DB9-3F67-42EB-B2FE-A589573DC8F4}" srcOrd="1" destOrd="0" parTransId="{63DB9F0F-4E2A-4664-BE21-047AE46CF798}" sibTransId="{8CE1B28E-7E0B-494B-AB1A-E759FA3C3085}"/>
    <dgm:cxn modelId="{38C7D55B-8BB5-4194-A78C-D90E6DA639E3}" type="presOf" srcId="{4409FB43-6A16-4B23-BB6E-E86F0B895927}" destId="{63FABD1E-54C9-418D-95AB-A876B54218BD}" srcOrd="0" destOrd="1" presId="urn:microsoft.com/office/officeart/2005/8/layout/chevron2"/>
    <dgm:cxn modelId="{4FED2566-353E-44F6-BCA1-94F8502E31F3}" type="presOf" srcId="{E49B6599-1108-457B-9EE6-6C5202D40E7D}" destId="{5BC0E70C-3888-4D34-9A50-603BE3EC0F03}" srcOrd="0" destOrd="0" presId="urn:microsoft.com/office/officeart/2005/8/layout/chevron2"/>
    <dgm:cxn modelId="{CD92FF5C-6FEF-4C4C-AEE7-295C4F52177B}" type="presOf" srcId="{3892FA80-3886-46FA-9233-7C9AC4A014C9}" destId="{1EF60667-F8C3-46E2-8DDC-5CE32733DDDE}" srcOrd="0" destOrd="0" presId="urn:microsoft.com/office/officeart/2005/8/layout/chevron2"/>
    <dgm:cxn modelId="{3335A181-328D-4010-9CB8-B56A0F5FECCB}" srcId="{03A029D9-5DE8-4F64-83B1-7076C09DB78B}" destId="{F6076AD7-0539-48A4-8343-3BA0CCCB73C9}" srcOrd="2" destOrd="0" parTransId="{8E53F820-AC03-4112-B5C1-B58659685280}" sibTransId="{9ADA4307-4193-4DFD-858B-F178A1319E69}"/>
    <dgm:cxn modelId="{B32265AC-768C-454F-B232-5D2B76F07CD1}" srcId="{F6076AD7-0539-48A4-8343-3BA0CCCB73C9}" destId="{11D2C491-FB6F-4218-BA96-ED9E6B863105}" srcOrd="0" destOrd="0" parTransId="{8BA54242-1BD2-4172-BAF6-721076AE9E32}" sibTransId="{BE7C4E43-8EF5-4D30-A1AF-986CAC2AE732}"/>
    <dgm:cxn modelId="{90DEA2DF-6E81-4055-A538-02AF9EF7D867}" srcId="{93D93DB9-3F67-42EB-B2FE-A589573DC8F4}" destId="{A6C37966-CBB6-456B-859A-25E39005E5B2}" srcOrd="0" destOrd="0" parTransId="{CF580533-DEF7-4CEB-B57B-CCB0393A86F4}" sibTransId="{FAE49D9C-36AD-4612-8E5E-B34F5584E008}"/>
    <dgm:cxn modelId="{74039FAE-0BF3-43A3-9A73-1269102B37CA}" srcId="{03A029D9-5DE8-4F64-83B1-7076C09DB78B}" destId="{3892FA80-3886-46FA-9233-7C9AC4A014C9}" srcOrd="0" destOrd="0" parTransId="{7A766057-E87B-4344-A865-EB5AE21E81EE}" sibTransId="{93687F6D-47E2-44CB-A710-3DDFAD5D0BF9}"/>
    <dgm:cxn modelId="{564A4E1A-19AE-47F2-AB7F-1652221B13D9}" srcId="{E49B6599-1108-457B-9EE6-6C5202D40E7D}" destId="{4409FB43-6A16-4B23-BB6E-E86F0B895927}" srcOrd="1" destOrd="0" parTransId="{A77E9162-6BE0-43A6-9943-3DF133F01CD3}" sibTransId="{29307994-A42A-4357-96E0-81D3C90A6569}"/>
    <dgm:cxn modelId="{A1895557-0F63-471C-821A-4ACC0736DAD0}" srcId="{3892FA80-3886-46FA-9233-7C9AC4A014C9}" destId="{0A8E8CC2-4E50-4F5D-BA1C-828D908B8905}" srcOrd="0" destOrd="0" parTransId="{83D74A75-105C-48BA-AA03-5674D9509B08}" sibTransId="{A5EE752E-E54C-433C-83C2-422C5E246E47}"/>
    <dgm:cxn modelId="{81FA5861-2AA0-4CC1-AA4C-4FE5B997D258}" srcId="{E49B6599-1108-457B-9EE6-6C5202D40E7D}" destId="{42430F38-1222-41AC-B0B5-94D8E796CA6A}" srcOrd="0" destOrd="0" parTransId="{9B5B0389-D010-441C-88A5-9285B2CFECA9}" sibTransId="{A67C2D5B-9B96-4172-94FD-86BC8945EBC5}"/>
    <dgm:cxn modelId="{0346D52D-5EB1-407F-A73F-3F5CD6CB25F0}" type="presOf" srcId="{A6C37966-CBB6-456B-859A-25E39005E5B2}" destId="{92182AE3-0D1A-4B74-AEB7-082E21B62372}" srcOrd="0" destOrd="0" presId="urn:microsoft.com/office/officeart/2005/8/layout/chevron2"/>
    <dgm:cxn modelId="{7D0D0600-E95A-471A-BA23-842A4867E8C9}" type="presOf" srcId="{0A8E8CC2-4E50-4F5D-BA1C-828D908B8905}" destId="{3C32A69C-714A-4303-9459-EB05A9A4320C}" srcOrd="0" destOrd="0" presId="urn:microsoft.com/office/officeart/2005/8/layout/chevron2"/>
    <dgm:cxn modelId="{D62C6B0A-C204-45EC-9014-8DE08C9DAEF1}" type="presParOf" srcId="{DACB03E7-0315-4118-9F2D-D8290F8E03A5}" destId="{E6957F92-41F0-4556-89C4-1AAA38EAC4A8}" srcOrd="0" destOrd="0" presId="urn:microsoft.com/office/officeart/2005/8/layout/chevron2"/>
    <dgm:cxn modelId="{CFA12EF3-BC70-416B-B99D-E99F16B8C4E8}" type="presParOf" srcId="{E6957F92-41F0-4556-89C4-1AAA38EAC4A8}" destId="{1EF60667-F8C3-46E2-8DDC-5CE32733DDDE}" srcOrd="0" destOrd="0" presId="urn:microsoft.com/office/officeart/2005/8/layout/chevron2"/>
    <dgm:cxn modelId="{08D31131-823C-4E74-A934-2504125832F4}" type="presParOf" srcId="{E6957F92-41F0-4556-89C4-1AAA38EAC4A8}" destId="{3C32A69C-714A-4303-9459-EB05A9A4320C}" srcOrd="1" destOrd="0" presId="urn:microsoft.com/office/officeart/2005/8/layout/chevron2"/>
    <dgm:cxn modelId="{D49669F3-88BE-423A-A9F5-040963F6FF4F}" type="presParOf" srcId="{DACB03E7-0315-4118-9F2D-D8290F8E03A5}" destId="{D4E48F7F-FF63-4944-99A4-B545C7FF071A}" srcOrd="1" destOrd="0" presId="urn:microsoft.com/office/officeart/2005/8/layout/chevron2"/>
    <dgm:cxn modelId="{476649B2-4224-41F0-9158-B11C9C9C330C}" type="presParOf" srcId="{DACB03E7-0315-4118-9F2D-D8290F8E03A5}" destId="{06C376FC-449F-41FB-B871-1B951B4C5E6C}" srcOrd="2" destOrd="0" presId="urn:microsoft.com/office/officeart/2005/8/layout/chevron2"/>
    <dgm:cxn modelId="{88248F73-0CF5-4E2E-8549-761CD1E847ED}" type="presParOf" srcId="{06C376FC-449F-41FB-B871-1B951B4C5E6C}" destId="{35E5C347-C55F-47F9-9F8D-8BD37F88B483}" srcOrd="0" destOrd="0" presId="urn:microsoft.com/office/officeart/2005/8/layout/chevron2"/>
    <dgm:cxn modelId="{D06AF566-40F4-4BDD-B839-003AE203B917}" type="presParOf" srcId="{06C376FC-449F-41FB-B871-1B951B4C5E6C}" destId="{92182AE3-0D1A-4B74-AEB7-082E21B62372}" srcOrd="1" destOrd="0" presId="urn:microsoft.com/office/officeart/2005/8/layout/chevron2"/>
    <dgm:cxn modelId="{B433DEA0-4F75-480F-97D5-E2D5210B9C43}" type="presParOf" srcId="{DACB03E7-0315-4118-9F2D-D8290F8E03A5}" destId="{221EB469-06B5-405C-985E-F28621173810}" srcOrd="3" destOrd="0" presId="urn:microsoft.com/office/officeart/2005/8/layout/chevron2"/>
    <dgm:cxn modelId="{E0A45BE9-8CAB-491B-9BDD-149A790CE584}" type="presParOf" srcId="{DACB03E7-0315-4118-9F2D-D8290F8E03A5}" destId="{31AC5A0C-6E7F-4B05-AB0E-F813B52179A1}" srcOrd="4" destOrd="0" presId="urn:microsoft.com/office/officeart/2005/8/layout/chevron2"/>
    <dgm:cxn modelId="{3344CEDC-62C5-48C0-BB18-8C87F555766C}" type="presParOf" srcId="{31AC5A0C-6E7F-4B05-AB0E-F813B52179A1}" destId="{982807B6-7D2D-4BFB-9324-0B3134CFCFFC}" srcOrd="0" destOrd="0" presId="urn:microsoft.com/office/officeart/2005/8/layout/chevron2"/>
    <dgm:cxn modelId="{E281BC51-FA8D-4682-AAA7-ED08DCC145D6}" type="presParOf" srcId="{31AC5A0C-6E7F-4B05-AB0E-F813B52179A1}" destId="{8D10865A-9E8E-4014-9ACF-BBE0ED727B29}" srcOrd="1" destOrd="0" presId="urn:microsoft.com/office/officeart/2005/8/layout/chevron2"/>
    <dgm:cxn modelId="{6FCA6904-93BE-45EB-AE34-41000FA7256B}" type="presParOf" srcId="{DACB03E7-0315-4118-9F2D-D8290F8E03A5}" destId="{93320A44-31BE-4723-9CEA-BD18DB3AB2AD}" srcOrd="5" destOrd="0" presId="urn:microsoft.com/office/officeart/2005/8/layout/chevron2"/>
    <dgm:cxn modelId="{03BCF392-7089-4EE5-B87D-473BB7CE62F8}" type="presParOf" srcId="{DACB03E7-0315-4118-9F2D-D8290F8E03A5}" destId="{C7908DDC-DB2A-4AA8-BB12-AE8BA8835C2F}" srcOrd="6" destOrd="0" presId="urn:microsoft.com/office/officeart/2005/8/layout/chevron2"/>
    <dgm:cxn modelId="{D9E9B8C3-8E9E-4D2B-BF20-D1684FA56A17}" type="presParOf" srcId="{C7908DDC-DB2A-4AA8-BB12-AE8BA8835C2F}" destId="{5BC0E70C-3888-4D34-9A50-603BE3EC0F03}" srcOrd="0" destOrd="0" presId="urn:microsoft.com/office/officeart/2005/8/layout/chevron2"/>
    <dgm:cxn modelId="{9B8729AB-C4C1-4DA8-8393-28912130ED5C}" type="presParOf" srcId="{C7908DDC-DB2A-4AA8-BB12-AE8BA8835C2F}" destId="{63FABD1E-54C9-418D-95AB-A876B54218B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8D4090-FAFF-454C-9294-157C58EC7DFA}" type="doc">
      <dgm:prSet loTypeId="urn:microsoft.com/office/officeart/2005/8/layout/arrow2" loCatId="process" qsTypeId="urn:microsoft.com/office/officeart/2005/8/quickstyle/simple1" qsCatId="simple" csTypeId="urn:microsoft.com/office/officeart/2005/8/colors/accent1_2" csCatId="accent1" phldr="1"/>
      <dgm:spPr/>
    </dgm:pt>
    <dgm:pt modelId="{5694945B-0FDB-44EC-AE9E-FF0C69FE089A}">
      <dgm:prSet phldrT="[文本]" custT="1"/>
      <dgm:spPr/>
      <dgm:t>
        <a:bodyPr/>
        <a:lstStyle/>
        <a:p>
          <a:pPr rtl="0"/>
          <a:r>
            <a:rPr lang="en-US" sz="2800" b="1" dirty="0" smtClean="0">
              <a:solidFill>
                <a:schemeClr val="tx1"/>
              </a:solidFill>
            </a:rPr>
            <a:t>Information and Motivation</a:t>
          </a:r>
          <a:endParaRPr lang="zh-CN" altLang="en-US" sz="2800" b="1" dirty="0" smtClean="0">
            <a:solidFill>
              <a:schemeClr val="tx1"/>
            </a:solidFill>
          </a:endParaRPr>
        </a:p>
      </dgm:t>
    </dgm:pt>
    <dgm:pt modelId="{B945DEEF-6DC9-4414-A5C9-48918C979B86}" type="parTrans" cxnId="{9A9A8513-3B60-4546-B988-01CAE4F0C89C}">
      <dgm:prSet/>
      <dgm:spPr/>
      <dgm:t>
        <a:bodyPr/>
        <a:lstStyle/>
        <a:p>
          <a:endParaRPr lang="zh-CN" altLang="en-US"/>
        </a:p>
      </dgm:t>
    </dgm:pt>
    <dgm:pt modelId="{9601DF16-3D82-486E-9A83-8697989082A1}" type="sibTrans" cxnId="{9A9A8513-3B60-4546-B988-01CAE4F0C89C}">
      <dgm:prSet/>
      <dgm:spPr/>
      <dgm:t>
        <a:bodyPr/>
        <a:lstStyle/>
        <a:p>
          <a:endParaRPr lang="zh-CN" altLang="en-US"/>
        </a:p>
      </dgm:t>
    </dgm:pt>
    <dgm:pt modelId="{B55F0D89-81CF-4DF3-8A59-169807ECA4C7}">
      <dgm:prSet phldrT="[文本]" custT="1"/>
      <dgm:spPr/>
      <dgm:t>
        <a:bodyPr/>
        <a:lstStyle/>
        <a:p>
          <a:pPr rtl="0"/>
          <a:r>
            <a:rPr lang="en-US" sz="2800" b="1" dirty="0" smtClean="0">
              <a:solidFill>
                <a:schemeClr val="tx1"/>
              </a:solidFill>
            </a:rPr>
            <a:t>Input/</a:t>
          </a:r>
          <a:r>
            <a:rPr lang="zh-CN" altLang="en-US" sz="2800" b="1" dirty="0" smtClean="0">
              <a:solidFill>
                <a:schemeClr val="tx1"/>
              </a:solidFill>
            </a:rPr>
            <a:t> </a:t>
          </a:r>
          <a:r>
            <a:rPr lang="en-US" sz="2800" b="1" dirty="0" smtClean="0">
              <a:solidFill>
                <a:schemeClr val="tx1"/>
              </a:solidFill>
            </a:rPr>
            <a:t>Control</a:t>
          </a:r>
          <a:endParaRPr lang="zh-CN" altLang="en-US" sz="2800" b="1" dirty="0" smtClean="0">
            <a:solidFill>
              <a:schemeClr val="tx1"/>
            </a:solidFill>
          </a:endParaRPr>
        </a:p>
      </dgm:t>
    </dgm:pt>
    <dgm:pt modelId="{FFDFC82B-35FD-4945-8D40-5636FF87FB39}" type="parTrans" cxnId="{A54900D5-A586-4554-B4E6-A899C3284DF6}">
      <dgm:prSet/>
      <dgm:spPr/>
      <dgm:t>
        <a:bodyPr/>
        <a:lstStyle/>
        <a:p>
          <a:endParaRPr lang="zh-CN" altLang="en-US"/>
        </a:p>
      </dgm:t>
    </dgm:pt>
    <dgm:pt modelId="{CB6C6DA2-FAE9-4D30-927F-9733DCD1DEAE}" type="sibTrans" cxnId="{A54900D5-A586-4554-B4E6-A899C3284DF6}">
      <dgm:prSet/>
      <dgm:spPr/>
      <dgm:t>
        <a:bodyPr/>
        <a:lstStyle/>
        <a:p>
          <a:endParaRPr lang="zh-CN" altLang="en-US"/>
        </a:p>
      </dgm:t>
    </dgm:pt>
    <dgm:pt modelId="{11D6A43E-18CA-4A0F-86EC-D8FD72730778}">
      <dgm:prSet phldrT="[文本]" custT="1"/>
      <dgm:spPr/>
      <dgm:t>
        <a:bodyPr/>
        <a:lstStyle/>
        <a:p>
          <a:pPr rtl="0"/>
          <a:r>
            <a:rPr lang="en-US" sz="2800" b="1" dirty="0" smtClean="0">
              <a:solidFill>
                <a:schemeClr val="tx1"/>
              </a:solidFill>
            </a:rPr>
            <a:t>Focus/</a:t>
          </a:r>
          <a:r>
            <a:rPr lang="zh-CN" altLang="en-US" sz="2800" b="1" dirty="0" smtClean="0">
              <a:solidFill>
                <a:schemeClr val="tx1"/>
              </a:solidFill>
            </a:rPr>
            <a:t> </a:t>
          </a:r>
          <a:r>
            <a:rPr lang="en-US" sz="2800" b="1" dirty="0" smtClean="0">
              <a:solidFill>
                <a:schemeClr val="tx1"/>
              </a:solidFill>
            </a:rPr>
            <a:t>Working</a:t>
          </a:r>
          <a:endParaRPr lang="zh-CN" altLang="en-US" sz="2800" b="1" dirty="0" smtClean="0">
            <a:solidFill>
              <a:schemeClr val="tx1"/>
            </a:solidFill>
          </a:endParaRPr>
        </a:p>
      </dgm:t>
    </dgm:pt>
    <dgm:pt modelId="{20D71A75-3D13-4B98-A715-0F0AA84C0837}" type="parTrans" cxnId="{B83A5377-85A1-4609-8729-26186529571B}">
      <dgm:prSet/>
      <dgm:spPr/>
      <dgm:t>
        <a:bodyPr/>
        <a:lstStyle/>
        <a:p>
          <a:endParaRPr lang="zh-CN" altLang="en-US"/>
        </a:p>
      </dgm:t>
    </dgm:pt>
    <dgm:pt modelId="{33147105-A35D-4754-881A-DDE4EB7D8D9D}" type="sibTrans" cxnId="{B83A5377-85A1-4609-8729-26186529571B}">
      <dgm:prSet/>
      <dgm:spPr/>
      <dgm:t>
        <a:bodyPr/>
        <a:lstStyle/>
        <a:p>
          <a:endParaRPr lang="zh-CN" altLang="en-US"/>
        </a:p>
      </dgm:t>
    </dgm:pt>
    <dgm:pt modelId="{62DD255D-CF47-43A5-9CEF-96AE7E657160}">
      <dgm:prSet phldrT="[文本]" custT="1"/>
      <dgm:spPr/>
      <dgm:t>
        <a:bodyPr/>
        <a:lstStyle/>
        <a:p>
          <a:pPr rtl="0"/>
          <a:r>
            <a:rPr lang="en-US" sz="2800" b="1" dirty="0" smtClean="0">
              <a:solidFill>
                <a:schemeClr val="tx1"/>
              </a:solidFill>
            </a:rPr>
            <a:t>Transfer/</a:t>
          </a:r>
          <a:r>
            <a:rPr lang="zh-CN" altLang="en-US" sz="2800" b="1" dirty="0" smtClean="0">
              <a:solidFill>
                <a:schemeClr val="tx1"/>
              </a:solidFill>
            </a:rPr>
            <a:t> </a:t>
          </a:r>
          <a:r>
            <a:rPr lang="en-US" sz="2800" b="1" dirty="0" smtClean="0">
              <a:solidFill>
                <a:schemeClr val="tx1"/>
              </a:solidFill>
            </a:rPr>
            <a:t>Application</a:t>
          </a:r>
          <a:endParaRPr lang="zh-CN" altLang="en-US" sz="2800" b="1" dirty="0" smtClean="0">
            <a:solidFill>
              <a:schemeClr val="tx1"/>
            </a:solidFill>
          </a:endParaRPr>
        </a:p>
      </dgm:t>
    </dgm:pt>
    <dgm:pt modelId="{56CA4558-B14F-40BC-B2CD-D2CC2A5900C2}" type="parTrans" cxnId="{D6AF47D5-363A-4458-B514-F174FCB765FC}">
      <dgm:prSet/>
      <dgm:spPr/>
      <dgm:t>
        <a:bodyPr/>
        <a:lstStyle/>
        <a:p>
          <a:endParaRPr lang="zh-CN" altLang="en-US"/>
        </a:p>
      </dgm:t>
    </dgm:pt>
    <dgm:pt modelId="{FDDEEE26-E8F1-41D5-9906-C5F570A33DC2}" type="sibTrans" cxnId="{D6AF47D5-363A-4458-B514-F174FCB765FC}">
      <dgm:prSet/>
      <dgm:spPr/>
      <dgm:t>
        <a:bodyPr/>
        <a:lstStyle/>
        <a:p>
          <a:endParaRPr lang="zh-CN" altLang="en-US"/>
        </a:p>
      </dgm:t>
    </dgm:pt>
    <dgm:pt modelId="{470361E5-938C-4B1E-B147-5A0D4647DD7D}" type="pres">
      <dgm:prSet presAssocID="{668D4090-FAFF-454C-9294-157C58EC7DFA}" presName="arrowDiagram" presStyleCnt="0">
        <dgm:presLayoutVars>
          <dgm:chMax val="5"/>
          <dgm:dir/>
          <dgm:resizeHandles val="exact"/>
        </dgm:presLayoutVars>
      </dgm:prSet>
      <dgm:spPr/>
    </dgm:pt>
    <dgm:pt modelId="{42820C04-D6D2-4227-BF15-BB0FDC1D8C48}" type="pres">
      <dgm:prSet presAssocID="{668D4090-FAFF-454C-9294-157C58EC7DFA}" presName="arrow" presStyleLbl="bgShp" presStyleIdx="0" presStyleCnt="1" custLinFactNeighborX="4165" custLinFactNeighborY="-1032">
        <dgm:style>
          <a:lnRef idx="2">
            <a:schemeClr val="accent2">
              <a:shade val="50000"/>
            </a:schemeClr>
          </a:lnRef>
          <a:fillRef idx="1">
            <a:schemeClr val="accent2"/>
          </a:fillRef>
          <a:effectRef idx="0">
            <a:schemeClr val="accent2"/>
          </a:effectRef>
          <a:fontRef idx="minor">
            <a:schemeClr val="lt1"/>
          </a:fontRef>
        </dgm:style>
      </dgm:prSet>
      <dgm:spPr/>
    </dgm:pt>
    <dgm:pt modelId="{E49F09CA-5041-485B-B54A-4C84B76CC298}" type="pres">
      <dgm:prSet presAssocID="{668D4090-FAFF-454C-9294-157C58EC7DFA}" presName="arrowDiagram4" presStyleCnt="0"/>
      <dgm:spPr/>
    </dgm:pt>
    <dgm:pt modelId="{F1D06B92-0F37-4477-AE95-30AC6569F896}" type="pres">
      <dgm:prSet presAssocID="{5694945B-0FDB-44EC-AE9E-FF0C69FE089A}" presName="bullet4a" presStyleLbl="node1" presStyleIdx="0" presStyleCnt="4"/>
      <dgm:spPr/>
    </dgm:pt>
    <dgm:pt modelId="{64D5FC82-9876-4C0B-B409-AA5110BB3898}" type="pres">
      <dgm:prSet presAssocID="{5694945B-0FDB-44EC-AE9E-FF0C69FE089A}" presName="textBox4a" presStyleLbl="revTx" presStyleIdx="0" presStyleCnt="4" custScaleX="231800" custScaleY="73909" custLinFactNeighborX="62145" custLinFactNeighborY="4183">
        <dgm:presLayoutVars>
          <dgm:bulletEnabled val="1"/>
        </dgm:presLayoutVars>
      </dgm:prSet>
      <dgm:spPr/>
    </dgm:pt>
    <dgm:pt modelId="{D643BCC3-A91F-49EC-9FC2-AB49815A8EDD}" type="pres">
      <dgm:prSet presAssocID="{B55F0D89-81CF-4DF3-8A59-169807ECA4C7}" presName="bullet4b" presStyleLbl="node1" presStyleIdx="1" presStyleCnt="4"/>
      <dgm:spPr/>
    </dgm:pt>
    <dgm:pt modelId="{5114B87B-58E3-481A-BBBD-3B31716723C4}" type="pres">
      <dgm:prSet presAssocID="{B55F0D89-81CF-4DF3-8A59-169807ECA4C7}" presName="textBox4b" presStyleLbl="revTx" presStyleIdx="1" presStyleCnt="4" custScaleX="150718" custScaleY="83922" custLinFactNeighborX="15820">
        <dgm:presLayoutVars>
          <dgm:bulletEnabled val="1"/>
        </dgm:presLayoutVars>
      </dgm:prSet>
      <dgm:spPr/>
    </dgm:pt>
    <dgm:pt modelId="{91036255-E09D-4713-8CA6-32C4DBF826E9}" type="pres">
      <dgm:prSet presAssocID="{11D6A43E-18CA-4A0F-86EC-D8FD72730778}" presName="bullet4c" presStyleLbl="node1" presStyleIdx="2" presStyleCnt="4"/>
      <dgm:spPr/>
    </dgm:pt>
    <dgm:pt modelId="{5F9E8A58-7353-4129-B5A0-95D421FF647E}" type="pres">
      <dgm:prSet presAssocID="{11D6A43E-18CA-4A0F-86EC-D8FD72730778}" presName="textBox4c" presStyleLbl="revTx" presStyleIdx="2" presStyleCnt="4" custScaleX="157843" custScaleY="66973" custLinFactNeighborX="21094">
        <dgm:presLayoutVars>
          <dgm:bulletEnabled val="1"/>
        </dgm:presLayoutVars>
      </dgm:prSet>
      <dgm:spPr/>
    </dgm:pt>
    <dgm:pt modelId="{D5A5933F-4FC9-40A3-B26B-0B4934BEF02D}" type="pres">
      <dgm:prSet presAssocID="{62DD255D-CF47-43A5-9CEF-96AE7E657160}" presName="bullet4d" presStyleLbl="node1" presStyleIdx="3" presStyleCnt="4"/>
      <dgm:spPr/>
    </dgm:pt>
    <dgm:pt modelId="{FB2E364C-270C-4800-BC51-D515AF667954}" type="pres">
      <dgm:prSet presAssocID="{62DD255D-CF47-43A5-9CEF-96AE7E657160}" presName="textBox4d" presStyleLbl="revTx" presStyleIdx="3" presStyleCnt="4" custScaleX="163089" custScaleY="75057" custLinFactNeighborX="27853">
        <dgm:presLayoutVars>
          <dgm:bulletEnabled val="1"/>
        </dgm:presLayoutVars>
      </dgm:prSet>
      <dgm:spPr/>
      <dgm:t>
        <a:bodyPr/>
        <a:lstStyle/>
        <a:p>
          <a:endParaRPr lang="zh-CN" altLang="en-US"/>
        </a:p>
      </dgm:t>
    </dgm:pt>
  </dgm:ptLst>
  <dgm:cxnLst>
    <dgm:cxn modelId="{9A9A8513-3B60-4546-B988-01CAE4F0C89C}" srcId="{668D4090-FAFF-454C-9294-157C58EC7DFA}" destId="{5694945B-0FDB-44EC-AE9E-FF0C69FE089A}" srcOrd="0" destOrd="0" parTransId="{B945DEEF-6DC9-4414-A5C9-48918C979B86}" sibTransId="{9601DF16-3D82-486E-9A83-8697989082A1}"/>
    <dgm:cxn modelId="{D6AF47D5-363A-4458-B514-F174FCB765FC}" srcId="{668D4090-FAFF-454C-9294-157C58EC7DFA}" destId="{62DD255D-CF47-43A5-9CEF-96AE7E657160}" srcOrd="3" destOrd="0" parTransId="{56CA4558-B14F-40BC-B2CD-D2CC2A5900C2}" sibTransId="{FDDEEE26-E8F1-41D5-9906-C5F570A33DC2}"/>
    <dgm:cxn modelId="{1C2FDE18-6C44-4F0B-8CF0-61810EA7756E}" type="presOf" srcId="{5694945B-0FDB-44EC-AE9E-FF0C69FE089A}" destId="{64D5FC82-9876-4C0B-B409-AA5110BB3898}" srcOrd="0" destOrd="0" presId="urn:microsoft.com/office/officeart/2005/8/layout/arrow2"/>
    <dgm:cxn modelId="{8CC95EE6-83C0-49B0-8054-45A991057449}" type="presOf" srcId="{11D6A43E-18CA-4A0F-86EC-D8FD72730778}" destId="{5F9E8A58-7353-4129-B5A0-95D421FF647E}" srcOrd="0" destOrd="0" presId="urn:microsoft.com/office/officeart/2005/8/layout/arrow2"/>
    <dgm:cxn modelId="{372DC1CF-0EE0-4147-871A-34E8D296BE64}" type="presOf" srcId="{668D4090-FAFF-454C-9294-157C58EC7DFA}" destId="{470361E5-938C-4B1E-B147-5A0D4647DD7D}" srcOrd="0" destOrd="0" presId="urn:microsoft.com/office/officeart/2005/8/layout/arrow2"/>
    <dgm:cxn modelId="{A54900D5-A586-4554-B4E6-A899C3284DF6}" srcId="{668D4090-FAFF-454C-9294-157C58EC7DFA}" destId="{B55F0D89-81CF-4DF3-8A59-169807ECA4C7}" srcOrd="1" destOrd="0" parTransId="{FFDFC82B-35FD-4945-8D40-5636FF87FB39}" sibTransId="{CB6C6DA2-FAE9-4D30-927F-9733DCD1DEAE}"/>
    <dgm:cxn modelId="{B83A5377-85A1-4609-8729-26186529571B}" srcId="{668D4090-FAFF-454C-9294-157C58EC7DFA}" destId="{11D6A43E-18CA-4A0F-86EC-D8FD72730778}" srcOrd="2" destOrd="0" parTransId="{20D71A75-3D13-4B98-A715-0F0AA84C0837}" sibTransId="{33147105-A35D-4754-881A-DDE4EB7D8D9D}"/>
    <dgm:cxn modelId="{4497109F-2417-422E-B9B4-AC86448E51FE}" type="presOf" srcId="{62DD255D-CF47-43A5-9CEF-96AE7E657160}" destId="{FB2E364C-270C-4800-BC51-D515AF667954}" srcOrd="0" destOrd="0" presId="urn:microsoft.com/office/officeart/2005/8/layout/arrow2"/>
    <dgm:cxn modelId="{B5D85F7F-3A00-4ED4-9426-D6E90F227FCC}" type="presOf" srcId="{B55F0D89-81CF-4DF3-8A59-169807ECA4C7}" destId="{5114B87B-58E3-481A-BBBD-3B31716723C4}" srcOrd="0" destOrd="0" presId="urn:microsoft.com/office/officeart/2005/8/layout/arrow2"/>
    <dgm:cxn modelId="{413C4079-6309-4231-A47A-A5D88C0903DA}" type="presParOf" srcId="{470361E5-938C-4B1E-B147-5A0D4647DD7D}" destId="{42820C04-D6D2-4227-BF15-BB0FDC1D8C48}" srcOrd="0" destOrd="0" presId="urn:microsoft.com/office/officeart/2005/8/layout/arrow2"/>
    <dgm:cxn modelId="{B234951E-750E-4895-A358-8B3C3B5264E2}" type="presParOf" srcId="{470361E5-938C-4B1E-B147-5A0D4647DD7D}" destId="{E49F09CA-5041-485B-B54A-4C84B76CC298}" srcOrd="1" destOrd="0" presId="urn:microsoft.com/office/officeart/2005/8/layout/arrow2"/>
    <dgm:cxn modelId="{8E02CC22-A8ED-495D-9EE1-7D9E99B16915}" type="presParOf" srcId="{E49F09CA-5041-485B-B54A-4C84B76CC298}" destId="{F1D06B92-0F37-4477-AE95-30AC6569F896}" srcOrd="0" destOrd="0" presId="urn:microsoft.com/office/officeart/2005/8/layout/arrow2"/>
    <dgm:cxn modelId="{379C6D8A-F25E-4170-9123-8CC17C4280EE}" type="presParOf" srcId="{E49F09CA-5041-485B-B54A-4C84B76CC298}" destId="{64D5FC82-9876-4C0B-B409-AA5110BB3898}" srcOrd="1" destOrd="0" presId="urn:microsoft.com/office/officeart/2005/8/layout/arrow2"/>
    <dgm:cxn modelId="{6EDBAB3C-2312-4F71-992F-E69367F4B88C}" type="presParOf" srcId="{E49F09CA-5041-485B-B54A-4C84B76CC298}" destId="{D643BCC3-A91F-49EC-9FC2-AB49815A8EDD}" srcOrd="2" destOrd="0" presId="urn:microsoft.com/office/officeart/2005/8/layout/arrow2"/>
    <dgm:cxn modelId="{0FC599F6-B573-41EF-8F40-880B7CEEC984}" type="presParOf" srcId="{E49F09CA-5041-485B-B54A-4C84B76CC298}" destId="{5114B87B-58E3-481A-BBBD-3B31716723C4}" srcOrd="3" destOrd="0" presId="urn:microsoft.com/office/officeart/2005/8/layout/arrow2"/>
    <dgm:cxn modelId="{AB5E1C4F-5E26-457F-8D99-BA5B2454989E}" type="presParOf" srcId="{E49F09CA-5041-485B-B54A-4C84B76CC298}" destId="{91036255-E09D-4713-8CA6-32C4DBF826E9}" srcOrd="4" destOrd="0" presId="urn:microsoft.com/office/officeart/2005/8/layout/arrow2"/>
    <dgm:cxn modelId="{203D08DE-F678-47D8-99D1-01B0DD686887}" type="presParOf" srcId="{E49F09CA-5041-485B-B54A-4C84B76CC298}" destId="{5F9E8A58-7353-4129-B5A0-95D421FF647E}" srcOrd="5" destOrd="0" presId="urn:microsoft.com/office/officeart/2005/8/layout/arrow2"/>
    <dgm:cxn modelId="{D0287CA1-D8ED-4179-92BB-7249F99C7FDF}" type="presParOf" srcId="{E49F09CA-5041-485B-B54A-4C84B76CC298}" destId="{D5A5933F-4FC9-40A3-B26B-0B4934BEF02D}" srcOrd="6" destOrd="0" presId="urn:microsoft.com/office/officeart/2005/8/layout/arrow2"/>
    <dgm:cxn modelId="{CBEF283D-4263-497C-82B5-98DF68485C04}" type="presParOf" srcId="{E49F09CA-5041-485B-B54A-4C84B76CC298}" destId="{FB2E364C-270C-4800-BC51-D515AF667954}"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F7C98-0894-4E4E-91DB-BF5E18C27B2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zh-CN" altLang="en-US"/>
        </a:p>
      </dgm:t>
    </dgm:pt>
    <dgm:pt modelId="{729B3DEC-3E5E-4A33-84BC-D8C00198FB91}">
      <dgm:prSet custT="1"/>
      <dgm:spPr/>
      <dgm:t>
        <a:bodyPr/>
        <a:lstStyle/>
        <a:p>
          <a:pPr rtl="0"/>
          <a:r>
            <a:rPr lang="en-US" sz="3600" b="1" i="0" baseline="0" dirty="0" smtClean="0"/>
            <a:t>Affective</a:t>
          </a:r>
          <a:endParaRPr lang="zh-CN" sz="3600" b="1" i="0" baseline="0" dirty="0" smtClean="0"/>
        </a:p>
      </dgm:t>
    </dgm:pt>
    <dgm:pt modelId="{ECD6BCA4-9165-442F-9FE4-122907820521}" type="parTrans" cxnId="{B5AEF79A-EF76-4535-9BF1-DFEE0A80CDE0}">
      <dgm:prSet/>
      <dgm:spPr/>
      <dgm:t>
        <a:bodyPr/>
        <a:lstStyle/>
        <a:p>
          <a:endParaRPr lang="zh-CN" altLang="en-US"/>
        </a:p>
      </dgm:t>
    </dgm:pt>
    <dgm:pt modelId="{1028E3DE-742D-4E29-B799-80DC29BDCE41}" type="sibTrans" cxnId="{B5AEF79A-EF76-4535-9BF1-DFEE0A80CDE0}">
      <dgm:prSet/>
      <dgm:spPr/>
      <dgm:t>
        <a:bodyPr/>
        <a:lstStyle/>
        <a:p>
          <a:endParaRPr lang="zh-CN" altLang="en-US"/>
        </a:p>
      </dgm:t>
    </dgm:pt>
    <dgm:pt modelId="{714B95DD-6F8E-4B65-A872-E72D3B82AF20}">
      <dgm:prSet custT="1"/>
      <dgm:spPr/>
      <dgm:t>
        <a:bodyPr/>
        <a:lstStyle/>
        <a:p>
          <a:pPr rtl="0"/>
          <a:r>
            <a:rPr lang="en-US" sz="3600" b="1" i="0" baseline="0" dirty="0" smtClean="0"/>
            <a:t>Cognitive</a:t>
          </a:r>
          <a:endParaRPr lang="zh-CN" sz="3600" b="1" i="0" baseline="0" dirty="0" smtClean="0"/>
        </a:p>
      </dgm:t>
    </dgm:pt>
    <dgm:pt modelId="{A53A6EE5-4E7A-4A26-9F64-0E25AE95F680}" type="parTrans" cxnId="{F6080757-C1A0-46AC-9050-4F2D710DCCE2}">
      <dgm:prSet/>
      <dgm:spPr/>
      <dgm:t>
        <a:bodyPr/>
        <a:lstStyle/>
        <a:p>
          <a:endParaRPr lang="zh-CN" altLang="en-US"/>
        </a:p>
      </dgm:t>
    </dgm:pt>
    <dgm:pt modelId="{16BF5752-8154-4527-BB96-79017B6979B9}" type="sibTrans" cxnId="{F6080757-C1A0-46AC-9050-4F2D710DCCE2}">
      <dgm:prSet/>
      <dgm:spPr/>
      <dgm:t>
        <a:bodyPr/>
        <a:lstStyle/>
        <a:p>
          <a:endParaRPr lang="zh-CN" altLang="en-US"/>
        </a:p>
      </dgm:t>
    </dgm:pt>
    <dgm:pt modelId="{97D2818F-822E-4B16-ABF1-D79FF7BBB9AC}">
      <dgm:prSet custT="1"/>
      <dgm:spPr/>
      <dgm:t>
        <a:bodyPr/>
        <a:lstStyle/>
        <a:p>
          <a:pPr rtl="0"/>
          <a:r>
            <a:rPr lang="en-US" sz="3600" b="1" i="0" baseline="0" dirty="0" smtClean="0"/>
            <a:t>Social</a:t>
          </a:r>
          <a:endParaRPr lang="en-US" sz="3600" b="1" i="0" baseline="0" dirty="0"/>
        </a:p>
      </dgm:t>
    </dgm:pt>
    <dgm:pt modelId="{5A118289-4804-4F57-82D6-846BBF61FC6B}" type="parTrans" cxnId="{309F6D38-9B77-4285-BFB5-7DAC256068A8}">
      <dgm:prSet/>
      <dgm:spPr/>
      <dgm:t>
        <a:bodyPr/>
        <a:lstStyle/>
        <a:p>
          <a:endParaRPr lang="zh-CN" altLang="en-US"/>
        </a:p>
      </dgm:t>
    </dgm:pt>
    <dgm:pt modelId="{32D0278F-CAFF-4BE1-906F-DDAB5C16A9B3}" type="sibTrans" cxnId="{309F6D38-9B77-4285-BFB5-7DAC256068A8}">
      <dgm:prSet/>
      <dgm:spPr/>
      <dgm:t>
        <a:bodyPr/>
        <a:lstStyle/>
        <a:p>
          <a:endParaRPr lang="zh-CN" altLang="en-US"/>
        </a:p>
      </dgm:t>
    </dgm:pt>
    <dgm:pt modelId="{8B30220A-EE15-4190-BB7C-F3D7EE3EFABE}" type="pres">
      <dgm:prSet presAssocID="{E53F7C98-0894-4E4E-91DB-BF5E18C27B2D}" presName="cycle" presStyleCnt="0">
        <dgm:presLayoutVars>
          <dgm:dir/>
          <dgm:resizeHandles val="exact"/>
        </dgm:presLayoutVars>
      </dgm:prSet>
      <dgm:spPr/>
    </dgm:pt>
    <dgm:pt modelId="{D5F762F6-6C9F-4356-9148-21485B352207}" type="pres">
      <dgm:prSet presAssocID="{729B3DEC-3E5E-4A33-84BC-D8C00198FB91}" presName="dummy" presStyleCnt="0"/>
      <dgm:spPr/>
    </dgm:pt>
    <dgm:pt modelId="{44478AB2-C898-4925-A414-F034835D4B6F}" type="pres">
      <dgm:prSet presAssocID="{729B3DEC-3E5E-4A33-84BC-D8C00198FB91}" presName="node" presStyleLbl="revTx" presStyleIdx="0" presStyleCnt="3" custScaleX="140550" custScaleY="53696">
        <dgm:presLayoutVars>
          <dgm:bulletEnabled val="1"/>
        </dgm:presLayoutVars>
      </dgm:prSet>
      <dgm:spPr/>
    </dgm:pt>
    <dgm:pt modelId="{8C0FB525-73B7-42F0-AC2A-4E0FE6F35069}" type="pres">
      <dgm:prSet presAssocID="{1028E3DE-742D-4E29-B799-80DC29BDCE41}" presName="sibTrans" presStyleLbl="node1" presStyleIdx="0" presStyleCnt="3"/>
      <dgm:spPr/>
    </dgm:pt>
    <dgm:pt modelId="{1BCB01EC-4865-48D1-98EE-F7654157B10E}" type="pres">
      <dgm:prSet presAssocID="{714B95DD-6F8E-4B65-A872-E72D3B82AF20}" presName="dummy" presStyleCnt="0"/>
      <dgm:spPr/>
    </dgm:pt>
    <dgm:pt modelId="{5909FE5E-D06D-4D3C-8ED1-2D3D8A0D8606}" type="pres">
      <dgm:prSet presAssocID="{714B95DD-6F8E-4B65-A872-E72D3B82AF20}" presName="node" presStyleLbl="revTx" presStyleIdx="1" presStyleCnt="3" custScaleX="149376">
        <dgm:presLayoutVars>
          <dgm:bulletEnabled val="1"/>
        </dgm:presLayoutVars>
      </dgm:prSet>
      <dgm:spPr/>
    </dgm:pt>
    <dgm:pt modelId="{95940CF2-FCFD-43EB-8D4C-15285930AF57}" type="pres">
      <dgm:prSet presAssocID="{16BF5752-8154-4527-BB96-79017B6979B9}" presName="sibTrans" presStyleLbl="node1" presStyleIdx="1" presStyleCnt="3"/>
      <dgm:spPr/>
    </dgm:pt>
    <dgm:pt modelId="{482DE458-5D35-449B-837E-A45B1C67B94E}" type="pres">
      <dgm:prSet presAssocID="{97D2818F-822E-4B16-ABF1-D79FF7BBB9AC}" presName="dummy" presStyleCnt="0"/>
      <dgm:spPr/>
    </dgm:pt>
    <dgm:pt modelId="{0284F08A-2A51-46BF-BDF9-A6705DDF0E87}" type="pres">
      <dgm:prSet presAssocID="{97D2818F-822E-4B16-ABF1-D79FF7BBB9AC}" presName="node" presStyleLbl="revTx" presStyleIdx="2" presStyleCnt="3" custScaleY="39201">
        <dgm:presLayoutVars>
          <dgm:bulletEnabled val="1"/>
        </dgm:presLayoutVars>
      </dgm:prSet>
      <dgm:spPr/>
      <dgm:t>
        <a:bodyPr/>
        <a:lstStyle/>
        <a:p>
          <a:endParaRPr lang="zh-CN" altLang="en-US"/>
        </a:p>
      </dgm:t>
    </dgm:pt>
    <dgm:pt modelId="{371E3DD1-9F1B-4570-8B70-0153EB121D42}" type="pres">
      <dgm:prSet presAssocID="{32D0278F-CAFF-4BE1-906F-DDAB5C16A9B3}" presName="sibTrans" presStyleLbl="node1" presStyleIdx="2" presStyleCnt="3" custScaleX="106992"/>
      <dgm:spPr/>
    </dgm:pt>
  </dgm:ptLst>
  <dgm:cxnLst>
    <dgm:cxn modelId="{3373CC98-2925-434B-AEE1-73D8F44C5728}" type="presOf" srcId="{32D0278F-CAFF-4BE1-906F-DDAB5C16A9B3}" destId="{371E3DD1-9F1B-4570-8B70-0153EB121D42}" srcOrd="0" destOrd="0" presId="urn:microsoft.com/office/officeart/2005/8/layout/cycle1"/>
    <dgm:cxn modelId="{309F6D38-9B77-4285-BFB5-7DAC256068A8}" srcId="{E53F7C98-0894-4E4E-91DB-BF5E18C27B2D}" destId="{97D2818F-822E-4B16-ABF1-D79FF7BBB9AC}" srcOrd="2" destOrd="0" parTransId="{5A118289-4804-4F57-82D6-846BBF61FC6B}" sibTransId="{32D0278F-CAFF-4BE1-906F-DDAB5C16A9B3}"/>
    <dgm:cxn modelId="{5569FEA9-B29B-4C3D-A8F2-CFE666BADF51}" type="presOf" srcId="{E53F7C98-0894-4E4E-91DB-BF5E18C27B2D}" destId="{8B30220A-EE15-4190-BB7C-F3D7EE3EFABE}" srcOrd="0" destOrd="0" presId="urn:microsoft.com/office/officeart/2005/8/layout/cycle1"/>
    <dgm:cxn modelId="{638E6497-5D47-4B23-B833-0692FBEA4B81}" type="presOf" srcId="{729B3DEC-3E5E-4A33-84BC-D8C00198FB91}" destId="{44478AB2-C898-4925-A414-F034835D4B6F}" srcOrd="0" destOrd="0" presId="urn:microsoft.com/office/officeart/2005/8/layout/cycle1"/>
    <dgm:cxn modelId="{B5AEF79A-EF76-4535-9BF1-DFEE0A80CDE0}" srcId="{E53F7C98-0894-4E4E-91DB-BF5E18C27B2D}" destId="{729B3DEC-3E5E-4A33-84BC-D8C00198FB91}" srcOrd="0" destOrd="0" parTransId="{ECD6BCA4-9165-442F-9FE4-122907820521}" sibTransId="{1028E3DE-742D-4E29-B799-80DC29BDCE41}"/>
    <dgm:cxn modelId="{F6080757-C1A0-46AC-9050-4F2D710DCCE2}" srcId="{E53F7C98-0894-4E4E-91DB-BF5E18C27B2D}" destId="{714B95DD-6F8E-4B65-A872-E72D3B82AF20}" srcOrd="1" destOrd="0" parTransId="{A53A6EE5-4E7A-4A26-9F64-0E25AE95F680}" sibTransId="{16BF5752-8154-4527-BB96-79017B6979B9}"/>
    <dgm:cxn modelId="{597AE36F-CD88-4A93-B510-961FF47802E0}" type="presOf" srcId="{714B95DD-6F8E-4B65-A872-E72D3B82AF20}" destId="{5909FE5E-D06D-4D3C-8ED1-2D3D8A0D8606}" srcOrd="0" destOrd="0" presId="urn:microsoft.com/office/officeart/2005/8/layout/cycle1"/>
    <dgm:cxn modelId="{8A281A26-34DF-454F-AF73-6ADD33C24197}" type="presOf" srcId="{1028E3DE-742D-4E29-B799-80DC29BDCE41}" destId="{8C0FB525-73B7-42F0-AC2A-4E0FE6F35069}" srcOrd="0" destOrd="0" presId="urn:microsoft.com/office/officeart/2005/8/layout/cycle1"/>
    <dgm:cxn modelId="{750267D4-33F3-478F-AEE9-E94B304F0795}" type="presOf" srcId="{16BF5752-8154-4527-BB96-79017B6979B9}" destId="{95940CF2-FCFD-43EB-8D4C-15285930AF57}" srcOrd="0" destOrd="0" presId="urn:microsoft.com/office/officeart/2005/8/layout/cycle1"/>
    <dgm:cxn modelId="{63B70DD6-54E8-4262-BB18-2FE3E4920947}" type="presOf" srcId="{97D2818F-822E-4B16-ABF1-D79FF7BBB9AC}" destId="{0284F08A-2A51-46BF-BDF9-A6705DDF0E87}" srcOrd="0" destOrd="0" presId="urn:microsoft.com/office/officeart/2005/8/layout/cycle1"/>
    <dgm:cxn modelId="{347F45D5-1C03-4FDA-B882-FEEC2548FC2D}" type="presParOf" srcId="{8B30220A-EE15-4190-BB7C-F3D7EE3EFABE}" destId="{D5F762F6-6C9F-4356-9148-21485B352207}" srcOrd="0" destOrd="0" presId="urn:microsoft.com/office/officeart/2005/8/layout/cycle1"/>
    <dgm:cxn modelId="{0B466803-EA30-48D5-9D50-A1B7D523C0C9}" type="presParOf" srcId="{8B30220A-EE15-4190-BB7C-F3D7EE3EFABE}" destId="{44478AB2-C898-4925-A414-F034835D4B6F}" srcOrd="1" destOrd="0" presId="urn:microsoft.com/office/officeart/2005/8/layout/cycle1"/>
    <dgm:cxn modelId="{278AFBCD-0A2E-4499-BDCC-1EF037634FEC}" type="presParOf" srcId="{8B30220A-EE15-4190-BB7C-F3D7EE3EFABE}" destId="{8C0FB525-73B7-42F0-AC2A-4E0FE6F35069}" srcOrd="2" destOrd="0" presId="urn:microsoft.com/office/officeart/2005/8/layout/cycle1"/>
    <dgm:cxn modelId="{4BBF9BA7-840F-41B1-BD73-FBC0B1CEDB2B}" type="presParOf" srcId="{8B30220A-EE15-4190-BB7C-F3D7EE3EFABE}" destId="{1BCB01EC-4865-48D1-98EE-F7654157B10E}" srcOrd="3" destOrd="0" presId="urn:microsoft.com/office/officeart/2005/8/layout/cycle1"/>
    <dgm:cxn modelId="{8A880CBF-7848-434A-B951-09A764FC64E0}" type="presParOf" srcId="{8B30220A-EE15-4190-BB7C-F3D7EE3EFABE}" destId="{5909FE5E-D06D-4D3C-8ED1-2D3D8A0D8606}" srcOrd="4" destOrd="0" presId="urn:microsoft.com/office/officeart/2005/8/layout/cycle1"/>
    <dgm:cxn modelId="{59834C58-D14F-48D6-809A-5DFCFC6CDA22}" type="presParOf" srcId="{8B30220A-EE15-4190-BB7C-F3D7EE3EFABE}" destId="{95940CF2-FCFD-43EB-8D4C-15285930AF57}" srcOrd="5" destOrd="0" presId="urn:microsoft.com/office/officeart/2005/8/layout/cycle1"/>
    <dgm:cxn modelId="{D0211217-1F53-45F2-AC6B-54C6B370030C}" type="presParOf" srcId="{8B30220A-EE15-4190-BB7C-F3D7EE3EFABE}" destId="{482DE458-5D35-449B-837E-A45B1C67B94E}" srcOrd="6" destOrd="0" presId="urn:microsoft.com/office/officeart/2005/8/layout/cycle1"/>
    <dgm:cxn modelId="{4D9FD239-4718-4DAA-AD00-9F9B39BFFE80}" type="presParOf" srcId="{8B30220A-EE15-4190-BB7C-F3D7EE3EFABE}" destId="{0284F08A-2A51-46BF-BDF9-A6705DDF0E87}" srcOrd="7" destOrd="0" presId="urn:microsoft.com/office/officeart/2005/8/layout/cycle1"/>
    <dgm:cxn modelId="{37169A27-A878-49F6-BF64-19E06C82646C}" type="presParOf" srcId="{8B30220A-EE15-4190-BB7C-F3D7EE3EFABE}" destId="{371E3DD1-9F1B-4570-8B70-0153EB121D42}"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60667-F8C3-46E2-8DDC-5CE32733DDDE}">
      <dsp:nvSpPr>
        <dsp:cNvPr id="0" name=""/>
        <dsp:cNvSpPr/>
      </dsp:nvSpPr>
      <dsp:spPr>
        <a:xfrm rot="5400000">
          <a:off x="-195422" y="201672"/>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1</a:t>
          </a:r>
          <a:endParaRPr lang="zh-CN" altLang="en-US" sz="2700" kern="1200" dirty="0"/>
        </a:p>
      </dsp:txBody>
      <dsp:txXfrm rot="5400000">
        <a:off x="-195422" y="201672"/>
        <a:ext cx="1302818" cy="911972"/>
      </dsp:txXfrm>
    </dsp:sp>
    <dsp:sp modelId="{3C32A69C-714A-4303-9459-EB05A9A4320C}">
      <dsp:nvSpPr>
        <dsp:cNvPr id="0" name=""/>
        <dsp:cNvSpPr/>
      </dsp:nvSpPr>
      <dsp:spPr>
        <a:xfrm rot="5400000">
          <a:off x="3890222" y="-297200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大学</a:t>
          </a:r>
          <a:r>
            <a:rPr lang="en-US" altLang="zh-CN" sz="2800" b="0" kern="1200" dirty="0" smtClean="0">
              <a:latin typeface="微软雅黑" pitchFamily="34" charset="-122"/>
              <a:ea typeface="微软雅黑" pitchFamily="34" charset="-122"/>
            </a:rPr>
            <a:t>/</a:t>
          </a:r>
          <a:r>
            <a:rPr lang="zh-CN" altLang="en-US" sz="2800" b="0" kern="1200" dirty="0" smtClean="0">
              <a:latin typeface="微软雅黑" pitchFamily="34" charset="-122"/>
              <a:ea typeface="微软雅黑" pitchFamily="34" charset="-122"/>
            </a:rPr>
            <a:t>高职英语教学现状</a:t>
          </a:r>
          <a:endParaRPr lang="zh-CN" altLang="en-US" sz="2800" b="0" kern="1200" dirty="0">
            <a:latin typeface="微软雅黑" pitchFamily="34" charset="-122"/>
            <a:ea typeface="微软雅黑" pitchFamily="34" charset="-122"/>
          </a:endParaRPr>
        </a:p>
      </dsp:txBody>
      <dsp:txXfrm rot="5400000">
        <a:off x="3890222" y="-2972000"/>
        <a:ext cx="846832" cy="6803331"/>
      </dsp:txXfrm>
    </dsp:sp>
    <dsp:sp modelId="{35E5C347-C55F-47F9-9F8D-8BD37F88B483}">
      <dsp:nvSpPr>
        <dsp:cNvPr id="0" name=""/>
        <dsp:cNvSpPr/>
      </dsp:nvSpPr>
      <dsp:spPr>
        <a:xfrm rot="5400000">
          <a:off x="-195422" y="1358681"/>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2</a:t>
          </a:r>
          <a:endParaRPr lang="zh-CN" altLang="en-US" sz="2700" kern="1200" dirty="0"/>
        </a:p>
      </dsp:txBody>
      <dsp:txXfrm rot="5400000">
        <a:off x="-195422" y="1358681"/>
        <a:ext cx="1302818" cy="911972"/>
      </dsp:txXfrm>
    </dsp:sp>
    <dsp:sp modelId="{92182AE3-0D1A-4B74-AEB7-082E21B62372}">
      <dsp:nvSpPr>
        <dsp:cNvPr id="0" name=""/>
        <dsp:cNvSpPr/>
      </dsp:nvSpPr>
      <dsp:spPr>
        <a:xfrm rot="5400000">
          <a:off x="3890222" y="-181499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语言的本质是应用</a:t>
          </a:r>
          <a:endParaRPr lang="zh-CN" altLang="en-US" sz="2800" b="0" kern="1200" dirty="0">
            <a:latin typeface="微软雅黑" pitchFamily="34" charset="-122"/>
            <a:ea typeface="微软雅黑" pitchFamily="34" charset="-122"/>
          </a:endParaRPr>
        </a:p>
      </dsp:txBody>
      <dsp:txXfrm rot="5400000">
        <a:off x="3890222" y="-1814990"/>
        <a:ext cx="846832" cy="6803331"/>
      </dsp:txXfrm>
    </dsp:sp>
    <dsp:sp modelId="{982807B6-7D2D-4BFB-9324-0B3134CFCFFC}">
      <dsp:nvSpPr>
        <dsp:cNvPr id="0" name=""/>
        <dsp:cNvSpPr/>
      </dsp:nvSpPr>
      <dsp:spPr>
        <a:xfrm rot="5400000">
          <a:off x="-195422" y="2515690"/>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3</a:t>
          </a:r>
          <a:endParaRPr lang="zh-CN" altLang="en-US" sz="2700" kern="1200" dirty="0"/>
        </a:p>
      </dsp:txBody>
      <dsp:txXfrm rot="5400000">
        <a:off x="-195422" y="2515690"/>
        <a:ext cx="1302818" cy="911972"/>
      </dsp:txXfrm>
    </dsp:sp>
    <dsp:sp modelId="{8D10865A-9E8E-4014-9ACF-BBE0ED727B29}">
      <dsp:nvSpPr>
        <dsp:cNvPr id="0" name=""/>
        <dsp:cNvSpPr/>
      </dsp:nvSpPr>
      <dsp:spPr>
        <a:xfrm rot="5400000">
          <a:off x="3890222" y="-657981"/>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高职英语教学的特点与要求</a:t>
          </a:r>
          <a:endParaRPr lang="zh-CN" altLang="en-US" sz="2800" b="0" kern="1200" dirty="0">
            <a:latin typeface="微软雅黑" pitchFamily="34" charset="-122"/>
            <a:ea typeface="微软雅黑" pitchFamily="34" charset="-122"/>
          </a:endParaRPr>
        </a:p>
      </dsp:txBody>
      <dsp:txXfrm rot="5400000">
        <a:off x="3890222" y="-657981"/>
        <a:ext cx="846832" cy="6803331"/>
      </dsp:txXfrm>
    </dsp:sp>
    <dsp:sp modelId="{5BC0E70C-3888-4D34-9A50-603BE3EC0F03}">
      <dsp:nvSpPr>
        <dsp:cNvPr id="0" name=""/>
        <dsp:cNvSpPr/>
      </dsp:nvSpPr>
      <dsp:spPr>
        <a:xfrm rot="5400000">
          <a:off x="-195422" y="3672699"/>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4</a:t>
          </a:r>
          <a:endParaRPr lang="zh-CN" altLang="en-US" sz="2700" kern="1200" dirty="0"/>
        </a:p>
      </dsp:txBody>
      <dsp:txXfrm rot="5400000">
        <a:off x="-195422" y="3672699"/>
        <a:ext cx="1302818" cy="911972"/>
      </dsp:txXfrm>
    </dsp:sp>
    <dsp:sp modelId="{63FABD1E-54C9-418D-95AB-A876B54218BD}">
      <dsp:nvSpPr>
        <dsp:cNvPr id="0" name=""/>
        <dsp:cNvSpPr/>
      </dsp:nvSpPr>
      <dsp:spPr>
        <a:xfrm rot="5400000">
          <a:off x="3890222" y="499027"/>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二语课堂教学的实践性</a:t>
          </a:r>
          <a:endParaRPr lang="zh-CN" altLang="en-US" sz="2800" b="0" kern="1200" dirty="0">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endParaRPr lang="zh-CN" altLang="en-US" sz="2400" kern="1200" dirty="0"/>
        </a:p>
      </dsp:txBody>
      <dsp:txXfrm rot="5400000">
        <a:off x="3890222" y="499027"/>
        <a:ext cx="846832" cy="68033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60667-F8C3-46E2-8DDC-5CE32733DDDE}">
      <dsp:nvSpPr>
        <dsp:cNvPr id="0" name=""/>
        <dsp:cNvSpPr/>
      </dsp:nvSpPr>
      <dsp:spPr>
        <a:xfrm rot="5400000">
          <a:off x="-195422" y="201672"/>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1</a:t>
          </a:r>
          <a:endParaRPr lang="zh-CN" altLang="en-US" sz="2700" kern="1200" dirty="0"/>
        </a:p>
      </dsp:txBody>
      <dsp:txXfrm rot="5400000">
        <a:off x="-195422" y="201672"/>
        <a:ext cx="1302818" cy="911972"/>
      </dsp:txXfrm>
    </dsp:sp>
    <dsp:sp modelId="{3C32A69C-714A-4303-9459-EB05A9A4320C}">
      <dsp:nvSpPr>
        <dsp:cNvPr id="0" name=""/>
        <dsp:cNvSpPr/>
      </dsp:nvSpPr>
      <dsp:spPr>
        <a:xfrm rot="5400000">
          <a:off x="3890222" y="-297200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大学</a:t>
          </a:r>
          <a:r>
            <a:rPr lang="en-US" altLang="zh-CN" sz="2800" b="0" kern="1200" dirty="0" smtClean="0">
              <a:latin typeface="微软雅黑" pitchFamily="34" charset="-122"/>
              <a:ea typeface="微软雅黑" pitchFamily="34" charset="-122"/>
            </a:rPr>
            <a:t>/</a:t>
          </a:r>
          <a:r>
            <a:rPr lang="zh-CN" altLang="en-US" sz="2800" b="0" kern="1200" dirty="0" smtClean="0">
              <a:latin typeface="微软雅黑" pitchFamily="34" charset="-122"/>
              <a:ea typeface="微软雅黑" pitchFamily="34" charset="-122"/>
            </a:rPr>
            <a:t>高职英语教学现状</a:t>
          </a:r>
          <a:endParaRPr lang="zh-CN" altLang="en-US" sz="2800" b="0" kern="1200" dirty="0">
            <a:latin typeface="微软雅黑" pitchFamily="34" charset="-122"/>
            <a:ea typeface="微软雅黑" pitchFamily="34" charset="-122"/>
          </a:endParaRPr>
        </a:p>
      </dsp:txBody>
      <dsp:txXfrm rot="5400000">
        <a:off x="3890222" y="-2972000"/>
        <a:ext cx="846832" cy="6803331"/>
      </dsp:txXfrm>
    </dsp:sp>
    <dsp:sp modelId="{35E5C347-C55F-47F9-9F8D-8BD37F88B483}">
      <dsp:nvSpPr>
        <dsp:cNvPr id="0" name=""/>
        <dsp:cNvSpPr/>
      </dsp:nvSpPr>
      <dsp:spPr>
        <a:xfrm rot="5400000">
          <a:off x="-195422" y="1358681"/>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2</a:t>
          </a:r>
          <a:endParaRPr lang="zh-CN" altLang="en-US" sz="2700" kern="1200" dirty="0"/>
        </a:p>
      </dsp:txBody>
      <dsp:txXfrm rot="5400000">
        <a:off x="-195422" y="1358681"/>
        <a:ext cx="1302818" cy="911972"/>
      </dsp:txXfrm>
    </dsp:sp>
    <dsp:sp modelId="{92182AE3-0D1A-4B74-AEB7-082E21B62372}">
      <dsp:nvSpPr>
        <dsp:cNvPr id="0" name=""/>
        <dsp:cNvSpPr/>
      </dsp:nvSpPr>
      <dsp:spPr>
        <a:xfrm rot="5400000">
          <a:off x="3890222" y="-181499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语言的本质是应用</a:t>
          </a:r>
          <a:endParaRPr lang="zh-CN" altLang="en-US" sz="2800" b="0" kern="1200" dirty="0">
            <a:solidFill>
              <a:srgbClr val="92D050"/>
            </a:solidFill>
            <a:latin typeface="微软雅黑" pitchFamily="34" charset="-122"/>
            <a:ea typeface="微软雅黑" pitchFamily="34" charset="-122"/>
          </a:endParaRPr>
        </a:p>
      </dsp:txBody>
      <dsp:txXfrm rot="5400000">
        <a:off x="3890222" y="-1814990"/>
        <a:ext cx="846832" cy="6803331"/>
      </dsp:txXfrm>
    </dsp:sp>
    <dsp:sp modelId="{982807B6-7D2D-4BFB-9324-0B3134CFCFFC}">
      <dsp:nvSpPr>
        <dsp:cNvPr id="0" name=""/>
        <dsp:cNvSpPr/>
      </dsp:nvSpPr>
      <dsp:spPr>
        <a:xfrm rot="5400000">
          <a:off x="-195422" y="2515690"/>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3</a:t>
          </a:r>
          <a:endParaRPr lang="zh-CN" altLang="en-US" sz="2700" kern="1200" dirty="0"/>
        </a:p>
      </dsp:txBody>
      <dsp:txXfrm rot="5400000">
        <a:off x="-195422" y="2515690"/>
        <a:ext cx="1302818" cy="911972"/>
      </dsp:txXfrm>
    </dsp:sp>
    <dsp:sp modelId="{8D10865A-9E8E-4014-9ACF-BBE0ED727B29}">
      <dsp:nvSpPr>
        <dsp:cNvPr id="0" name=""/>
        <dsp:cNvSpPr/>
      </dsp:nvSpPr>
      <dsp:spPr>
        <a:xfrm rot="5400000">
          <a:off x="3890222" y="-657981"/>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高职英语教学的特点与要求</a:t>
          </a:r>
          <a:endParaRPr lang="zh-CN" altLang="en-US" sz="2800" b="0" kern="1200" dirty="0">
            <a:solidFill>
              <a:srgbClr val="92D050"/>
            </a:solidFill>
            <a:latin typeface="微软雅黑" pitchFamily="34" charset="-122"/>
            <a:ea typeface="微软雅黑" pitchFamily="34" charset="-122"/>
          </a:endParaRPr>
        </a:p>
      </dsp:txBody>
      <dsp:txXfrm rot="5400000">
        <a:off x="3890222" y="-657981"/>
        <a:ext cx="846832" cy="6803331"/>
      </dsp:txXfrm>
    </dsp:sp>
    <dsp:sp modelId="{5BC0E70C-3888-4D34-9A50-603BE3EC0F03}">
      <dsp:nvSpPr>
        <dsp:cNvPr id="0" name=""/>
        <dsp:cNvSpPr/>
      </dsp:nvSpPr>
      <dsp:spPr>
        <a:xfrm rot="5400000">
          <a:off x="-195422" y="3672699"/>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4</a:t>
          </a:r>
          <a:endParaRPr lang="zh-CN" altLang="en-US" sz="2700" kern="1200" dirty="0"/>
        </a:p>
      </dsp:txBody>
      <dsp:txXfrm rot="5400000">
        <a:off x="-195422" y="3672699"/>
        <a:ext cx="1302818" cy="911972"/>
      </dsp:txXfrm>
    </dsp:sp>
    <dsp:sp modelId="{63FABD1E-54C9-418D-95AB-A876B54218BD}">
      <dsp:nvSpPr>
        <dsp:cNvPr id="0" name=""/>
        <dsp:cNvSpPr/>
      </dsp:nvSpPr>
      <dsp:spPr>
        <a:xfrm rot="5400000">
          <a:off x="3890222" y="499027"/>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二语课堂教学的实践性</a:t>
          </a:r>
          <a:endParaRPr lang="zh-CN" altLang="en-US" sz="2800" b="0" kern="1200" dirty="0">
            <a:solidFill>
              <a:srgbClr val="92D050"/>
            </a:solidFill>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endParaRPr lang="zh-CN" altLang="en-US" sz="2400" kern="1200" dirty="0"/>
        </a:p>
      </dsp:txBody>
      <dsp:txXfrm rot="5400000">
        <a:off x="3890222" y="499027"/>
        <a:ext cx="846832" cy="68033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60667-F8C3-46E2-8DDC-5CE32733DDDE}">
      <dsp:nvSpPr>
        <dsp:cNvPr id="0" name=""/>
        <dsp:cNvSpPr/>
      </dsp:nvSpPr>
      <dsp:spPr>
        <a:xfrm rot="5400000">
          <a:off x="-195422" y="201672"/>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1</a:t>
          </a:r>
          <a:endParaRPr lang="zh-CN" altLang="en-US" sz="2700" kern="1200" dirty="0"/>
        </a:p>
      </dsp:txBody>
      <dsp:txXfrm rot="5400000">
        <a:off x="-195422" y="201672"/>
        <a:ext cx="1302818" cy="911972"/>
      </dsp:txXfrm>
    </dsp:sp>
    <dsp:sp modelId="{3C32A69C-714A-4303-9459-EB05A9A4320C}">
      <dsp:nvSpPr>
        <dsp:cNvPr id="0" name=""/>
        <dsp:cNvSpPr/>
      </dsp:nvSpPr>
      <dsp:spPr>
        <a:xfrm rot="5400000">
          <a:off x="3890222" y="-297200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大学</a:t>
          </a:r>
          <a:r>
            <a:rPr lang="en-US" altLang="zh-CN" sz="2800" b="0" kern="1200" dirty="0" smtClean="0">
              <a:solidFill>
                <a:srgbClr val="92D050"/>
              </a:solidFill>
              <a:latin typeface="微软雅黑" pitchFamily="34" charset="-122"/>
              <a:ea typeface="微软雅黑" pitchFamily="34" charset="-122"/>
            </a:rPr>
            <a:t>/</a:t>
          </a:r>
          <a:r>
            <a:rPr lang="zh-CN" altLang="en-US" sz="2800" b="0" kern="1200" dirty="0" smtClean="0">
              <a:solidFill>
                <a:srgbClr val="92D050"/>
              </a:solidFill>
              <a:latin typeface="微软雅黑" pitchFamily="34" charset="-122"/>
              <a:ea typeface="微软雅黑" pitchFamily="34" charset="-122"/>
            </a:rPr>
            <a:t>高职英语教学现状</a:t>
          </a:r>
          <a:endParaRPr lang="zh-CN" altLang="en-US" sz="2800" b="0" kern="1200" dirty="0">
            <a:solidFill>
              <a:srgbClr val="92D050"/>
            </a:solidFill>
            <a:latin typeface="微软雅黑" pitchFamily="34" charset="-122"/>
            <a:ea typeface="微软雅黑" pitchFamily="34" charset="-122"/>
          </a:endParaRPr>
        </a:p>
      </dsp:txBody>
      <dsp:txXfrm rot="5400000">
        <a:off x="3890222" y="-2972000"/>
        <a:ext cx="846832" cy="6803331"/>
      </dsp:txXfrm>
    </dsp:sp>
    <dsp:sp modelId="{35E5C347-C55F-47F9-9F8D-8BD37F88B483}">
      <dsp:nvSpPr>
        <dsp:cNvPr id="0" name=""/>
        <dsp:cNvSpPr/>
      </dsp:nvSpPr>
      <dsp:spPr>
        <a:xfrm rot="5400000">
          <a:off x="-195422" y="1358681"/>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2</a:t>
          </a:r>
          <a:endParaRPr lang="zh-CN" altLang="en-US" sz="2700" kern="1200" dirty="0"/>
        </a:p>
      </dsp:txBody>
      <dsp:txXfrm rot="5400000">
        <a:off x="-195422" y="1358681"/>
        <a:ext cx="1302818" cy="911972"/>
      </dsp:txXfrm>
    </dsp:sp>
    <dsp:sp modelId="{92182AE3-0D1A-4B74-AEB7-082E21B62372}">
      <dsp:nvSpPr>
        <dsp:cNvPr id="0" name=""/>
        <dsp:cNvSpPr/>
      </dsp:nvSpPr>
      <dsp:spPr>
        <a:xfrm rot="5400000">
          <a:off x="3890222" y="-181499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语言的本质是应用</a:t>
          </a:r>
          <a:endParaRPr lang="zh-CN" altLang="en-US" sz="2800" b="0" kern="1200" dirty="0">
            <a:latin typeface="微软雅黑" pitchFamily="34" charset="-122"/>
            <a:ea typeface="微软雅黑" pitchFamily="34" charset="-122"/>
          </a:endParaRPr>
        </a:p>
      </dsp:txBody>
      <dsp:txXfrm rot="5400000">
        <a:off x="3890222" y="-1814990"/>
        <a:ext cx="846832" cy="6803331"/>
      </dsp:txXfrm>
    </dsp:sp>
    <dsp:sp modelId="{982807B6-7D2D-4BFB-9324-0B3134CFCFFC}">
      <dsp:nvSpPr>
        <dsp:cNvPr id="0" name=""/>
        <dsp:cNvSpPr/>
      </dsp:nvSpPr>
      <dsp:spPr>
        <a:xfrm rot="5400000">
          <a:off x="-195422" y="2515690"/>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3</a:t>
          </a:r>
          <a:endParaRPr lang="zh-CN" altLang="en-US" sz="2700" kern="1200" dirty="0"/>
        </a:p>
      </dsp:txBody>
      <dsp:txXfrm rot="5400000">
        <a:off x="-195422" y="2515690"/>
        <a:ext cx="1302818" cy="911972"/>
      </dsp:txXfrm>
    </dsp:sp>
    <dsp:sp modelId="{8D10865A-9E8E-4014-9ACF-BBE0ED727B29}">
      <dsp:nvSpPr>
        <dsp:cNvPr id="0" name=""/>
        <dsp:cNvSpPr/>
      </dsp:nvSpPr>
      <dsp:spPr>
        <a:xfrm rot="5400000">
          <a:off x="3890222" y="-657981"/>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高职英语教学的特点与要求</a:t>
          </a:r>
          <a:endParaRPr lang="zh-CN" altLang="en-US" sz="2800" b="0" kern="1200" dirty="0">
            <a:solidFill>
              <a:srgbClr val="92D050"/>
            </a:solidFill>
            <a:latin typeface="微软雅黑" pitchFamily="34" charset="-122"/>
            <a:ea typeface="微软雅黑" pitchFamily="34" charset="-122"/>
          </a:endParaRPr>
        </a:p>
      </dsp:txBody>
      <dsp:txXfrm rot="5400000">
        <a:off x="3890222" y="-657981"/>
        <a:ext cx="846832" cy="6803331"/>
      </dsp:txXfrm>
    </dsp:sp>
    <dsp:sp modelId="{5BC0E70C-3888-4D34-9A50-603BE3EC0F03}">
      <dsp:nvSpPr>
        <dsp:cNvPr id="0" name=""/>
        <dsp:cNvSpPr/>
      </dsp:nvSpPr>
      <dsp:spPr>
        <a:xfrm rot="5400000">
          <a:off x="-195422" y="3672699"/>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4</a:t>
          </a:r>
          <a:endParaRPr lang="zh-CN" altLang="en-US" sz="2700" kern="1200" dirty="0"/>
        </a:p>
      </dsp:txBody>
      <dsp:txXfrm rot="5400000">
        <a:off x="-195422" y="3672699"/>
        <a:ext cx="1302818" cy="911972"/>
      </dsp:txXfrm>
    </dsp:sp>
    <dsp:sp modelId="{63FABD1E-54C9-418D-95AB-A876B54218BD}">
      <dsp:nvSpPr>
        <dsp:cNvPr id="0" name=""/>
        <dsp:cNvSpPr/>
      </dsp:nvSpPr>
      <dsp:spPr>
        <a:xfrm rot="5400000">
          <a:off x="3890222" y="499027"/>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二语课堂教学的实践性</a:t>
          </a:r>
          <a:endParaRPr lang="zh-CN" altLang="en-US" sz="2800" b="0" kern="1200" dirty="0">
            <a:solidFill>
              <a:srgbClr val="92D050"/>
            </a:solidFill>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endParaRPr lang="zh-CN" altLang="en-US" sz="2400" kern="1200" dirty="0"/>
        </a:p>
      </dsp:txBody>
      <dsp:txXfrm rot="5400000">
        <a:off x="3890222" y="499027"/>
        <a:ext cx="846832" cy="68033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60667-F8C3-46E2-8DDC-5CE32733DDDE}">
      <dsp:nvSpPr>
        <dsp:cNvPr id="0" name=""/>
        <dsp:cNvSpPr/>
      </dsp:nvSpPr>
      <dsp:spPr>
        <a:xfrm rot="5400000">
          <a:off x="-195422" y="201672"/>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1</a:t>
          </a:r>
          <a:endParaRPr lang="zh-CN" altLang="en-US" sz="2700" kern="1200" dirty="0"/>
        </a:p>
      </dsp:txBody>
      <dsp:txXfrm rot="5400000">
        <a:off x="-195422" y="201672"/>
        <a:ext cx="1302818" cy="911972"/>
      </dsp:txXfrm>
    </dsp:sp>
    <dsp:sp modelId="{3C32A69C-714A-4303-9459-EB05A9A4320C}">
      <dsp:nvSpPr>
        <dsp:cNvPr id="0" name=""/>
        <dsp:cNvSpPr/>
      </dsp:nvSpPr>
      <dsp:spPr>
        <a:xfrm rot="5400000">
          <a:off x="3890222" y="-297200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大学</a:t>
          </a:r>
          <a:r>
            <a:rPr lang="en-US" altLang="zh-CN" sz="2800" b="0" kern="1200" dirty="0" smtClean="0">
              <a:solidFill>
                <a:srgbClr val="92D050"/>
              </a:solidFill>
              <a:latin typeface="微软雅黑" pitchFamily="34" charset="-122"/>
              <a:ea typeface="微软雅黑" pitchFamily="34" charset="-122"/>
            </a:rPr>
            <a:t>/</a:t>
          </a:r>
          <a:r>
            <a:rPr lang="zh-CN" altLang="en-US" sz="2800" b="0" kern="1200" dirty="0" smtClean="0">
              <a:solidFill>
                <a:srgbClr val="92D050"/>
              </a:solidFill>
              <a:latin typeface="微软雅黑" pitchFamily="34" charset="-122"/>
              <a:ea typeface="微软雅黑" pitchFamily="34" charset="-122"/>
            </a:rPr>
            <a:t>高职英语教学现状</a:t>
          </a:r>
          <a:endParaRPr lang="zh-CN" altLang="en-US" sz="2800" b="0" kern="1200" dirty="0">
            <a:solidFill>
              <a:srgbClr val="92D050"/>
            </a:solidFill>
            <a:latin typeface="微软雅黑" pitchFamily="34" charset="-122"/>
            <a:ea typeface="微软雅黑" pitchFamily="34" charset="-122"/>
          </a:endParaRPr>
        </a:p>
      </dsp:txBody>
      <dsp:txXfrm rot="5400000">
        <a:off x="3890222" y="-2972000"/>
        <a:ext cx="846832" cy="6803331"/>
      </dsp:txXfrm>
    </dsp:sp>
    <dsp:sp modelId="{35E5C347-C55F-47F9-9F8D-8BD37F88B483}">
      <dsp:nvSpPr>
        <dsp:cNvPr id="0" name=""/>
        <dsp:cNvSpPr/>
      </dsp:nvSpPr>
      <dsp:spPr>
        <a:xfrm rot="5400000">
          <a:off x="-195422" y="1358681"/>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2</a:t>
          </a:r>
          <a:endParaRPr lang="zh-CN" altLang="en-US" sz="2700" kern="1200" dirty="0"/>
        </a:p>
      </dsp:txBody>
      <dsp:txXfrm rot="5400000">
        <a:off x="-195422" y="1358681"/>
        <a:ext cx="1302818" cy="911972"/>
      </dsp:txXfrm>
    </dsp:sp>
    <dsp:sp modelId="{92182AE3-0D1A-4B74-AEB7-082E21B62372}">
      <dsp:nvSpPr>
        <dsp:cNvPr id="0" name=""/>
        <dsp:cNvSpPr/>
      </dsp:nvSpPr>
      <dsp:spPr>
        <a:xfrm rot="5400000">
          <a:off x="3890222" y="-181499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语言的本质是应用</a:t>
          </a:r>
          <a:endParaRPr lang="zh-CN" altLang="en-US" sz="2800" b="0" kern="1200" dirty="0">
            <a:solidFill>
              <a:srgbClr val="92D050"/>
            </a:solidFill>
            <a:latin typeface="微软雅黑" pitchFamily="34" charset="-122"/>
            <a:ea typeface="微软雅黑" pitchFamily="34" charset="-122"/>
          </a:endParaRPr>
        </a:p>
      </dsp:txBody>
      <dsp:txXfrm rot="5400000">
        <a:off x="3890222" y="-1814990"/>
        <a:ext cx="846832" cy="6803331"/>
      </dsp:txXfrm>
    </dsp:sp>
    <dsp:sp modelId="{982807B6-7D2D-4BFB-9324-0B3134CFCFFC}">
      <dsp:nvSpPr>
        <dsp:cNvPr id="0" name=""/>
        <dsp:cNvSpPr/>
      </dsp:nvSpPr>
      <dsp:spPr>
        <a:xfrm rot="5400000">
          <a:off x="-195422" y="2515690"/>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3</a:t>
          </a:r>
          <a:endParaRPr lang="zh-CN" altLang="en-US" sz="2700" kern="1200" dirty="0"/>
        </a:p>
      </dsp:txBody>
      <dsp:txXfrm rot="5400000">
        <a:off x="-195422" y="2515690"/>
        <a:ext cx="1302818" cy="911972"/>
      </dsp:txXfrm>
    </dsp:sp>
    <dsp:sp modelId="{8D10865A-9E8E-4014-9ACF-BBE0ED727B29}">
      <dsp:nvSpPr>
        <dsp:cNvPr id="0" name=""/>
        <dsp:cNvSpPr/>
      </dsp:nvSpPr>
      <dsp:spPr>
        <a:xfrm rot="5400000">
          <a:off x="3890222" y="-657981"/>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高职英语教学的特点与要求</a:t>
          </a:r>
          <a:endParaRPr lang="zh-CN" altLang="en-US" sz="2800" b="0" kern="1200" dirty="0">
            <a:latin typeface="微软雅黑" pitchFamily="34" charset="-122"/>
            <a:ea typeface="微软雅黑" pitchFamily="34" charset="-122"/>
          </a:endParaRPr>
        </a:p>
      </dsp:txBody>
      <dsp:txXfrm rot="5400000">
        <a:off x="3890222" y="-657981"/>
        <a:ext cx="846832" cy="6803331"/>
      </dsp:txXfrm>
    </dsp:sp>
    <dsp:sp modelId="{5BC0E70C-3888-4D34-9A50-603BE3EC0F03}">
      <dsp:nvSpPr>
        <dsp:cNvPr id="0" name=""/>
        <dsp:cNvSpPr/>
      </dsp:nvSpPr>
      <dsp:spPr>
        <a:xfrm rot="5400000">
          <a:off x="-195422" y="3672699"/>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4</a:t>
          </a:r>
          <a:endParaRPr lang="zh-CN" altLang="en-US" sz="2700" kern="1200" dirty="0"/>
        </a:p>
      </dsp:txBody>
      <dsp:txXfrm rot="5400000">
        <a:off x="-195422" y="3672699"/>
        <a:ext cx="1302818" cy="911972"/>
      </dsp:txXfrm>
    </dsp:sp>
    <dsp:sp modelId="{63FABD1E-54C9-418D-95AB-A876B54218BD}">
      <dsp:nvSpPr>
        <dsp:cNvPr id="0" name=""/>
        <dsp:cNvSpPr/>
      </dsp:nvSpPr>
      <dsp:spPr>
        <a:xfrm rot="5400000">
          <a:off x="3890222" y="499027"/>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二语课堂教学的实践性</a:t>
          </a:r>
          <a:endParaRPr lang="zh-CN" altLang="en-US" sz="2800" b="0" kern="1200" dirty="0">
            <a:solidFill>
              <a:srgbClr val="92D050"/>
            </a:solidFill>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endParaRPr lang="zh-CN" altLang="en-US" sz="2400" kern="1200" dirty="0"/>
        </a:p>
      </dsp:txBody>
      <dsp:txXfrm rot="5400000">
        <a:off x="3890222" y="499027"/>
        <a:ext cx="846832" cy="680333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60667-F8C3-46E2-8DDC-5CE32733DDDE}">
      <dsp:nvSpPr>
        <dsp:cNvPr id="0" name=""/>
        <dsp:cNvSpPr/>
      </dsp:nvSpPr>
      <dsp:spPr>
        <a:xfrm rot="5400000">
          <a:off x="-195422" y="201672"/>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1</a:t>
          </a:r>
          <a:endParaRPr lang="zh-CN" altLang="en-US" sz="2700" kern="1200" dirty="0"/>
        </a:p>
      </dsp:txBody>
      <dsp:txXfrm rot="5400000">
        <a:off x="-195422" y="201672"/>
        <a:ext cx="1302818" cy="911972"/>
      </dsp:txXfrm>
    </dsp:sp>
    <dsp:sp modelId="{3C32A69C-714A-4303-9459-EB05A9A4320C}">
      <dsp:nvSpPr>
        <dsp:cNvPr id="0" name=""/>
        <dsp:cNvSpPr/>
      </dsp:nvSpPr>
      <dsp:spPr>
        <a:xfrm rot="5400000">
          <a:off x="3890222" y="-297200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大学</a:t>
          </a:r>
          <a:r>
            <a:rPr lang="en-US" altLang="zh-CN" sz="2800" b="0" kern="1200" dirty="0" smtClean="0">
              <a:solidFill>
                <a:srgbClr val="92D050"/>
              </a:solidFill>
              <a:latin typeface="微软雅黑" pitchFamily="34" charset="-122"/>
              <a:ea typeface="微软雅黑" pitchFamily="34" charset="-122"/>
            </a:rPr>
            <a:t>/</a:t>
          </a:r>
          <a:r>
            <a:rPr lang="zh-CN" altLang="en-US" sz="2800" b="0" kern="1200" dirty="0" smtClean="0">
              <a:solidFill>
                <a:srgbClr val="92D050"/>
              </a:solidFill>
              <a:latin typeface="微软雅黑" pitchFamily="34" charset="-122"/>
              <a:ea typeface="微软雅黑" pitchFamily="34" charset="-122"/>
            </a:rPr>
            <a:t>高职英语教学现状</a:t>
          </a:r>
          <a:endParaRPr lang="zh-CN" altLang="en-US" sz="2800" b="0" kern="1200" dirty="0">
            <a:solidFill>
              <a:srgbClr val="92D050"/>
            </a:solidFill>
            <a:latin typeface="微软雅黑" pitchFamily="34" charset="-122"/>
            <a:ea typeface="微软雅黑" pitchFamily="34" charset="-122"/>
          </a:endParaRPr>
        </a:p>
      </dsp:txBody>
      <dsp:txXfrm rot="5400000">
        <a:off x="3890222" y="-2972000"/>
        <a:ext cx="846832" cy="6803331"/>
      </dsp:txXfrm>
    </dsp:sp>
    <dsp:sp modelId="{35E5C347-C55F-47F9-9F8D-8BD37F88B483}">
      <dsp:nvSpPr>
        <dsp:cNvPr id="0" name=""/>
        <dsp:cNvSpPr/>
      </dsp:nvSpPr>
      <dsp:spPr>
        <a:xfrm rot="5400000">
          <a:off x="-195422" y="1358681"/>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2</a:t>
          </a:r>
          <a:endParaRPr lang="zh-CN" altLang="en-US" sz="2700" kern="1200" dirty="0"/>
        </a:p>
      </dsp:txBody>
      <dsp:txXfrm rot="5400000">
        <a:off x="-195422" y="1358681"/>
        <a:ext cx="1302818" cy="911972"/>
      </dsp:txXfrm>
    </dsp:sp>
    <dsp:sp modelId="{92182AE3-0D1A-4B74-AEB7-082E21B62372}">
      <dsp:nvSpPr>
        <dsp:cNvPr id="0" name=""/>
        <dsp:cNvSpPr/>
      </dsp:nvSpPr>
      <dsp:spPr>
        <a:xfrm rot="5400000">
          <a:off x="3890222" y="-1814990"/>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语言的本质是应用</a:t>
          </a:r>
          <a:endParaRPr lang="zh-CN" altLang="en-US" sz="2800" b="0" kern="1200" dirty="0">
            <a:solidFill>
              <a:srgbClr val="92D050"/>
            </a:solidFill>
            <a:latin typeface="微软雅黑" pitchFamily="34" charset="-122"/>
            <a:ea typeface="微软雅黑" pitchFamily="34" charset="-122"/>
          </a:endParaRPr>
        </a:p>
      </dsp:txBody>
      <dsp:txXfrm rot="5400000">
        <a:off x="3890222" y="-1814990"/>
        <a:ext cx="846832" cy="6803331"/>
      </dsp:txXfrm>
    </dsp:sp>
    <dsp:sp modelId="{982807B6-7D2D-4BFB-9324-0B3134CFCFFC}">
      <dsp:nvSpPr>
        <dsp:cNvPr id="0" name=""/>
        <dsp:cNvSpPr/>
      </dsp:nvSpPr>
      <dsp:spPr>
        <a:xfrm rot="5400000">
          <a:off x="-195422" y="2515690"/>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3</a:t>
          </a:r>
          <a:endParaRPr lang="zh-CN" altLang="en-US" sz="2700" kern="1200" dirty="0"/>
        </a:p>
      </dsp:txBody>
      <dsp:txXfrm rot="5400000">
        <a:off x="-195422" y="2515690"/>
        <a:ext cx="1302818" cy="911972"/>
      </dsp:txXfrm>
    </dsp:sp>
    <dsp:sp modelId="{8D10865A-9E8E-4014-9ACF-BBE0ED727B29}">
      <dsp:nvSpPr>
        <dsp:cNvPr id="0" name=""/>
        <dsp:cNvSpPr/>
      </dsp:nvSpPr>
      <dsp:spPr>
        <a:xfrm rot="5400000">
          <a:off x="3890222" y="-657981"/>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solidFill>
                <a:srgbClr val="92D050"/>
              </a:solidFill>
              <a:latin typeface="微软雅黑" pitchFamily="34" charset="-122"/>
              <a:ea typeface="微软雅黑" pitchFamily="34" charset="-122"/>
            </a:rPr>
            <a:t>高职英语教学的特点与要求</a:t>
          </a:r>
          <a:endParaRPr lang="zh-CN" altLang="en-US" sz="2800" b="0" kern="1200" dirty="0">
            <a:solidFill>
              <a:srgbClr val="92D050"/>
            </a:solidFill>
            <a:latin typeface="微软雅黑" pitchFamily="34" charset="-122"/>
            <a:ea typeface="微软雅黑" pitchFamily="34" charset="-122"/>
          </a:endParaRPr>
        </a:p>
      </dsp:txBody>
      <dsp:txXfrm rot="5400000">
        <a:off x="3890222" y="-657981"/>
        <a:ext cx="846832" cy="6803331"/>
      </dsp:txXfrm>
    </dsp:sp>
    <dsp:sp modelId="{5BC0E70C-3888-4D34-9A50-603BE3EC0F03}">
      <dsp:nvSpPr>
        <dsp:cNvPr id="0" name=""/>
        <dsp:cNvSpPr/>
      </dsp:nvSpPr>
      <dsp:spPr>
        <a:xfrm rot="5400000">
          <a:off x="-195422" y="3672699"/>
          <a:ext cx="1302818" cy="9119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4</a:t>
          </a:r>
          <a:endParaRPr lang="zh-CN" altLang="en-US" sz="2700" kern="1200" dirty="0"/>
        </a:p>
      </dsp:txBody>
      <dsp:txXfrm rot="5400000">
        <a:off x="-195422" y="3672699"/>
        <a:ext cx="1302818" cy="911972"/>
      </dsp:txXfrm>
    </dsp:sp>
    <dsp:sp modelId="{63FABD1E-54C9-418D-95AB-A876B54218BD}">
      <dsp:nvSpPr>
        <dsp:cNvPr id="0" name=""/>
        <dsp:cNvSpPr/>
      </dsp:nvSpPr>
      <dsp:spPr>
        <a:xfrm rot="5400000">
          <a:off x="3890222" y="499027"/>
          <a:ext cx="846832" cy="6803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0" kern="1200" dirty="0" smtClean="0">
              <a:latin typeface="微软雅黑" pitchFamily="34" charset="-122"/>
              <a:ea typeface="微软雅黑" pitchFamily="34" charset="-122"/>
            </a:rPr>
            <a:t>二语课堂教学的实践性</a:t>
          </a:r>
          <a:endParaRPr lang="zh-CN" altLang="en-US" sz="2800" b="0" kern="1200" dirty="0">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endParaRPr lang="zh-CN" altLang="en-US" sz="2400" kern="1200" dirty="0"/>
        </a:p>
      </dsp:txBody>
      <dsp:txXfrm rot="5400000">
        <a:off x="3890222" y="499027"/>
        <a:ext cx="846832" cy="680333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20C04-D6D2-4227-BF15-BB0FDC1D8C48}">
      <dsp:nvSpPr>
        <dsp:cNvPr id="0" name=""/>
        <dsp:cNvSpPr/>
      </dsp:nvSpPr>
      <dsp:spPr>
        <a:xfrm>
          <a:off x="0" y="13"/>
          <a:ext cx="7224464" cy="4515290"/>
        </a:xfrm>
        <a:prstGeom prst="swooshArrow">
          <a:avLst>
            <a:gd name="adj1" fmla="val 25000"/>
            <a:gd name="adj2" fmla="val 25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F1D06B92-0F37-4477-AE95-30AC6569F896}">
      <dsp:nvSpPr>
        <dsp:cNvPr id="0" name=""/>
        <dsp:cNvSpPr/>
      </dsp:nvSpPr>
      <dsp:spPr>
        <a:xfrm>
          <a:off x="698770" y="3404180"/>
          <a:ext cx="166162" cy="166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5FC82-9876-4C0B-B409-AA5110BB3898}">
      <dsp:nvSpPr>
        <dsp:cNvPr id="0" name=""/>
        <dsp:cNvSpPr/>
      </dsp:nvSpPr>
      <dsp:spPr>
        <a:xfrm>
          <a:off x="735462" y="3672406"/>
          <a:ext cx="2863618" cy="794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46" tIns="0" rIns="0" bIns="0" numCol="1" spcCol="1270" anchor="t" anchorCtr="0">
          <a:noAutofit/>
        </a:bodyPr>
        <a:lstStyle/>
        <a:p>
          <a:pPr lvl="0" algn="l" defTabSz="1244600" rtl="0">
            <a:lnSpc>
              <a:spcPct val="90000"/>
            </a:lnSpc>
            <a:spcBef>
              <a:spcPct val="0"/>
            </a:spcBef>
            <a:spcAft>
              <a:spcPct val="35000"/>
            </a:spcAft>
          </a:pPr>
          <a:r>
            <a:rPr lang="en-US" sz="2800" b="1" kern="1200" dirty="0" smtClean="0">
              <a:solidFill>
                <a:schemeClr val="tx1"/>
              </a:solidFill>
            </a:rPr>
            <a:t>Information and Motivation</a:t>
          </a:r>
          <a:endParaRPr lang="zh-CN" altLang="en-US" sz="2800" b="1" kern="1200" dirty="0" smtClean="0">
            <a:solidFill>
              <a:schemeClr val="tx1"/>
            </a:solidFill>
          </a:endParaRPr>
        </a:p>
      </dsp:txBody>
      <dsp:txXfrm>
        <a:off x="735462" y="3672406"/>
        <a:ext cx="2863618" cy="794254"/>
      </dsp:txXfrm>
    </dsp:sp>
    <dsp:sp modelId="{D643BCC3-A91F-49EC-9FC2-AB49815A8EDD}">
      <dsp:nvSpPr>
        <dsp:cNvPr id="0" name=""/>
        <dsp:cNvSpPr/>
      </dsp:nvSpPr>
      <dsp:spPr>
        <a:xfrm>
          <a:off x="1872745" y="2353924"/>
          <a:ext cx="288978" cy="2889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4B87B-58E3-481A-BBBD-3B31716723C4}">
      <dsp:nvSpPr>
        <dsp:cNvPr id="0" name=""/>
        <dsp:cNvSpPr/>
      </dsp:nvSpPr>
      <dsp:spPr>
        <a:xfrm>
          <a:off x="1872515" y="2664297"/>
          <a:ext cx="2286599" cy="173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24" tIns="0" rIns="0" bIns="0" numCol="1" spcCol="1270" anchor="t" anchorCtr="0">
          <a:noAutofit/>
        </a:bodyPr>
        <a:lstStyle/>
        <a:p>
          <a:pPr lvl="0" algn="l" defTabSz="1244600" rtl="0">
            <a:lnSpc>
              <a:spcPct val="90000"/>
            </a:lnSpc>
            <a:spcBef>
              <a:spcPct val="0"/>
            </a:spcBef>
            <a:spcAft>
              <a:spcPct val="35000"/>
            </a:spcAft>
          </a:pPr>
          <a:r>
            <a:rPr lang="en-US" sz="2800" b="1" kern="1200" dirty="0" smtClean="0">
              <a:solidFill>
                <a:schemeClr val="tx1"/>
              </a:solidFill>
            </a:rPr>
            <a:t>Input/</a:t>
          </a:r>
          <a:r>
            <a:rPr lang="zh-CN" altLang="en-US" sz="2800" b="1" kern="1200" dirty="0" smtClean="0">
              <a:solidFill>
                <a:schemeClr val="tx1"/>
              </a:solidFill>
            </a:rPr>
            <a:t> </a:t>
          </a:r>
          <a:r>
            <a:rPr lang="en-US" sz="2800" b="1" kern="1200" dirty="0" smtClean="0">
              <a:solidFill>
                <a:schemeClr val="tx1"/>
              </a:solidFill>
            </a:rPr>
            <a:t>Control</a:t>
          </a:r>
          <a:endParaRPr lang="zh-CN" altLang="en-US" sz="2800" b="1" kern="1200" dirty="0" smtClean="0">
            <a:solidFill>
              <a:schemeClr val="tx1"/>
            </a:solidFill>
          </a:endParaRPr>
        </a:p>
      </dsp:txBody>
      <dsp:txXfrm>
        <a:off x="1872515" y="2664297"/>
        <a:ext cx="2286599" cy="1731720"/>
      </dsp:txXfrm>
    </dsp:sp>
    <dsp:sp modelId="{91036255-E09D-4713-8CA6-32C4DBF826E9}">
      <dsp:nvSpPr>
        <dsp:cNvPr id="0" name=""/>
        <dsp:cNvSpPr/>
      </dsp:nvSpPr>
      <dsp:spPr>
        <a:xfrm>
          <a:off x="3371821" y="1580003"/>
          <a:ext cx="382896" cy="382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E8A58-7353-4129-B5A0-95D421FF647E}">
      <dsp:nvSpPr>
        <dsp:cNvPr id="0" name=""/>
        <dsp:cNvSpPr/>
      </dsp:nvSpPr>
      <dsp:spPr>
        <a:xfrm>
          <a:off x="3444516" y="2232252"/>
          <a:ext cx="2394695" cy="186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889" tIns="0" rIns="0" bIns="0" numCol="1" spcCol="1270" anchor="t" anchorCtr="0">
          <a:noAutofit/>
        </a:bodyPr>
        <a:lstStyle/>
        <a:p>
          <a:pPr lvl="0" algn="l" defTabSz="1244600" rtl="0">
            <a:lnSpc>
              <a:spcPct val="90000"/>
            </a:lnSpc>
            <a:spcBef>
              <a:spcPct val="0"/>
            </a:spcBef>
            <a:spcAft>
              <a:spcPct val="35000"/>
            </a:spcAft>
          </a:pPr>
          <a:r>
            <a:rPr lang="en-US" sz="2800" b="1" kern="1200" dirty="0" smtClean="0">
              <a:solidFill>
                <a:schemeClr val="tx1"/>
              </a:solidFill>
            </a:rPr>
            <a:t>Focus/</a:t>
          </a:r>
          <a:r>
            <a:rPr lang="zh-CN" altLang="en-US" sz="2800" b="1" kern="1200" dirty="0" smtClean="0">
              <a:solidFill>
                <a:schemeClr val="tx1"/>
              </a:solidFill>
            </a:rPr>
            <a:t> </a:t>
          </a:r>
          <a:r>
            <a:rPr lang="en-US" sz="2800" b="1" kern="1200" dirty="0" smtClean="0">
              <a:solidFill>
                <a:schemeClr val="tx1"/>
              </a:solidFill>
            </a:rPr>
            <a:t>Working</a:t>
          </a:r>
          <a:endParaRPr lang="zh-CN" altLang="en-US" sz="2800" b="1" kern="1200" dirty="0" smtClean="0">
            <a:solidFill>
              <a:schemeClr val="tx1"/>
            </a:solidFill>
          </a:endParaRPr>
        </a:p>
      </dsp:txBody>
      <dsp:txXfrm>
        <a:off x="3444516" y="2232252"/>
        <a:ext cx="2394695" cy="1868847"/>
      </dsp:txXfrm>
    </dsp:sp>
    <dsp:sp modelId="{D5A5933F-4FC9-40A3-B26B-0B4934BEF02D}">
      <dsp:nvSpPr>
        <dsp:cNvPr id="0" name=""/>
        <dsp:cNvSpPr/>
      </dsp:nvSpPr>
      <dsp:spPr>
        <a:xfrm>
          <a:off x="5004550" y="1067969"/>
          <a:ext cx="512936" cy="512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E364C-270C-4800-BC51-D515AF667954}">
      <dsp:nvSpPr>
        <dsp:cNvPr id="0" name=""/>
        <dsp:cNvSpPr/>
      </dsp:nvSpPr>
      <dsp:spPr>
        <a:xfrm>
          <a:off x="4782445" y="1728198"/>
          <a:ext cx="2474284" cy="2429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795" tIns="0" rIns="0" bIns="0" numCol="1" spcCol="1270" anchor="t" anchorCtr="0">
          <a:noAutofit/>
        </a:bodyPr>
        <a:lstStyle/>
        <a:p>
          <a:pPr lvl="0" algn="l" defTabSz="1244600" rtl="0">
            <a:lnSpc>
              <a:spcPct val="90000"/>
            </a:lnSpc>
            <a:spcBef>
              <a:spcPct val="0"/>
            </a:spcBef>
            <a:spcAft>
              <a:spcPct val="35000"/>
            </a:spcAft>
          </a:pPr>
          <a:r>
            <a:rPr lang="en-US" sz="2800" b="1" kern="1200" dirty="0" smtClean="0">
              <a:solidFill>
                <a:schemeClr val="tx1"/>
              </a:solidFill>
            </a:rPr>
            <a:t>Transfer/</a:t>
          </a:r>
          <a:r>
            <a:rPr lang="zh-CN" altLang="en-US" sz="2800" b="1" kern="1200" dirty="0" smtClean="0">
              <a:solidFill>
                <a:schemeClr val="tx1"/>
              </a:solidFill>
            </a:rPr>
            <a:t> </a:t>
          </a:r>
          <a:r>
            <a:rPr lang="en-US" sz="2800" b="1" kern="1200" dirty="0" smtClean="0">
              <a:solidFill>
                <a:schemeClr val="tx1"/>
              </a:solidFill>
            </a:rPr>
            <a:t>Application</a:t>
          </a:r>
          <a:endParaRPr lang="zh-CN" altLang="en-US" sz="2800" b="1" kern="1200" dirty="0" smtClean="0">
            <a:solidFill>
              <a:schemeClr val="tx1"/>
            </a:solidFill>
          </a:endParaRPr>
        </a:p>
      </dsp:txBody>
      <dsp:txXfrm>
        <a:off x="4782445" y="1728198"/>
        <a:ext cx="2474284" cy="242994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478AB2-C898-4925-A414-F034835D4B6F}">
      <dsp:nvSpPr>
        <dsp:cNvPr id="0" name=""/>
        <dsp:cNvSpPr/>
      </dsp:nvSpPr>
      <dsp:spPr>
        <a:xfrm>
          <a:off x="4276693" y="671338"/>
          <a:ext cx="2205774" cy="84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b="1" i="0" kern="1200" baseline="0" dirty="0" smtClean="0"/>
            <a:t>Affective</a:t>
          </a:r>
          <a:endParaRPr lang="zh-CN" sz="3600" b="1" i="0" kern="1200" baseline="0" dirty="0" smtClean="0"/>
        </a:p>
      </dsp:txBody>
      <dsp:txXfrm>
        <a:off x="4276693" y="671338"/>
        <a:ext cx="2205774" cy="842698"/>
      </dsp:txXfrm>
    </dsp:sp>
    <dsp:sp modelId="{8C0FB525-73B7-42F0-AC2A-4E0FE6F35069}">
      <dsp:nvSpPr>
        <dsp:cNvPr id="0" name=""/>
        <dsp:cNvSpPr/>
      </dsp:nvSpPr>
      <dsp:spPr>
        <a:xfrm>
          <a:off x="2202356" y="-1345"/>
          <a:ext cx="3713069" cy="3713069"/>
        </a:xfrm>
        <a:prstGeom prst="circularArrow">
          <a:avLst>
            <a:gd name="adj1" fmla="val 8242"/>
            <a:gd name="adj2" fmla="val 575565"/>
            <a:gd name="adj3" fmla="val 1810635"/>
            <a:gd name="adj4" fmla="val 20824393"/>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9FE5E-D06D-4D3C-8ED1-2D3D8A0D8606}">
      <dsp:nvSpPr>
        <dsp:cNvPr id="0" name=""/>
        <dsp:cNvSpPr/>
      </dsp:nvSpPr>
      <dsp:spPr>
        <a:xfrm>
          <a:off x="2886746" y="2595496"/>
          <a:ext cx="2344288" cy="156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b="1" i="0" kern="1200" baseline="0" dirty="0" smtClean="0"/>
            <a:t>Cognitive</a:t>
          </a:r>
          <a:endParaRPr lang="zh-CN" sz="3600" b="1" i="0" kern="1200" baseline="0" dirty="0" smtClean="0"/>
        </a:p>
      </dsp:txBody>
      <dsp:txXfrm>
        <a:off x="2886746" y="2595496"/>
        <a:ext cx="2344288" cy="1569387"/>
      </dsp:txXfrm>
    </dsp:sp>
    <dsp:sp modelId="{95940CF2-FCFD-43EB-8D4C-15285930AF57}">
      <dsp:nvSpPr>
        <dsp:cNvPr id="0" name=""/>
        <dsp:cNvSpPr/>
      </dsp:nvSpPr>
      <dsp:spPr>
        <a:xfrm>
          <a:off x="2202356" y="-1345"/>
          <a:ext cx="3713069" cy="3713069"/>
        </a:xfrm>
        <a:prstGeom prst="circularArrow">
          <a:avLst>
            <a:gd name="adj1" fmla="val 8242"/>
            <a:gd name="adj2" fmla="val 575565"/>
            <a:gd name="adj3" fmla="val 11265731"/>
            <a:gd name="adj4" fmla="val 8413800"/>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4F08A-2A51-46BF-BDF9-A6705DDF0E87}">
      <dsp:nvSpPr>
        <dsp:cNvPr id="0" name=""/>
        <dsp:cNvSpPr/>
      </dsp:nvSpPr>
      <dsp:spPr>
        <a:xfrm>
          <a:off x="1953506" y="785080"/>
          <a:ext cx="1569387" cy="61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b="1" i="0" kern="1200" baseline="0" dirty="0" smtClean="0"/>
            <a:t>Social</a:t>
          </a:r>
          <a:endParaRPr lang="en-US" sz="3600" b="1" i="0" kern="1200" baseline="0" dirty="0"/>
        </a:p>
      </dsp:txBody>
      <dsp:txXfrm>
        <a:off x="1953506" y="785080"/>
        <a:ext cx="1569387" cy="615215"/>
      </dsp:txXfrm>
    </dsp:sp>
    <dsp:sp modelId="{371E3DD1-9F1B-4570-8B70-0153EB121D42}">
      <dsp:nvSpPr>
        <dsp:cNvPr id="0" name=""/>
        <dsp:cNvSpPr/>
      </dsp:nvSpPr>
      <dsp:spPr>
        <a:xfrm>
          <a:off x="2072547" y="-1345"/>
          <a:ext cx="3972687" cy="3713069"/>
        </a:xfrm>
        <a:prstGeom prst="circularArrow">
          <a:avLst>
            <a:gd name="adj1" fmla="val 8242"/>
            <a:gd name="adj2" fmla="val 575565"/>
            <a:gd name="adj3" fmla="val 17969083"/>
            <a:gd name="adj4" fmla="val 13473861"/>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F318C64F-3D5E-4E9D-806C-1B79E5C500C6}" type="datetimeFigureOut">
              <a:rPr lang="zh-CN" altLang="en-US"/>
              <a:pPr>
                <a:defRPr/>
              </a:pPr>
              <a:t>2014/8/4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9EB3FB05-EBA9-4C1E-9ABA-1958D191E3D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0791C7F8-BE2E-4678-9BA6-CCF484E8F144}" type="datetimeFigureOut">
              <a:rPr lang="zh-CN" altLang="en-US"/>
              <a:pPr>
                <a:defRPr/>
              </a:pPr>
              <a:t>2014/8/4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5A20D32-93CE-4ECF-9B44-1408873F679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DF42CD-21E3-44C0-ADBB-F072704246ED}" type="slidenum">
              <a:rPr lang="en-US" altLang="zh-CN" smtClean="0"/>
              <a:pPr/>
              <a:t>12</a:t>
            </a:fld>
            <a:endParaRPr lang="en-US" altLang="zh-CN" smtClean="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800" b="1" dirty="0" smtClean="0">
                <a:latin typeface="微软雅黑" pitchFamily="34" charset="-122"/>
                <a:ea typeface="微软雅黑" pitchFamily="34" charset="-122"/>
              </a:rPr>
              <a:t>Crookes, G. &amp; </a:t>
            </a:r>
            <a:r>
              <a:rPr lang="en-US" altLang="zh-CN" sz="1800" b="1" dirty="0" err="1" smtClean="0">
                <a:latin typeface="微软雅黑" pitchFamily="34" charset="-122"/>
                <a:ea typeface="微软雅黑" pitchFamily="34" charset="-122"/>
              </a:rPr>
              <a:t>Chaudron</a:t>
            </a:r>
            <a:r>
              <a:rPr lang="en-US" altLang="zh-CN" sz="1800" b="1" dirty="0" smtClean="0">
                <a:latin typeface="微软雅黑" pitchFamily="34" charset="-122"/>
                <a:ea typeface="微软雅黑" pitchFamily="34" charset="-122"/>
              </a:rPr>
              <a:t>, C. 2001. Guidelines</a:t>
            </a:r>
            <a:r>
              <a:rPr lang="en-US" altLang="zh-CN" sz="1800" b="1" baseline="0" dirty="0" smtClean="0">
                <a:latin typeface="微软雅黑" pitchFamily="34" charset="-122"/>
                <a:ea typeface="微软雅黑" pitchFamily="34" charset="-122"/>
              </a:rPr>
              <a:t> for Language Classroom Instruction. In Marianne </a:t>
            </a:r>
            <a:r>
              <a:rPr lang="en-US" altLang="zh-CN" sz="1800" b="1" baseline="0" dirty="0" err="1" smtClean="0">
                <a:latin typeface="微软雅黑" pitchFamily="34" charset="-122"/>
                <a:ea typeface="微软雅黑" pitchFamily="34" charset="-122"/>
              </a:rPr>
              <a:t>Celce</a:t>
            </a:r>
            <a:r>
              <a:rPr lang="en-US" altLang="zh-CN" sz="1800" b="1" baseline="0" dirty="0" smtClean="0">
                <a:latin typeface="微软雅黑" pitchFamily="34" charset="-122"/>
                <a:ea typeface="微软雅黑" pitchFamily="34" charset="-122"/>
              </a:rPr>
              <a:t>-Murcia (Ed.). Teaching English as a Second or Foreign Language. </a:t>
            </a:r>
            <a:r>
              <a:rPr lang="zh-CN" altLang="en-US" sz="1800" b="1" baseline="0" dirty="0" smtClean="0">
                <a:latin typeface="微软雅黑" pitchFamily="34" charset="-122"/>
                <a:ea typeface="微软雅黑" pitchFamily="34" charset="-122"/>
              </a:rPr>
              <a:t>外语教学与研究出版社</a:t>
            </a:r>
            <a:r>
              <a:rPr lang="en-US" altLang="zh-CN" sz="1800" b="1" baseline="0"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p.</a:t>
            </a:r>
            <a:r>
              <a:rPr lang="en-US" altLang="zh-CN" sz="1800" b="1" baseline="0"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337 </a:t>
            </a:r>
          </a:p>
        </p:txBody>
      </p:sp>
      <p:sp>
        <p:nvSpPr>
          <p:cNvPr id="4" name="灯片编号占位符 3"/>
          <p:cNvSpPr>
            <a:spLocks noGrp="1"/>
          </p:cNvSpPr>
          <p:nvPr>
            <p:ph type="sldNum" sz="quarter" idx="10"/>
          </p:nvPr>
        </p:nvSpPr>
        <p:spPr/>
        <p:txBody>
          <a:bodyPr/>
          <a:lstStyle/>
          <a:p>
            <a:pPr>
              <a:defRPr/>
            </a:pPr>
            <a:fld id="{C5A20D32-93CE-4ECF-9B44-1408873F6794}" type="slidenum">
              <a:rPr lang="zh-CN" altLang="en-US" smtClean="0"/>
              <a:pPr>
                <a:defRPr/>
              </a:pPr>
              <a:t>34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800" b="1" dirty="0" smtClean="0">
                <a:latin typeface="微软雅黑" pitchFamily="34" charset="-122"/>
                <a:ea typeface="微软雅黑" pitchFamily="34" charset="-122"/>
              </a:rPr>
              <a:t>Crookes, G. &amp; </a:t>
            </a:r>
            <a:r>
              <a:rPr lang="en-US" altLang="zh-CN" sz="1800" b="1" dirty="0" err="1" smtClean="0">
                <a:latin typeface="微软雅黑" pitchFamily="34" charset="-122"/>
                <a:ea typeface="微软雅黑" pitchFamily="34" charset="-122"/>
              </a:rPr>
              <a:t>Chaudron</a:t>
            </a:r>
            <a:r>
              <a:rPr lang="en-US" altLang="zh-CN" sz="1800" b="1" dirty="0" smtClean="0">
                <a:latin typeface="微软雅黑" pitchFamily="34" charset="-122"/>
                <a:ea typeface="微软雅黑" pitchFamily="34" charset="-122"/>
              </a:rPr>
              <a:t>, C. 2001. Guidelines</a:t>
            </a:r>
            <a:r>
              <a:rPr lang="en-US" altLang="zh-CN" sz="1800" b="1" baseline="0" dirty="0" smtClean="0">
                <a:latin typeface="微软雅黑" pitchFamily="34" charset="-122"/>
                <a:ea typeface="微软雅黑" pitchFamily="34" charset="-122"/>
              </a:rPr>
              <a:t> for Language Classroom Instruction. In Marianne </a:t>
            </a:r>
            <a:r>
              <a:rPr lang="en-US" altLang="zh-CN" sz="1800" b="1" baseline="0" dirty="0" err="1" smtClean="0">
                <a:latin typeface="微软雅黑" pitchFamily="34" charset="-122"/>
                <a:ea typeface="微软雅黑" pitchFamily="34" charset="-122"/>
              </a:rPr>
              <a:t>Celce</a:t>
            </a:r>
            <a:r>
              <a:rPr lang="en-US" altLang="zh-CN" sz="1800" b="1" baseline="0" dirty="0" smtClean="0">
                <a:latin typeface="微软雅黑" pitchFamily="34" charset="-122"/>
                <a:ea typeface="微软雅黑" pitchFamily="34" charset="-122"/>
              </a:rPr>
              <a:t>-Murcia (Ed.). Teaching English as a Second or Foreign Language. </a:t>
            </a:r>
            <a:r>
              <a:rPr lang="zh-CN" altLang="en-US" sz="1800" b="1" baseline="0" dirty="0" smtClean="0">
                <a:latin typeface="微软雅黑" pitchFamily="34" charset="-122"/>
                <a:ea typeface="微软雅黑" pitchFamily="34" charset="-122"/>
              </a:rPr>
              <a:t>外语教学与研究出版社</a:t>
            </a:r>
            <a:r>
              <a:rPr lang="en-US" altLang="zh-CN" sz="1800" b="1" baseline="0" smtClean="0">
                <a:latin typeface="微软雅黑" pitchFamily="34" charset="-122"/>
                <a:ea typeface="微软雅黑" pitchFamily="34" charset="-122"/>
              </a:rPr>
              <a:t>. </a:t>
            </a:r>
            <a:r>
              <a:rPr lang="en-US" altLang="zh-CN" sz="1800" b="1" smtClean="0">
                <a:latin typeface="微软雅黑" pitchFamily="34" charset="-122"/>
                <a:ea typeface="微软雅黑" pitchFamily="34" charset="-122"/>
              </a:rPr>
              <a:t>p</a:t>
            </a:r>
            <a:r>
              <a:rPr lang="en-US" altLang="zh-CN" sz="1800" b="1" dirty="0" smtClean="0">
                <a:latin typeface="微软雅黑" pitchFamily="34" charset="-122"/>
                <a:ea typeface="微软雅黑" pitchFamily="34" charset="-122"/>
              </a:rPr>
              <a:t>.</a:t>
            </a:r>
            <a:r>
              <a:rPr lang="en-US" altLang="zh-CN" sz="1800" b="1" baseline="0"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337 </a:t>
            </a:r>
          </a:p>
        </p:txBody>
      </p:sp>
      <p:sp>
        <p:nvSpPr>
          <p:cNvPr id="4" name="灯片编号占位符 3"/>
          <p:cNvSpPr>
            <a:spLocks noGrp="1"/>
          </p:cNvSpPr>
          <p:nvPr>
            <p:ph type="sldNum" sz="quarter" idx="10"/>
          </p:nvPr>
        </p:nvSpPr>
        <p:spPr/>
        <p:txBody>
          <a:bodyPr/>
          <a:lstStyle/>
          <a:p>
            <a:pPr>
              <a:defRPr/>
            </a:pPr>
            <a:fld id="{C5A20D32-93CE-4ECF-9B44-1408873F6794}" type="slidenum">
              <a:rPr lang="zh-CN" altLang="en-US" smtClean="0"/>
              <a:pPr>
                <a:defRPr/>
              </a:pPr>
              <a:t>35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800" b="1" dirty="0" smtClean="0">
                <a:latin typeface="微软雅黑" pitchFamily="34" charset="-122"/>
                <a:ea typeface="微软雅黑" pitchFamily="34" charset="-122"/>
              </a:rPr>
              <a:t>Crookes, G. &amp; </a:t>
            </a:r>
            <a:r>
              <a:rPr lang="en-US" altLang="zh-CN" sz="1800" b="1" dirty="0" err="1" smtClean="0">
                <a:latin typeface="微软雅黑" pitchFamily="34" charset="-122"/>
                <a:ea typeface="微软雅黑" pitchFamily="34" charset="-122"/>
              </a:rPr>
              <a:t>Chaudron</a:t>
            </a:r>
            <a:r>
              <a:rPr lang="en-US" altLang="zh-CN" sz="1800" b="1" dirty="0" smtClean="0">
                <a:latin typeface="微软雅黑" pitchFamily="34" charset="-122"/>
                <a:ea typeface="微软雅黑" pitchFamily="34" charset="-122"/>
              </a:rPr>
              <a:t>, C. 2001. Guidelines</a:t>
            </a:r>
            <a:r>
              <a:rPr lang="en-US" altLang="zh-CN" sz="1800" b="1" baseline="0" dirty="0" smtClean="0">
                <a:latin typeface="微软雅黑" pitchFamily="34" charset="-122"/>
                <a:ea typeface="微软雅黑" pitchFamily="34" charset="-122"/>
              </a:rPr>
              <a:t> for Language Classroom Instruction. In Marianne </a:t>
            </a:r>
            <a:r>
              <a:rPr lang="en-US" altLang="zh-CN" sz="1800" b="1" baseline="0" dirty="0" err="1" smtClean="0">
                <a:latin typeface="微软雅黑" pitchFamily="34" charset="-122"/>
                <a:ea typeface="微软雅黑" pitchFamily="34" charset="-122"/>
              </a:rPr>
              <a:t>Celce</a:t>
            </a:r>
            <a:r>
              <a:rPr lang="en-US" altLang="zh-CN" sz="1800" b="1" baseline="0" dirty="0" smtClean="0">
                <a:latin typeface="微软雅黑" pitchFamily="34" charset="-122"/>
                <a:ea typeface="微软雅黑" pitchFamily="34" charset="-122"/>
              </a:rPr>
              <a:t>-Murcia (Ed.). Teaching English as a Second or Foreign Language. </a:t>
            </a:r>
            <a:r>
              <a:rPr lang="zh-CN" altLang="en-US" sz="1800" b="1" baseline="0" dirty="0" smtClean="0">
                <a:latin typeface="微软雅黑" pitchFamily="34" charset="-122"/>
                <a:ea typeface="微软雅黑" pitchFamily="34" charset="-122"/>
              </a:rPr>
              <a:t>外语教学与研究出版社</a:t>
            </a:r>
            <a:r>
              <a:rPr lang="en-US" altLang="zh-CN" sz="1800" b="1" baseline="0" smtClean="0">
                <a:latin typeface="微软雅黑" pitchFamily="34" charset="-122"/>
                <a:ea typeface="微软雅黑" pitchFamily="34" charset="-122"/>
              </a:rPr>
              <a:t>. </a:t>
            </a:r>
            <a:r>
              <a:rPr lang="en-US" altLang="zh-CN" sz="1800" b="1" smtClean="0">
                <a:latin typeface="微软雅黑" pitchFamily="34" charset="-122"/>
                <a:ea typeface="微软雅黑" pitchFamily="34" charset="-122"/>
              </a:rPr>
              <a:t>p</a:t>
            </a:r>
            <a:r>
              <a:rPr lang="en-US" altLang="zh-CN" sz="1800" b="1" dirty="0" smtClean="0">
                <a:latin typeface="微软雅黑" pitchFamily="34" charset="-122"/>
                <a:ea typeface="微软雅黑" pitchFamily="34" charset="-122"/>
              </a:rPr>
              <a:t>.</a:t>
            </a:r>
            <a:r>
              <a:rPr lang="en-US" altLang="zh-CN" sz="1800" b="1" baseline="0"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337 </a:t>
            </a:r>
          </a:p>
        </p:txBody>
      </p:sp>
      <p:sp>
        <p:nvSpPr>
          <p:cNvPr id="4" name="灯片编号占位符 3"/>
          <p:cNvSpPr>
            <a:spLocks noGrp="1"/>
          </p:cNvSpPr>
          <p:nvPr>
            <p:ph type="sldNum" sz="quarter" idx="10"/>
          </p:nvPr>
        </p:nvSpPr>
        <p:spPr/>
        <p:txBody>
          <a:bodyPr/>
          <a:lstStyle/>
          <a:p>
            <a:pPr>
              <a:defRPr/>
            </a:pPr>
            <a:fld id="{C5A20D32-93CE-4ECF-9B44-1408873F6794}" type="slidenum">
              <a:rPr lang="zh-CN" altLang="en-US" smtClean="0"/>
              <a:pPr>
                <a:defRPr/>
              </a:pPr>
              <a:t>36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800" b="1" dirty="0" smtClean="0">
                <a:latin typeface="微软雅黑" pitchFamily="34" charset="-122"/>
                <a:ea typeface="微软雅黑" pitchFamily="34" charset="-122"/>
              </a:rPr>
              <a:t>Crookes, G. &amp; </a:t>
            </a:r>
            <a:r>
              <a:rPr lang="en-US" altLang="zh-CN" sz="1800" b="1" dirty="0" err="1" smtClean="0">
                <a:latin typeface="微软雅黑" pitchFamily="34" charset="-122"/>
                <a:ea typeface="微软雅黑" pitchFamily="34" charset="-122"/>
              </a:rPr>
              <a:t>Chaudron</a:t>
            </a:r>
            <a:r>
              <a:rPr lang="en-US" altLang="zh-CN" sz="1800" b="1" dirty="0" smtClean="0">
                <a:latin typeface="微软雅黑" pitchFamily="34" charset="-122"/>
                <a:ea typeface="微软雅黑" pitchFamily="34" charset="-122"/>
              </a:rPr>
              <a:t>, C. 2001. Guidelines</a:t>
            </a:r>
            <a:r>
              <a:rPr lang="en-US" altLang="zh-CN" sz="1800" b="1" baseline="0" dirty="0" smtClean="0">
                <a:latin typeface="微软雅黑" pitchFamily="34" charset="-122"/>
                <a:ea typeface="微软雅黑" pitchFamily="34" charset="-122"/>
              </a:rPr>
              <a:t> for Language Classroom Instruction. In Marianne </a:t>
            </a:r>
            <a:r>
              <a:rPr lang="en-US" altLang="zh-CN" sz="1800" b="1" baseline="0" dirty="0" err="1" smtClean="0">
                <a:latin typeface="微软雅黑" pitchFamily="34" charset="-122"/>
                <a:ea typeface="微软雅黑" pitchFamily="34" charset="-122"/>
              </a:rPr>
              <a:t>Celce</a:t>
            </a:r>
            <a:r>
              <a:rPr lang="en-US" altLang="zh-CN" sz="1800" b="1" baseline="0" dirty="0" smtClean="0">
                <a:latin typeface="微软雅黑" pitchFamily="34" charset="-122"/>
                <a:ea typeface="微软雅黑" pitchFamily="34" charset="-122"/>
              </a:rPr>
              <a:t>-Murcia (Ed.). Teaching English as a Second or Foreign Language. </a:t>
            </a:r>
            <a:r>
              <a:rPr lang="zh-CN" altLang="en-US" sz="1800" b="1" baseline="0" dirty="0" smtClean="0">
                <a:latin typeface="微软雅黑" pitchFamily="34" charset="-122"/>
                <a:ea typeface="微软雅黑" pitchFamily="34" charset="-122"/>
              </a:rPr>
              <a:t>外语教学与研究出版社</a:t>
            </a:r>
            <a:r>
              <a:rPr lang="en-US" altLang="zh-CN" sz="1800" b="1" baseline="0" smtClean="0">
                <a:latin typeface="微软雅黑" pitchFamily="34" charset="-122"/>
                <a:ea typeface="微软雅黑" pitchFamily="34" charset="-122"/>
              </a:rPr>
              <a:t>. </a:t>
            </a:r>
            <a:r>
              <a:rPr lang="en-US" altLang="zh-CN" sz="1800" b="1" smtClean="0">
                <a:latin typeface="微软雅黑" pitchFamily="34" charset="-122"/>
                <a:ea typeface="微软雅黑" pitchFamily="34" charset="-122"/>
              </a:rPr>
              <a:t>p</a:t>
            </a:r>
            <a:r>
              <a:rPr lang="en-US" altLang="zh-CN" sz="1800" b="1" dirty="0" smtClean="0">
                <a:latin typeface="微软雅黑" pitchFamily="34" charset="-122"/>
                <a:ea typeface="微软雅黑" pitchFamily="34" charset="-122"/>
              </a:rPr>
              <a:t>.</a:t>
            </a:r>
            <a:r>
              <a:rPr lang="en-US" altLang="zh-CN" sz="1800" b="1" baseline="0"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337 </a:t>
            </a:r>
          </a:p>
        </p:txBody>
      </p:sp>
      <p:sp>
        <p:nvSpPr>
          <p:cNvPr id="4" name="灯片编号占位符 3"/>
          <p:cNvSpPr>
            <a:spLocks noGrp="1"/>
          </p:cNvSpPr>
          <p:nvPr>
            <p:ph type="sldNum" sz="quarter" idx="10"/>
          </p:nvPr>
        </p:nvSpPr>
        <p:spPr/>
        <p:txBody>
          <a:bodyPr/>
          <a:lstStyle/>
          <a:p>
            <a:pPr>
              <a:defRPr/>
            </a:pPr>
            <a:fld id="{C5A20D32-93CE-4ECF-9B44-1408873F6794}" type="slidenum">
              <a:rPr lang="zh-CN" altLang="en-US" smtClean="0"/>
              <a:pPr>
                <a:defRPr/>
              </a:pPr>
              <a:t>37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800" b="1" dirty="0" smtClean="0">
                <a:latin typeface="微软雅黑" pitchFamily="34" charset="-122"/>
                <a:ea typeface="微软雅黑" pitchFamily="34" charset="-122"/>
              </a:rPr>
              <a:t>Crookes, G. &amp; </a:t>
            </a:r>
            <a:r>
              <a:rPr lang="en-US" altLang="zh-CN" sz="1800" b="1" dirty="0" err="1" smtClean="0">
                <a:latin typeface="微软雅黑" pitchFamily="34" charset="-122"/>
                <a:ea typeface="微软雅黑" pitchFamily="34" charset="-122"/>
              </a:rPr>
              <a:t>Chaudron</a:t>
            </a:r>
            <a:r>
              <a:rPr lang="en-US" altLang="zh-CN" sz="1800" b="1" dirty="0" smtClean="0">
                <a:latin typeface="微软雅黑" pitchFamily="34" charset="-122"/>
                <a:ea typeface="微软雅黑" pitchFamily="34" charset="-122"/>
              </a:rPr>
              <a:t>, C. 2001. Guidelines</a:t>
            </a:r>
            <a:r>
              <a:rPr lang="en-US" altLang="zh-CN" sz="1800" b="1" baseline="0" dirty="0" smtClean="0">
                <a:latin typeface="微软雅黑" pitchFamily="34" charset="-122"/>
                <a:ea typeface="微软雅黑" pitchFamily="34" charset="-122"/>
              </a:rPr>
              <a:t> for Language Classroom Instruction. In Marianne </a:t>
            </a:r>
            <a:r>
              <a:rPr lang="en-US" altLang="zh-CN" sz="1800" b="1" baseline="0" dirty="0" err="1" smtClean="0">
                <a:latin typeface="微软雅黑" pitchFamily="34" charset="-122"/>
                <a:ea typeface="微软雅黑" pitchFamily="34" charset="-122"/>
              </a:rPr>
              <a:t>Celce</a:t>
            </a:r>
            <a:r>
              <a:rPr lang="en-US" altLang="zh-CN" sz="1800" b="1" baseline="0" dirty="0" smtClean="0">
                <a:latin typeface="微软雅黑" pitchFamily="34" charset="-122"/>
                <a:ea typeface="微软雅黑" pitchFamily="34" charset="-122"/>
              </a:rPr>
              <a:t>-Murcia (Ed.). Teaching English as a Second or Foreign Language. </a:t>
            </a:r>
            <a:r>
              <a:rPr lang="zh-CN" altLang="en-US" sz="1800" b="1" baseline="0" dirty="0" smtClean="0">
                <a:latin typeface="微软雅黑" pitchFamily="34" charset="-122"/>
                <a:ea typeface="微软雅黑" pitchFamily="34" charset="-122"/>
              </a:rPr>
              <a:t>外语教学与研究出版社</a:t>
            </a:r>
            <a:r>
              <a:rPr lang="en-US" altLang="zh-CN" sz="1800" b="1" baseline="0" smtClean="0">
                <a:latin typeface="微软雅黑" pitchFamily="34" charset="-122"/>
                <a:ea typeface="微软雅黑" pitchFamily="34" charset="-122"/>
              </a:rPr>
              <a:t>. </a:t>
            </a:r>
            <a:r>
              <a:rPr lang="en-US" altLang="zh-CN" sz="1800" b="1" smtClean="0">
                <a:latin typeface="微软雅黑" pitchFamily="34" charset="-122"/>
                <a:ea typeface="微软雅黑" pitchFamily="34" charset="-122"/>
              </a:rPr>
              <a:t>p</a:t>
            </a:r>
            <a:r>
              <a:rPr lang="en-US" altLang="zh-CN" sz="1800" b="1" dirty="0" smtClean="0">
                <a:latin typeface="微软雅黑" pitchFamily="34" charset="-122"/>
                <a:ea typeface="微软雅黑" pitchFamily="34" charset="-122"/>
              </a:rPr>
              <a:t>.</a:t>
            </a:r>
            <a:r>
              <a:rPr lang="en-US" altLang="zh-CN" sz="1800" b="1" baseline="0"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337 </a:t>
            </a:r>
          </a:p>
        </p:txBody>
      </p:sp>
      <p:sp>
        <p:nvSpPr>
          <p:cNvPr id="4" name="灯片编号占位符 3"/>
          <p:cNvSpPr>
            <a:spLocks noGrp="1"/>
          </p:cNvSpPr>
          <p:nvPr>
            <p:ph type="sldNum" sz="quarter" idx="10"/>
          </p:nvPr>
        </p:nvSpPr>
        <p:spPr/>
        <p:txBody>
          <a:bodyPr/>
          <a:lstStyle/>
          <a:p>
            <a:pPr>
              <a:defRPr/>
            </a:pPr>
            <a:fld id="{C5A20D32-93CE-4ECF-9B44-1408873F6794}" type="slidenum">
              <a:rPr lang="zh-CN" altLang="en-US" smtClean="0"/>
              <a:pPr>
                <a:defRPr/>
              </a:pPr>
              <a:t>38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DF42CD-21E3-44C0-ADBB-F072704246ED}" type="slidenum">
              <a:rPr lang="en-US" altLang="zh-CN" smtClean="0"/>
              <a:pPr/>
              <a:t>13</a:t>
            </a:fld>
            <a:endParaRPr lang="en-US" altLang="zh-CN" smtClean="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DF42CD-21E3-44C0-ADBB-F072704246ED}" type="slidenum">
              <a:rPr lang="en-US" altLang="zh-CN" smtClean="0"/>
              <a:pPr/>
              <a:t>15</a:t>
            </a:fld>
            <a:endParaRPr lang="en-US" altLang="zh-CN" smtClean="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2253A2-961D-4A7B-B38F-9857774F101F}" type="slidenum">
              <a:rPr lang="en-US" altLang="zh-CN" smtClean="0"/>
              <a:pPr/>
              <a:t>16</a:t>
            </a:fld>
            <a:endParaRPr lang="en-US" altLang="zh-CN"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2253A2-961D-4A7B-B38F-9857774F101F}" type="slidenum">
              <a:rPr lang="en-US" altLang="zh-CN" smtClean="0"/>
              <a:pPr/>
              <a:t>17</a:t>
            </a:fld>
            <a:endParaRPr lang="en-US" altLang="zh-CN"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2253A2-961D-4A7B-B38F-9857774F101F}" type="slidenum">
              <a:rPr lang="en-US" altLang="zh-CN" smtClean="0"/>
              <a:pPr/>
              <a:t>18</a:t>
            </a:fld>
            <a:endParaRPr lang="en-US" altLang="zh-CN"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2253A2-961D-4A7B-B38F-9857774F101F}" type="slidenum">
              <a:rPr lang="en-US" altLang="zh-CN" smtClean="0"/>
              <a:pPr/>
              <a:t>19</a:t>
            </a:fld>
            <a:endParaRPr lang="en-US" altLang="zh-CN"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2253A2-961D-4A7B-B38F-9857774F101F}" type="slidenum">
              <a:rPr lang="en-US" altLang="zh-CN" smtClean="0"/>
              <a:pPr/>
              <a:t>20</a:t>
            </a:fld>
            <a:endParaRPr lang="en-US" altLang="zh-CN"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1800" b="1" dirty="0" smtClean="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C5A20D32-93CE-4ECF-9B44-1408873F6794}" type="slidenum">
              <a:rPr lang="zh-CN" altLang="en-US" smtClean="0"/>
              <a:pPr>
                <a:defRPr/>
              </a:pPr>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rotWithShape="0">
          <a:gsLst>
            <a:gs pos="0">
              <a:schemeClr val="bg1"/>
            </a:gs>
            <a:gs pos="100000">
              <a:schemeClr val="bg1">
                <a:gamma/>
                <a:shade val="52157"/>
                <a:invGamma/>
              </a:schemeClr>
            </a:gs>
          </a:gsLst>
          <a:lin ang="5400000" scaled="1"/>
        </a:gradFill>
        <a:effectLst/>
      </p:bgPr>
    </p:bg>
    <p:spTree>
      <p:nvGrpSpPr>
        <p:cNvPr id="1" name=""/>
        <p:cNvGrpSpPr/>
        <p:nvPr/>
      </p:nvGrpSpPr>
      <p:grpSpPr>
        <a:xfrm>
          <a:off x="0" y="0"/>
          <a:ext cx="0" cy="0"/>
          <a:chOff x="0" y="0"/>
          <a:chExt cx="0" cy="0"/>
        </a:xfrm>
      </p:grpSpPr>
      <p:sp>
        <p:nvSpPr>
          <p:cNvPr id="2" name="AutoShape 16" descr="06"/>
          <p:cNvSpPr>
            <a:spLocks noChangeArrowheads="1"/>
          </p:cNvSpPr>
          <p:nvPr/>
        </p:nvSpPr>
        <p:spPr bwMode="ltGray">
          <a:xfrm rot="20584390">
            <a:off x="-141288" y="5376863"/>
            <a:ext cx="2541588" cy="573087"/>
          </a:xfrm>
          <a:prstGeom prst="parallelogram">
            <a:avLst>
              <a:gd name="adj" fmla="val 30059"/>
            </a:avLst>
          </a:prstGeom>
          <a:blipFill dpi="0" rotWithShape="1">
            <a:blip r:embed="rId2"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3" name="AutoShape 17" descr="05"/>
          <p:cNvSpPr>
            <a:spLocks noChangeArrowheads="1"/>
          </p:cNvSpPr>
          <p:nvPr/>
        </p:nvSpPr>
        <p:spPr bwMode="ltGray">
          <a:xfrm rot="20584390">
            <a:off x="2154238" y="4676775"/>
            <a:ext cx="2546350" cy="573088"/>
          </a:xfrm>
          <a:prstGeom prst="parallelogram">
            <a:avLst>
              <a:gd name="adj" fmla="val 30115"/>
            </a:avLst>
          </a:prstGeom>
          <a:blipFill dpi="0" rotWithShape="1">
            <a:blip r:embed="rId3"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4" name="AutoShape 18" descr="03"/>
          <p:cNvSpPr>
            <a:spLocks noChangeArrowheads="1"/>
          </p:cNvSpPr>
          <p:nvPr/>
        </p:nvSpPr>
        <p:spPr bwMode="ltGray">
          <a:xfrm rot="20584390">
            <a:off x="4448175" y="3975100"/>
            <a:ext cx="2552700" cy="573088"/>
          </a:xfrm>
          <a:prstGeom prst="parallelogram">
            <a:avLst>
              <a:gd name="adj" fmla="val 30190"/>
            </a:avLst>
          </a:prstGeom>
          <a:blipFill dpi="0" rotWithShape="1">
            <a:blip r:embed="rId4"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5" name="AutoShape 19" descr="02"/>
          <p:cNvSpPr>
            <a:spLocks noChangeArrowheads="1"/>
          </p:cNvSpPr>
          <p:nvPr/>
        </p:nvSpPr>
        <p:spPr bwMode="ltGray">
          <a:xfrm rot="20584390">
            <a:off x="6751638" y="3273425"/>
            <a:ext cx="2533650" cy="573088"/>
          </a:xfrm>
          <a:prstGeom prst="parallelogram">
            <a:avLst>
              <a:gd name="adj" fmla="val 29965"/>
            </a:avLst>
          </a:prstGeom>
          <a:blipFill dpi="0" rotWithShape="1">
            <a:blip r:embed="rId5"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6" name="Freeform 20"/>
          <p:cNvSpPr>
            <a:spLocks/>
          </p:cNvSpPr>
          <p:nvPr/>
        </p:nvSpPr>
        <p:spPr bwMode="ltGray">
          <a:xfrm>
            <a:off x="0" y="3481388"/>
            <a:ext cx="9155113" cy="3376612"/>
          </a:xfrm>
          <a:custGeom>
            <a:avLst/>
            <a:gdLst/>
            <a:ahLst/>
            <a:cxnLst>
              <a:cxn ang="0">
                <a:pos x="0" y="1760"/>
              </a:cxn>
              <a:cxn ang="0">
                <a:pos x="5767" y="0"/>
              </a:cxn>
              <a:cxn ang="0">
                <a:pos x="5760" y="2127"/>
              </a:cxn>
              <a:cxn ang="0">
                <a:pos x="0" y="2127"/>
              </a:cxn>
              <a:cxn ang="0">
                <a:pos x="0" y="1760"/>
              </a:cxn>
            </a:cxnLst>
            <a:rect l="0" t="0" r="r" b="b"/>
            <a:pathLst>
              <a:path w="5767" h="2127">
                <a:moveTo>
                  <a:pt x="0" y="1760"/>
                </a:moveTo>
                <a:lnTo>
                  <a:pt x="5767" y="0"/>
                </a:lnTo>
                <a:lnTo>
                  <a:pt x="5760" y="2127"/>
                </a:lnTo>
                <a:lnTo>
                  <a:pt x="0" y="2127"/>
                </a:lnTo>
                <a:lnTo>
                  <a:pt x="0" y="1760"/>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a:defRPr/>
            </a:pPr>
            <a:endParaRPr lang="zh-CN" altLang="en-US">
              <a:ea typeface="微软雅黑" pitchFamily="34" charset="-122"/>
            </a:endParaRPr>
          </a:p>
        </p:txBody>
      </p:sp>
      <p:sp>
        <p:nvSpPr>
          <p:cNvPr id="7" name="Rectangle 4"/>
          <p:cNvSpPr>
            <a:spLocks noGrp="1" noChangeArrowheads="1"/>
          </p:cNvSpPr>
          <p:nvPr>
            <p:ph type="dt" sz="half" idx="10"/>
          </p:nvPr>
        </p:nvSpPr>
        <p:spPr bwMode="gray">
          <a:xfrm>
            <a:off x="457200" y="6553200"/>
            <a:ext cx="2133600" cy="171450"/>
          </a:xfrm>
          <a:prstGeom prst="rect">
            <a:avLst/>
          </a:prstGeom>
        </p:spPr>
        <p:txBody>
          <a:bodyPr/>
          <a:lstStyle>
            <a:lvl1pPr>
              <a:defRPr>
                <a:ea typeface="微软雅黑" pitchFamily="34" charset="-122"/>
              </a:defRPr>
            </a:lvl1pPr>
          </a:lstStyle>
          <a:p>
            <a:pPr>
              <a:defRPr/>
            </a:pPr>
            <a:endParaRPr lang="en-US" altLang="zh-CN"/>
          </a:p>
        </p:txBody>
      </p:sp>
      <p:sp>
        <p:nvSpPr>
          <p:cNvPr id="8" name="Rectangle 5"/>
          <p:cNvSpPr>
            <a:spLocks noGrp="1" noChangeArrowheads="1"/>
          </p:cNvSpPr>
          <p:nvPr>
            <p:ph type="ftr" sz="quarter" idx="11"/>
          </p:nvPr>
        </p:nvSpPr>
        <p:spPr bwMode="gray">
          <a:xfrm>
            <a:off x="3124200" y="6553200"/>
            <a:ext cx="2895600" cy="171450"/>
          </a:xfrm>
          <a:prstGeom prst="rect">
            <a:avLst/>
          </a:prstGeom>
        </p:spPr>
        <p:txBody>
          <a:bodyPr/>
          <a:lstStyle>
            <a:lvl1pPr>
              <a:defRPr>
                <a:ea typeface="微软雅黑" pitchFamily="34" charset="-122"/>
              </a:defRPr>
            </a:lvl1pPr>
          </a:lstStyle>
          <a:p>
            <a:pPr>
              <a:defRPr/>
            </a:pPr>
            <a:endParaRPr lang="en-US" altLang="zh-CN"/>
          </a:p>
        </p:txBody>
      </p:sp>
      <p:sp>
        <p:nvSpPr>
          <p:cNvPr id="9" name="Rectangle 6"/>
          <p:cNvSpPr>
            <a:spLocks noGrp="1" noChangeArrowheads="1"/>
          </p:cNvSpPr>
          <p:nvPr>
            <p:ph type="sldNum" sz="quarter" idx="12"/>
          </p:nvPr>
        </p:nvSpPr>
        <p:spPr bwMode="gray">
          <a:xfrm>
            <a:off x="6553200" y="6553200"/>
            <a:ext cx="2133600" cy="171450"/>
          </a:xfrm>
          <a:prstGeom prst="rect">
            <a:avLst/>
          </a:prstGeom>
        </p:spPr>
        <p:txBody>
          <a:bodyPr/>
          <a:lstStyle>
            <a:lvl1pPr>
              <a:defRPr>
                <a:ea typeface="微软雅黑" pitchFamily="34" charset="-122"/>
              </a:defRPr>
            </a:lvl1pPr>
          </a:lstStyle>
          <a:p>
            <a:pPr>
              <a:defRPr/>
            </a:pPr>
            <a:fld id="{9146EAC1-7BDD-453B-B4C6-DB871BF12855}"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矩形 17"/>
          <p:cNvSpPr>
            <a:spLocks noChangeArrowheads="1"/>
          </p:cNvSpPr>
          <p:nvPr userDrawn="1"/>
        </p:nvSpPr>
        <p:spPr bwMode="auto">
          <a:xfrm>
            <a:off x="0" y="0"/>
            <a:ext cx="9144000" cy="6858000"/>
          </a:xfrm>
          <a:prstGeom prst="rect">
            <a:avLst/>
          </a:prstGeom>
          <a:solidFill>
            <a:schemeClr val="tx1"/>
          </a:solidFill>
          <a:ln w="9525" algn="ctr">
            <a:noFill/>
            <a:round/>
            <a:headEnd/>
            <a:tailEnd/>
          </a:ln>
        </p:spPr>
        <p:txBody>
          <a:bodyPr/>
          <a:lstStyle/>
          <a:p>
            <a:pPr algn="ctr">
              <a:defRPr/>
            </a:pPr>
            <a:endParaRPr lang="zh-CN" altLang="en-US">
              <a:ea typeface="微软雅黑" pitchFamily="34" charset="-122"/>
            </a:endParaRPr>
          </a:p>
        </p:txBody>
      </p:sp>
      <p:sp>
        <p:nvSpPr>
          <p:cNvPr id="3" name="Line 17"/>
          <p:cNvSpPr>
            <a:spLocks noChangeShapeType="1"/>
          </p:cNvSpPr>
          <p:nvPr userDrawn="1"/>
        </p:nvSpPr>
        <p:spPr bwMode="auto">
          <a:xfrm>
            <a:off x="0" y="6143625"/>
            <a:ext cx="9144000" cy="0"/>
          </a:xfrm>
          <a:prstGeom prst="line">
            <a:avLst/>
          </a:prstGeom>
          <a:noFill/>
          <a:ln w="12700">
            <a:solidFill>
              <a:schemeClr val="bg1">
                <a:lumMod val="50000"/>
              </a:schemeClr>
            </a:solidFill>
            <a:prstDash val="sysDot"/>
            <a:round/>
            <a:headEnd/>
            <a:tailEnd/>
          </a:ln>
        </p:spPr>
        <p:txBody>
          <a:bodyPr/>
          <a:lstStyle/>
          <a:p>
            <a:pPr>
              <a:defRPr/>
            </a:pPr>
            <a:endParaRPr lang="zh-CN" altLang="en-US">
              <a:ea typeface="微软雅黑" pitchFamily="34" charset="-122"/>
            </a:endParaRPr>
          </a:p>
        </p:txBody>
      </p:sp>
      <p:sp>
        <p:nvSpPr>
          <p:cNvPr id="4" name="矩形 3"/>
          <p:cNvSpPr/>
          <p:nvPr userDrawn="1"/>
        </p:nvSpPr>
        <p:spPr bwMode="auto">
          <a:xfrm>
            <a:off x="3929063" y="6286500"/>
            <a:ext cx="1357312" cy="357188"/>
          </a:xfrm>
          <a:prstGeom prst="rect">
            <a:avLst/>
          </a:prstGeom>
          <a:solidFill>
            <a:schemeClr val="bg1">
              <a:lumMod val="75000"/>
            </a:schemeClr>
          </a:solidFill>
          <a:ln w="38100" cap="flat" cmpd="thinThick" algn="ctr">
            <a:solidFill>
              <a:schemeClr val="bg1">
                <a:lumMod val="60000"/>
                <a:lumOff val="40000"/>
              </a:schemeClr>
            </a:solidFill>
            <a:prstDash val="solid"/>
            <a:round/>
            <a:headEnd type="none" w="med" len="med"/>
            <a:tailEnd type="none" w="med" len="med"/>
          </a:ln>
          <a:effectLst/>
        </p:spPr>
        <p:txBody>
          <a:bodyPr/>
          <a:lstStyle/>
          <a:p>
            <a:pPr algn="ctr">
              <a:defRPr/>
            </a:pPr>
            <a:endParaRPr lang="zh-CN" altLang="en-US">
              <a:ea typeface="微软雅黑" pitchFamily="34" charset="-122"/>
            </a:endParaRPr>
          </a:p>
        </p:txBody>
      </p:sp>
      <p:sp>
        <p:nvSpPr>
          <p:cNvPr id="5" name="Rectangle 3"/>
          <p:cNvSpPr txBox="1">
            <a:spLocks noChangeArrowheads="1"/>
          </p:cNvSpPr>
          <p:nvPr userDrawn="1"/>
        </p:nvSpPr>
        <p:spPr>
          <a:xfrm>
            <a:off x="4071938" y="6303963"/>
            <a:ext cx="1071562" cy="357187"/>
          </a:xfrm>
          <a:prstGeom prst="rect">
            <a:avLst/>
          </a:prstGeom>
        </p:spPr>
        <p:txBody>
          <a:bodyPr/>
          <a:lstStyle/>
          <a:p>
            <a:pPr marL="342900" indent="-342900">
              <a:spcBef>
                <a:spcPct val="20000"/>
              </a:spcBef>
              <a:defRPr/>
            </a:pPr>
            <a:r>
              <a:rPr lang="zh-CN" altLang="en-US" sz="1400" kern="0" dirty="0">
                <a:ea typeface="微软雅黑" pitchFamily="34" charset="-122"/>
              </a:rPr>
              <a:t>关闭 </a:t>
            </a:r>
            <a:r>
              <a:rPr lang="en-US" altLang="zh-CN" sz="1400" kern="0" dirty="0">
                <a:ea typeface="微软雅黑" pitchFamily="34" charset="-122"/>
              </a:rPr>
              <a:t>/</a:t>
            </a:r>
            <a:r>
              <a:rPr lang="zh-CN" altLang="en-US" sz="1400" kern="0" dirty="0">
                <a:ea typeface="微软雅黑" pitchFamily="34" charset="-122"/>
              </a:rPr>
              <a:t>返回</a:t>
            </a:r>
            <a:endParaRPr lang="en-US" altLang="zh-CN" sz="1400" kern="0" dirty="0">
              <a:ea typeface="微软雅黑"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p:spPr>
        <p:txBody>
          <a:bodyPr/>
          <a:lstStyle>
            <a:lvl1pPr>
              <a:defRPr>
                <a:ea typeface="微软雅黑" pitchFamily="34" charset="-122"/>
              </a:defRPr>
            </a:lvl1pPr>
          </a:lstStyle>
          <a:p>
            <a:pPr>
              <a:defRPr/>
            </a:pPr>
            <a:endParaRPr lang="en-US" altLang="zh-CN"/>
          </a:p>
        </p:txBody>
      </p:sp>
      <p:sp>
        <p:nvSpPr>
          <p:cNvPr id="3" name="页脚占位符 2"/>
          <p:cNvSpPr>
            <a:spLocks noGrp="1"/>
          </p:cNvSpPr>
          <p:nvPr>
            <p:ph type="ftr" sz="quarter" idx="11"/>
          </p:nvPr>
        </p:nvSpPr>
        <p:spPr>
          <a:xfrm>
            <a:off x="3124200" y="6245225"/>
            <a:ext cx="2895600" cy="476250"/>
          </a:xfrm>
          <a:prstGeom prst="rect">
            <a:avLst/>
          </a:prstGeom>
        </p:spPr>
        <p:txBody>
          <a:bodyPr/>
          <a:lstStyle>
            <a:lvl1pPr>
              <a:defRPr>
                <a:ea typeface="微软雅黑" pitchFamily="34" charset="-122"/>
              </a:defRPr>
            </a:lvl1pPr>
          </a:lstStyle>
          <a:p>
            <a:pPr>
              <a:defRPr/>
            </a:pPr>
            <a:endParaRPr lang="en-US" altLang="zh-CN"/>
          </a:p>
        </p:txBody>
      </p:sp>
      <p:sp>
        <p:nvSpPr>
          <p:cNvPr id="4" name="灯片编号占位符 3"/>
          <p:cNvSpPr>
            <a:spLocks noGrp="1"/>
          </p:cNvSpPr>
          <p:nvPr>
            <p:ph type="sldNum" sz="quarter" idx="12"/>
          </p:nvPr>
        </p:nvSpPr>
        <p:spPr>
          <a:xfrm>
            <a:off x="6553200" y="6245225"/>
            <a:ext cx="2133600" cy="476250"/>
          </a:xfrm>
          <a:prstGeom prst="rect">
            <a:avLst/>
          </a:prstGeom>
        </p:spPr>
        <p:txBody>
          <a:bodyPr/>
          <a:lstStyle>
            <a:lvl1pPr>
              <a:defRPr>
                <a:ea typeface="微软雅黑" pitchFamily="34" charset="-122"/>
              </a:defRPr>
            </a:lvl1pPr>
          </a:lstStyle>
          <a:p>
            <a:pPr>
              <a:defRPr/>
            </a:pPr>
            <a:fld id="{B8A2FB2E-47D0-4943-9036-F1B515AFF657}"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ea typeface="微软雅黑" pitchFamily="34"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ea typeface="微软雅黑" pitchFamily="34"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ea typeface="微软雅黑" pitchFamily="34" charset="-122"/>
              </a:defRPr>
            </a:lvl1pPr>
          </a:lstStyle>
          <a:p>
            <a:pPr>
              <a:defRPr/>
            </a:pPr>
            <a:fld id="{6DA3938F-22F4-46E0-B56B-CD1E0FA46435}"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a:defRPr>
                <a:ea typeface="微软雅黑" pitchFamily="34" charset="-122"/>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ea typeface="微软雅黑" pitchFamily="34" charset="-122"/>
              </a:defRPr>
            </a:lvl1pPr>
          </a:lstStyle>
          <a:p>
            <a:pPr>
              <a:defRPr/>
            </a:pPr>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ea typeface="微软雅黑" pitchFamily="34" charset="-122"/>
              </a:defRPr>
            </a:lvl1pPr>
          </a:lstStyle>
          <a:p>
            <a:pPr>
              <a:defRPr/>
            </a:pPr>
            <a:fld id="{ACA9F1ED-026F-4E0C-996F-2ED72783D9C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amma/>
                <a:shade val="66667"/>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 name="Freeform 17"/>
          <p:cNvSpPr>
            <a:spLocks/>
          </p:cNvSpPr>
          <p:nvPr userDrawn="1"/>
        </p:nvSpPr>
        <p:spPr bwMode="white">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bg1">
                  <a:gamma/>
                  <a:shade val="0"/>
                  <a:invGamma/>
                </a:schemeClr>
              </a:gs>
              <a:gs pos="100000">
                <a:schemeClr val="bg1"/>
              </a:gs>
            </a:gsLst>
            <a:lin ang="5400000" scaled="1"/>
          </a:gradFill>
          <a:ln w="9525">
            <a:noFill/>
            <a:round/>
            <a:headEnd/>
            <a:tailEnd/>
          </a:ln>
          <a:effectLst/>
        </p:spPr>
        <p:txBody>
          <a:bodyPr/>
          <a:lstStyle/>
          <a:p>
            <a:pPr>
              <a:defRPr/>
            </a:pPr>
            <a:endParaRPr lang="zh-CN" altLang="en-US">
              <a:ea typeface="微软雅黑" pitchFamily="34" charset="-122"/>
            </a:endParaRPr>
          </a:p>
        </p:txBody>
      </p:sp>
      <p:sp>
        <p:nvSpPr>
          <p:cNvPr id="1041" name="Freeform 17"/>
          <p:cNvSpPr>
            <a:spLocks/>
          </p:cNvSpPr>
          <p:nvPr/>
        </p:nvSpPr>
        <p:spPr bwMode="white">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bg1">
                  <a:gamma/>
                  <a:shade val="0"/>
                  <a:invGamma/>
                </a:schemeClr>
              </a:gs>
              <a:gs pos="100000">
                <a:schemeClr val="bg1"/>
              </a:gs>
            </a:gsLst>
            <a:lin ang="5400000" scaled="1"/>
          </a:gradFill>
          <a:ln w="9525">
            <a:noFill/>
            <a:round/>
            <a:headEnd/>
            <a:tailEnd/>
          </a:ln>
          <a:effectLst/>
        </p:spPr>
        <p:txBody>
          <a:bodyPr/>
          <a:lstStyle/>
          <a:p>
            <a:pPr>
              <a:defRPr/>
            </a:pPr>
            <a:endParaRPr lang="zh-CN" altLang="en-US">
              <a:ea typeface="微软雅黑" pitchFamily="34" charset="-122"/>
            </a:endParaRPr>
          </a:p>
        </p:txBody>
      </p:sp>
      <p:grpSp>
        <p:nvGrpSpPr>
          <p:cNvPr id="26628" name="Group 12"/>
          <p:cNvGrpSpPr>
            <a:grpSpLocks/>
          </p:cNvGrpSpPr>
          <p:nvPr/>
        </p:nvGrpSpPr>
        <p:grpSpPr bwMode="auto">
          <a:xfrm>
            <a:off x="0" y="914400"/>
            <a:ext cx="9144000" cy="350838"/>
            <a:chOff x="0" y="672"/>
            <a:chExt cx="5760" cy="221"/>
          </a:xfrm>
        </p:grpSpPr>
        <p:sp>
          <p:nvSpPr>
            <p:cNvPr id="1037" name="AutoShape 13" descr="06"/>
            <p:cNvSpPr>
              <a:spLocks noChangeArrowheads="1"/>
            </p:cNvSpPr>
            <p:nvPr userDrawn="1"/>
          </p:nvSpPr>
          <p:spPr bwMode="ltGray">
            <a:xfrm>
              <a:off x="0" y="674"/>
              <a:ext cx="1443" cy="219"/>
            </a:xfrm>
            <a:prstGeom prst="parallelogram">
              <a:avLst>
                <a:gd name="adj" fmla="val 0"/>
              </a:avLst>
            </a:prstGeom>
            <a:blipFill dpi="0" rotWithShape="1">
              <a:blip r:embed="rId8"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1038" name="AutoShape 14" descr="05"/>
            <p:cNvSpPr>
              <a:spLocks noChangeArrowheads="1"/>
            </p:cNvSpPr>
            <p:nvPr userDrawn="1"/>
          </p:nvSpPr>
          <p:spPr bwMode="ltGray">
            <a:xfrm>
              <a:off x="1434" y="674"/>
              <a:ext cx="1446" cy="219"/>
            </a:xfrm>
            <a:prstGeom prst="parallelogram">
              <a:avLst>
                <a:gd name="adj" fmla="val 0"/>
              </a:avLst>
            </a:prstGeom>
            <a:blipFill dpi="0" rotWithShape="1">
              <a:blip r:embed="rId9"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1039" name="AutoShape 15" descr="03"/>
            <p:cNvSpPr>
              <a:spLocks noChangeArrowheads="1"/>
            </p:cNvSpPr>
            <p:nvPr userDrawn="1"/>
          </p:nvSpPr>
          <p:spPr bwMode="ltGray">
            <a:xfrm>
              <a:off x="2876" y="674"/>
              <a:ext cx="1449" cy="219"/>
            </a:xfrm>
            <a:prstGeom prst="parallelogram">
              <a:avLst>
                <a:gd name="adj" fmla="val 0"/>
              </a:avLst>
            </a:prstGeom>
            <a:blipFill dpi="0" rotWithShape="1">
              <a:blip r:embed="rId10"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1040" name="AutoShape 16" descr="02"/>
            <p:cNvSpPr>
              <a:spLocks noChangeArrowheads="1"/>
            </p:cNvSpPr>
            <p:nvPr userDrawn="1"/>
          </p:nvSpPr>
          <p:spPr bwMode="ltGray">
            <a:xfrm>
              <a:off x="4322" y="672"/>
              <a:ext cx="1438" cy="219"/>
            </a:xfrm>
            <a:prstGeom prst="parallelogram">
              <a:avLst>
                <a:gd name="adj" fmla="val 0"/>
              </a:avLst>
            </a:prstGeom>
            <a:blipFill dpi="0" rotWithShape="1">
              <a:blip r:embed="rId11"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grpSp>
      <p:pic>
        <p:nvPicPr>
          <p:cNvPr id="8" name="Picture 2" descr="F:\able work\(10.05.17)Web 2.0时代的大学外语教学ppt\links\logo3.png"/>
          <p:cNvPicPr>
            <a:picLocks noChangeAspect="1" noChangeArrowheads="1"/>
          </p:cNvPicPr>
          <p:nvPr userDrawn="1"/>
        </p:nvPicPr>
        <p:blipFill>
          <a:blip r:embed="rId12" cstate="print">
            <a:duotone>
              <a:schemeClr val="bg2">
                <a:shade val="45000"/>
                <a:satMod val="135000"/>
              </a:schemeClr>
              <a:prstClr val="white"/>
            </a:duotone>
          </a:blip>
          <a:srcRect/>
          <a:stretch>
            <a:fillRect/>
          </a:stretch>
        </p:blipFill>
        <p:spPr bwMode="auto">
          <a:xfrm>
            <a:off x="142844" y="142852"/>
            <a:ext cx="857260" cy="876968"/>
          </a:xfrm>
          <a:prstGeom prst="rect">
            <a:avLst/>
          </a:prstGeom>
          <a:noFill/>
        </p:spPr>
      </p:pic>
      <p:grpSp>
        <p:nvGrpSpPr>
          <p:cNvPr id="26630" name="Group 12"/>
          <p:cNvGrpSpPr>
            <a:grpSpLocks/>
          </p:cNvGrpSpPr>
          <p:nvPr userDrawn="1"/>
        </p:nvGrpSpPr>
        <p:grpSpPr bwMode="auto">
          <a:xfrm>
            <a:off x="0" y="914400"/>
            <a:ext cx="9144000" cy="350838"/>
            <a:chOff x="0" y="672"/>
            <a:chExt cx="5760" cy="221"/>
          </a:xfrm>
        </p:grpSpPr>
        <p:sp>
          <p:nvSpPr>
            <p:cNvPr id="11" name="AutoShape 13" descr="06"/>
            <p:cNvSpPr>
              <a:spLocks noChangeArrowheads="1"/>
            </p:cNvSpPr>
            <p:nvPr userDrawn="1"/>
          </p:nvSpPr>
          <p:spPr bwMode="ltGray">
            <a:xfrm>
              <a:off x="0" y="674"/>
              <a:ext cx="1443" cy="219"/>
            </a:xfrm>
            <a:prstGeom prst="parallelogram">
              <a:avLst>
                <a:gd name="adj" fmla="val 0"/>
              </a:avLst>
            </a:prstGeom>
            <a:blipFill dpi="0" rotWithShape="1">
              <a:blip r:embed="rId8"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12" name="AutoShape 14" descr="05"/>
            <p:cNvSpPr>
              <a:spLocks noChangeArrowheads="1"/>
            </p:cNvSpPr>
            <p:nvPr userDrawn="1"/>
          </p:nvSpPr>
          <p:spPr bwMode="ltGray">
            <a:xfrm>
              <a:off x="1434" y="674"/>
              <a:ext cx="1446" cy="219"/>
            </a:xfrm>
            <a:prstGeom prst="parallelogram">
              <a:avLst>
                <a:gd name="adj" fmla="val 0"/>
              </a:avLst>
            </a:prstGeom>
            <a:blipFill dpi="0" rotWithShape="1">
              <a:blip r:embed="rId9"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13" name="AutoShape 15" descr="03"/>
            <p:cNvSpPr>
              <a:spLocks noChangeArrowheads="1"/>
            </p:cNvSpPr>
            <p:nvPr userDrawn="1"/>
          </p:nvSpPr>
          <p:spPr bwMode="ltGray">
            <a:xfrm>
              <a:off x="2876" y="674"/>
              <a:ext cx="1449" cy="219"/>
            </a:xfrm>
            <a:prstGeom prst="parallelogram">
              <a:avLst>
                <a:gd name="adj" fmla="val 0"/>
              </a:avLst>
            </a:prstGeom>
            <a:blipFill dpi="0" rotWithShape="1">
              <a:blip r:embed="rId10"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sp>
          <p:nvSpPr>
            <p:cNvPr id="14" name="AutoShape 16" descr="02"/>
            <p:cNvSpPr>
              <a:spLocks noChangeArrowheads="1"/>
            </p:cNvSpPr>
            <p:nvPr userDrawn="1"/>
          </p:nvSpPr>
          <p:spPr bwMode="ltGray">
            <a:xfrm>
              <a:off x="4322" y="672"/>
              <a:ext cx="1438" cy="219"/>
            </a:xfrm>
            <a:prstGeom prst="parallelogram">
              <a:avLst>
                <a:gd name="adj" fmla="val 0"/>
              </a:avLst>
            </a:prstGeom>
            <a:blipFill dpi="0" rotWithShape="1">
              <a:blip r:embed="rId11" cstate="print"/>
              <a:srcRect/>
              <a:stretch>
                <a:fillRect/>
              </a:stretch>
            </a:blipFill>
            <a:ln w="9525">
              <a:noFill/>
              <a:miter lim="800000"/>
              <a:headEnd/>
              <a:tailEnd/>
            </a:ln>
            <a:effectLst/>
          </p:spPr>
          <p:txBody>
            <a:bodyPr wrap="none" anchor="ctr"/>
            <a:lstStyle/>
            <a:p>
              <a:pPr>
                <a:defRPr/>
              </a:pPr>
              <a:endParaRPr lang="zh-CN" altLang="en-US">
                <a:ea typeface="微软雅黑" pitchFamily="34" charset="-122"/>
              </a:endParaRPr>
            </a:p>
          </p:txBody>
        </p:sp>
      </p:grpSp>
    </p:spTree>
  </p:cSld>
  <p:clrMap bg1="dk2" tx1="lt1" bg2="dk1" tx2="lt2" accent1="accent1" accent2="accent2" accent3="accent3" accent4="accent4" accent5="accent5" accent6="accent6" hlink="hlink" folHlink="folHlink"/>
  <p:sldLayoutIdLst>
    <p:sldLayoutId id="2147483717" r:id="rId1"/>
    <p:sldLayoutId id="2147483716" r:id="rId2"/>
    <p:sldLayoutId id="2147483718" r:id="rId3"/>
    <p:sldLayoutId id="2147483719" r:id="rId4"/>
    <p:sldLayoutId id="2147483720" r:id="rId5"/>
    <p:sldLayoutId id="2147483721" r:id="rId6"/>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8.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descr="F:\able work\(10.05.17)Web 2.0时代的大学外语教学ppt\links\logo.png"/>
          <p:cNvPicPr>
            <a:picLocks noChangeAspect="1" noChangeArrowheads="1"/>
          </p:cNvPicPr>
          <p:nvPr/>
        </p:nvPicPr>
        <p:blipFill>
          <a:blip r:embed="rId2" cstate="print">
            <a:grayscl/>
          </a:blip>
          <a:srcRect/>
          <a:stretch>
            <a:fillRect/>
          </a:stretch>
        </p:blipFill>
        <p:spPr bwMode="auto">
          <a:xfrm>
            <a:off x="4143375" y="5572125"/>
            <a:ext cx="4786313" cy="946150"/>
          </a:xfrm>
          <a:prstGeom prst="rect">
            <a:avLst/>
          </a:prstGeom>
          <a:noFill/>
          <a:ln w="9525">
            <a:noFill/>
            <a:miter lim="800000"/>
            <a:headEnd/>
            <a:tailEnd/>
          </a:ln>
        </p:spPr>
      </p:pic>
      <p:sp>
        <p:nvSpPr>
          <p:cNvPr id="2" name="Text Box 4"/>
          <p:cNvSpPr txBox="1">
            <a:spLocks noChangeArrowheads="1"/>
          </p:cNvSpPr>
          <p:nvPr/>
        </p:nvSpPr>
        <p:spPr bwMode="auto">
          <a:xfrm>
            <a:off x="1071563" y="1198563"/>
            <a:ext cx="6524625" cy="1190625"/>
          </a:xfrm>
          <a:prstGeom prst="rect">
            <a:avLst/>
          </a:prstGeom>
          <a:noFill/>
          <a:ln w="9525">
            <a:noFill/>
            <a:miter lim="800000"/>
            <a:headEnd/>
            <a:tailEnd/>
          </a:ln>
          <a:effectLst>
            <a:outerShdw blurRad="50800" dir="2700000" algn="ctr" rotWithShape="0">
              <a:schemeClr val="bg1">
                <a:lumMod val="50000"/>
              </a:schemeClr>
            </a:outerShdw>
          </a:effectLst>
        </p:spPr>
        <p:txBody>
          <a:bodyPr>
            <a:spAutoFit/>
          </a:bodyPr>
          <a:lstStyle/>
          <a:p>
            <a:pPr algn="ctr"/>
            <a:r>
              <a:rPr lang="zh-CN" altLang="en-US" sz="3600" b="1" dirty="0">
                <a:ea typeface="微软雅黑" pitchFamily="34" charset="-122"/>
              </a:rPr>
              <a:t>语言的应用性与</a:t>
            </a:r>
          </a:p>
          <a:p>
            <a:pPr algn="ctr"/>
            <a:r>
              <a:rPr lang="zh-CN" altLang="en-US" sz="3600" b="1" dirty="0">
                <a:ea typeface="微软雅黑" pitchFamily="34" charset="-122"/>
              </a:rPr>
              <a:t>二语课堂教学的实践性 </a:t>
            </a:r>
          </a:p>
        </p:txBody>
      </p:sp>
      <p:sp>
        <p:nvSpPr>
          <p:cNvPr id="3" name="Rectangle 3"/>
          <p:cNvSpPr txBox="1">
            <a:spLocks noChangeArrowheads="1"/>
          </p:cNvSpPr>
          <p:nvPr/>
        </p:nvSpPr>
        <p:spPr>
          <a:xfrm>
            <a:off x="1214438" y="2928938"/>
            <a:ext cx="3929062" cy="1357312"/>
          </a:xfrm>
          <a:prstGeom prst="rect">
            <a:avLst/>
          </a:prstGeom>
        </p:spPr>
        <p:txBody>
          <a:bodyPr/>
          <a:lstStyle/>
          <a:p>
            <a:pPr algn="ctr">
              <a:lnSpc>
                <a:spcPct val="150000"/>
              </a:lnSpc>
            </a:pPr>
            <a:r>
              <a:rPr lang="zh-CN" altLang="en-US" sz="2800">
                <a:ea typeface="微软雅黑" pitchFamily="34" charset="-122"/>
              </a:rPr>
              <a:t>南京大学  王海啸</a:t>
            </a:r>
            <a:endParaRPr lang="en-US" altLang="zh-CN" sz="2800">
              <a:ea typeface="微软雅黑" pitchFamily="34" charset="-122"/>
            </a:endParaRPr>
          </a:p>
          <a:p>
            <a:pPr algn="ctr">
              <a:lnSpc>
                <a:spcPct val="150000"/>
              </a:lnSpc>
            </a:pPr>
            <a:r>
              <a:rPr lang="en-US" altLang="zh-CN" sz="2400">
                <a:ea typeface="微软雅黑" pitchFamily="34" charset="-122"/>
              </a:rPr>
              <a:t>2014-08</a:t>
            </a:r>
            <a:r>
              <a:rPr lang="zh-CN" altLang="en-US" sz="2400">
                <a:ea typeface="微软雅黑" pitchFamily="34" charset="-122"/>
              </a:rPr>
              <a:t> </a:t>
            </a:r>
            <a:r>
              <a:rPr lang="en-US" altLang="zh-CN" sz="2400">
                <a:ea typeface="微软雅黑" pitchFamily="34" charset="-122"/>
              </a:rPr>
              <a:t>·</a:t>
            </a:r>
            <a:r>
              <a:rPr lang="zh-CN" altLang="en-US" sz="2400">
                <a:ea typeface="微软雅黑" pitchFamily="34" charset="-122"/>
              </a:rPr>
              <a:t> 西安</a:t>
            </a:r>
            <a:endParaRPr lang="en-US" altLang="zh-CN" sz="2400">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4294967295"/>
          </p:nvPr>
        </p:nvSpPr>
        <p:spPr>
          <a:xfrm>
            <a:off x="533400" y="1295400"/>
            <a:ext cx="8191500" cy="5105400"/>
          </a:xfrm>
          <a:prstGeom prst="rect">
            <a:avLst/>
          </a:prstGeom>
        </p:spPr>
        <p:txBody>
          <a:bodyPr/>
          <a:lstStyle/>
          <a:p>
            <a:r>
              <a:rPr lang="en-US" altLang="zh-CN" b="1" dirty="0" smtClean="0">
                <a:solidFill>
                  <a:srgbClr val="FF0000"/>
                </a:solidFill>
                <a:latin typeface="Arial Black" pitchFamily="34" charset="0"/>
                <a:ea typeface="宋体" charset="-122"/>
              </a:rPr>
              <a:t> </a:t>
            </a:r>
            <a:r>
              <a:rPr lang="en-US" altLang="zh-CN" sz="6000" b="1" dirty="0" smtClean="0">
                <a:solidFill>
                  <a:srgbClr val="FF0000"/>
                </a:solidFill>
                <a:latin typeface="Arial Black" pitchFamily="34" charset="0"/>
                <a:ea typeface="宋体" charset="-122"/>
              </a:rPr>
              <a:t>P</a:t>
            </a:r>
            <a:r>
              <a:rPr lang="en-US" altLang="zh-CN" dirty="0" smtClean="0">
                <a:latin typeface="Arial Black" pitchFamily="34" charset="0"/>
                <a:ea typeface="宋体" charset="-122"/>
              </a:rPr>
              <a:t>resent</a:t>
            </a:r>
          </a:p>
          <a:p>
            <a:r>
              <a:rPr lang="en-US" altLang="zh-CN" b="1" dirty="0" smtClean="0">
                <a:solidFill>
                  <a:srgbClr val="FF0000"/>
                </a:solidFill>
                <a:latin typeface="Arial Black" pitchFamily="34" charset="0"/>
                <a:ea typeface="宋体" charset="-122"/>
              </a:rPr>
              <a:t> </a:t>
            </a:r>
            <a:r>
              <a:rPr lang="en-US" altLang="zh-CN" sz="6000" b="1" dirty="0" smtClean="0">
                <a:solidFill>
                  <a:srgbClr val="FF0000"/>
                </a:solidFill>
                <a:latin typeface="Arial Black" pitchFamily="34" charset="0"/>
                <a:ea typeface="宋体" charset="-122"/>
              </a:rPr>
              <a:t>P</a:t>
            </a:r>
            <a:r>
              <a:rPr lang="en-US" altLang="zh-CN" dirty="0" smtClean="0">
                <a:latin typeface="Arial Black" pitchFamily="34" charset="0"/>
                <a:ea typeface="宋体" charset="-122"/>
              </a:rPr>
              <a:t>ractice</a:t>
            </a:r>
          </a:p>
          <a:p>
            <a:r>
              <a:rPr lang="en-US" altLang="zh-CN" b="1" dirty="0" smtClean="0">
                <a:solidFill>
                  <a:srgbClr val="FF0000"/>
                </a:solidFill>
                <a:latin typeface="Arial Black" pitchFamily="34" charset="0"/>
                <a:ea typeface="宋体" charset="-122"/>
              </a:rPr>
              <a:t> </a:t>
            </a:r>
            <a:r>
              <a:rPr lang="en-US" altLang="zh-CN" sz="6000" b="1" dirty="0" smtClean="0">
                <a:solidFill>
                  <a:srgbClr val="FF0000"/>
                </a:solidFill>
                <a:latin typeface="Arial Black" pitchFamily="34" charset="0"/>
                <a:ea typeface="宋体" charset="-122"/>
              </a:rPr>
              <a:t>P</a:t>
            </a:r>
            <a:r>
              <a:rPr lang="en-US" altLang="zh-CN" dirty="0" smtClean="0">
                <a:latin typeface="Arial Black" pitchFamily="34" charset="0"/>
                <a:ea typeface="宋体" charset="-122"/>
              </a:rPr>
              <a:t>roduce</a:t>
            </a:r>
            <a:endParaRPr lang="en-US" altLang="zh-CN" dirty="0" smtClean="0">
              <a:ea typeface="宋体" charset="-122"/>
            </a:endParaRPr>
          </a:p>
          <a:p>
            <a:endParaRPr lang="en-US" altLang="zh-CN" dirty="0" smtClean="0">
              <a:ea typeface="宋体" charset="-122"/>
            </a:endParaRPr>
          </a:p>
          <a:p>
            <a:endParaRPr lang="zh-CN" altLang="en-US" dirty="0" smtClean="0">
              <a:ea typeface="宋体" charset="-122"/>
            </a:endParaRPr>
          </a:p>
        </p:txBody>
      </p:sp>
      <p:sp>
        <p:nvSpPr>
          <p:cNvPr id="21507" name="标题 3"/>
          <p:cNvSpPr>
            <a:spLocks noGrp="1"/>
          </p:cNvSpPr>
          <p:nvPr>
            <p:ph type="title" idx="4294967295"/>
          </p:nvPr>
        </p:nvSpPr>
        <p:spPr>
          <a:xfrm>
            <a:off x="1116013" y="304800"/>
            <a:ext cx="7086600" cy="487363"/>
          </a:xfrm>
          <a:prstGeom prst="rect">
            <a:avLst/>
          </a:prstGeom>
        </p:spPr>
        <p:txBody>
          <a:bodyPr/>
          <a:lstStyle/>
          <a:p>
            <a:r>
              <a:rPr lang="en-US" altLang="zh-CN" dirty="0" smtClean="0">
                <a:solidFill>
                  <a:schemeClr val="tx1"/>
                </a:solidFill>
                <a:latin typeface="微软雅黑" pitchFamily="34" charset="-122"/>
                <a:ea typeface="微软雅黑" pitchFamily="34" charset="-122"/>
              </a:rPr>
              <a:t>What</a:t>
            </a:r>
            <a:r>
              <a:rPr lang="en-US" altLang="zh-CN" dirty="0" smtClean="0">
                <a:solidFill>
                  <a:schemeClr val="tx1"/>
                </a:solidFill>
                <a:latin typeface="Arial Black" pitchFamily="34" charset="0"/>
                <a:ea typeface="宋体" charset="-122"/>
              </a:rPr>
              <a:t>’</a:t>
            </a:r>
            <a:r>
              <a:rPr lang="en-US" altLang="zh-CN" dirty="0" smtClean="0">
                <a:solidFill>
                  <a:schemeClr val="tx1"/>
                </a:solidFill>
                <a:latin typeface="微软雅黑" pitchFamily="34" charset="-122"/>
                <a:ea typeface="微软雅黑" pitchFamily="34" charset="-122"/>
              </a:rPr>
              <a:t>s Wrong?</a:t>
            </a:r>
            <a:endParaRPr lang="zh-CN" altLang="en-US" dirty="0" smtClean="0">
              <a:solidFill>
                <a:schemeClr val="tx1"/>
              </a:solidFill>
              <a:latin typeface="微软雅黑" pitchFamily="34" charset="-122"/>
              <a:ea typeface="微软雅黑" pitchFamily="34" charset="-122"/>
            </a:endParaRPr>
          </a:p>
        </p:txBody>
      </p:sp>
      <p:pic>
        <p:nvPicPr>
          <p:cNvPr id="21508" name="Picture 5" descr="c:\users\apple\appdata\roaming\360se6\USERDA~1\Temp\201106~1.JPG"/>
          <p:cNvPicPr>
            <a:picLocks noChangeAspect="1" noChangeArrowheads="1"/>
          </p:cNvPicPr>
          <p:nvPr/>
        </p:nvPicPr>
        <p:blipFill>
          <a:blip r:embed="rId2" cstate="print"/>
          <a:srcRect/>
          <a:stretch>
            <a:fillRect/>
          </a:stretch>
        </p:blipFill>
        <p:spPr bwMode="auto">
          <a:xfrm>
            <a:off x="3419872" y="2132856"/>
            <a:ext cx="5508625" cy="39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773086" y="1731951"/>
          <a:ext cx="7715304" cy="478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txBox="1">
            <a:spLocks noChangeArrowheads="1"/>
          </p:cNvSpPr>
          <p:nvPr/>
        </p:nvSpPr>
        <p:spPr bwMode="auto">
          <a:xfrm>
            <a:off x="0" y="188913"/>
            <a:ext cx="8893175" cy="704850"/>
          </a:xfrm>
          <a:prstGeom prst="rect">
            <a:avLst/>
          </a:prstGeom>
          <a:noFill/>
          <a:ln w="9525">
            <a:noFill/>
            <a:miter lim="800000"/>
            <a:headEnd/>
            <a:tailEnd/>
          </a:ln>
          <a:effectLst/>
        </p:spPr>
        <p:txBody>
          <a:bodyPr anchor="ctr"/>
          <a:lstStyle/>
          <a:p>
            <a:pPr algn="ctr">
              <a:defRPr/>
            </a:pPr>
            <a:r>
              <a:rPr lang="zh-CN" altLang="en-US" sz="3200" b="1" dirty="0">
                <a:ea typeface="微软雅黑" pitchFamily="34" charset="-122"/>
                <a:cs typeface="+mj-cs"/>
              </a:rPr>
              <a:t>内容提要</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bwMode="auto">
          <a:xfrm>
            <a:off x="468313" y="260350"/>
            <a:ext cx="8424862"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语言应用</a:t>
            </a:r>
          </a:p>
        </p:txBody>
      </p:sp>
      <p:sp>
        <p:nvSpPr>
          <p:cNvPr id="2355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b="1" dirty="0" smtClean="0">
                <a:solidFill>
                  <a:schemeClr val="bg2">
                    <a:lumMod val="50000"/>
                    <a:lumOff val="50000"/>
                  </a:schemeClr>
                </a:solidFill>
                <a:latin typeface="微软雅黑" pitchFamily="34" charset="-122"/>
                <a:ea typeface="微软雅黑" pitchFamily="34" charset="-122"/>
              </a:rPr>
              <a:t>What</a:t>
            </a:r>
            <a:r>
              <a:rPr lang="zh-CN" altLang="en-US" b="1" dirty="0" smtClean="0">
                <a:solidFill>
                  <a:schemeClr val="bg2">
                    <a:lumMod val="50000"/>
                    <a:lumOff val="50000"/>
                  </a:schemeClr>
                </a:solidFill>
                <a:latin typeface="微软雅黑" pitchFamily="34" charset="-122"/>
                <a:ea typeface="微软雅黑" pitchFamily="34" charset="-122"/>
              </a:rPr>
              <a:t> </a:t>
            </a:r>
            <a:r>
              <a:rPr lang="en-US" altLang="zh-CN" b="1" dirty="0" smtClean="0">
                <a:solidFill>
                  <a:schemeClr val="bg2">
                    <a:lumMod val="50000"/>
                    <a:lumOff val="50000"/>
                  </a:schemeClr>
                </a:solidFill>
                <a:latin typeface="微软雅黑" pitchFamily="34" charset="-122"/>
                <a:ea typeface="微软雅黑" pitchFamily="34" charset="-122"/>
              </a:rPr>
              <a:t>would</a:t>
            </a:r>
            <a:r>
              <a:rPr lang="zh-CN" altLang="en-US" b="1" dirty="0" smtClean="0">
                <a:solidFill>
                  <a:schemeClr val="bg2">
                    <a:lumMod val="50000"/>
                    <a:lumOff val="50000"/>
                  </a:schemeClr>
                </a:solidFill>
                <a:latin typeface="微软雅黑" pitchFamily="34" charset="-122"/>
                <a:ea typeface="微软雅黑" pitchFamily="34" charset="-122"/>
              </a:rPr>
              <a:t> </a:t>
            </a:r>
            <a:r>
              <a:rPr lang="en-US" altLang="zh-CN" b="1" dirty="0" smtClean="0">
                <a:solidFill>
                  <a:schemeClr val="bg2">
                    <a:lumMod val="50000"/>
                    <a:lumOff val="50000"/>
                  </a:schemeClr>
                </a:solidFill>
                <a:latin typeface="微软雅黑" pitchFamily="34" charset="-122"/>
                <a:ea typeface="微软雅黑" pitchFamily="34" charset="-122"/>
              </a:rPr>
              <a:t>you</a:t>
            </a:r>
            <a:r>
              <a:rPr lang="zh-CN" altLang="en-US" b="1" dirty="0" smtClean="0">
                <a:solidFill>
                  <a:schemeClr val="bg2">
                    <a:lumMod val="50000"/>
                    <a:lumOff val="50000"/>
                  </a:schemeClr>
                </a:solidFill>
                <a:latin typeface="微软雅黑" pitchFamily="34" charset="-122"/>
                <a:ea typeface="微软雅黑" pitchFamily="34" charset="-122"/>
              </a:rPr>
              <a:t> </a:t>
            </a:r>
            <a:r>
              <a:rPr lang="en-US" altLang="zh-CN" b="1" dirty="0" smtClean="0">
                <a:solidFill>
                  <a:schemeClr val="bg2">
                    <a:lumMod val="50000"/>
                    <a:lumOff val="50000"/>
                  </a:schemeClr>
                </a:solidFill>
                <a:latin typeface="微软雅黑" pitchFamily="34" charset="-122"/>
                <a:ea typeface="微软雅黑" pitchFamily="34" charset="-122"/>
              </a:rPr>
              <a:t>say?</a:t>
            </a:r>
            <a:endParaRPr lang="zh-CN" altLang="en-US" b="1" dirty="0" smtClean="0">
              <a:solidFill>
                <a:schemeClr val="bg2">
                  <a:lumMod val="50000"/>
                  <a:lumOff val="50000"/>
                </a:schemeClr>
              </a:solidFill>
              <a:latin typeface="微软雅黑" pitchFamily="34" charset="-122"/>
              <a:ea typeface="微软雅黑" pitchFamily="34" charset="-122"/>
            </a:endParaRPr>
          </a:p>
        </p:txBody>
      </p:sp>
      <p:pic>
        <p:nvPicPr>
          <p:cNvPr id="5" name="图片 4" descr="phone_ring.gif"/>
          <p:cNvPicPr>
            <a:picLocks noChangeAspect="1"/>
          </p:cNvPicPr>
          <p:nvPr/>
        </p:nvPicPr>
        <p:blipFill>
          <a:blip r:embed="rId3" cstate="print"/>
          <a:stretch>
            <a:fillRect/>
          </a:stretch>
        </p:blipFill>
        <p:spPr>
          <a:xfrm>
            <a:off x="2123728" y="2852936"/>
            <a:ext cx="4880338" cy="37890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bwMode="auto">
          <a:xfrm>
            <a:off x="468313" y="260350"/>
            <a:ext cx="8424862"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语言应用</a:t>
            </a:r>
          </a:p>
        </p:txBody>
      </p:sp>
      <p:sp>
        <p:nvSpPr>
          <p:cNvPr id="2355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b="1" dirty="0" smtClean="0">
                <a:solidFill>
                  <a:srgbClr val="FFFF00"/>
                </a:solidFill>
                <a:latin typeface="微软雅黑" pitchFamily="34" charset="-122"/>
                <a:ea typeface="微软雅黑" pitchFamily="34" charset="-122"/>
              </a:rPr>
              <a:t>What</a:t>
            </a:r>
            <a:r>
              <a:rPr lang="zh-CN" altLang="en-US" b="1" dirty="0" smtClean="0">
                <a:solidFill>
                  <a:srgbClr val="FFFF00"/>
                </a:solidFill>
                <a:latin typeface="微软雅黑" pitchFamily="34" charset="-122"/>
                <a:ea typeface="微软雅黑" pitchFamily="34" charset="-122"/>
              </a:rPr>
              <a:t> </a:t>
            </a:r>
            <a:r>
              <a:rPr lang="en-US" altLang="zh-CN" b="1" dirty="0" smtClean="0">
                <a:solidFill>
                  <a:srgbClr val="FFFF00"/>
                </a:solidFill>
                <a:latin typeface="微软雅黑" pitchFamily="34" charset="-122"/>
                <a:ea typeface="微软雅黑" pitchFamily="34" charset="-122"/>
              </a:rPr>
              <a:t>would</a:t>
            </a:r>
            <a:r>
              <a:rPr lang="zh-CN" altLang="en-US" b="1" dirty="0" smtClean="0">
                <a:solidFill>
                  <a:srgbClr val="FFFF00"/>
                </a:solidFill>
                <a:latin typeface="微软雅黑" pitchFamily="34" charset="-122"/>
                <a:ea typeface="微软雅黑" pitchFamily="34" charset="-122"/>
              </a:rPr>
              <a:t> </a:t>
            </a:r>
            <a:r>
              <a:rPr lang="en-US" altLang="zh-CN" b="1" dirty="0" smtClean="0">
                <a:solidFill>
                  <a:srgbClr val="FFFF00"/>
                </a:solidFill>
                <a:latin typeface="微软雅黑" pitchFamily="34" charset="-122"/>
                <a:ea typeface="微软雅黑" pitchFamily="34" charset="-122"/>
              </a:rPr>
              <a:t>you</a:t>
            </a:r>
            <a:r>
              <a:rPr lang="zh-CN" altLang="en-US" b="1" dirty="0" smtClean="0">
                <a:solidFill>
                  <a:srgbClr val="FFFF00"/>
                </a:solidFill>
                <a:latin typeface="微软雅黑" pitchFamily="34" charset="-122"/>
                <a:ea typeface="微软雅黑" pitchFamily="34" charset="-122"/>
              </a:rPr>
              <a:t> </a:t>
            </a:r>
            <a:r>
              <a:rPr lang="en-US" altLang="zh-CN" b="1" dirty="0" smtClean="0">
                <a:solidFill>
                  <a:srgbClr val="FFFF00"/>
                </a:solidFill>
                <a:latin typeface="微软雅黑" pitchFamily="34" charset="-122"/>
                <a:ea typeface="微软雅黑" pitchFamily="34" charset="-122"/>
              </a:rPr>
              <a:t>say?</a:t>
            </a:r>
          </a:p>
          <a:p>
            <a:pPr lvl="1"/>
            <a:r>
              <a:rPr lang="zh-CN" altLang="en-US" b="1" dirty="0" smtClean="0">
                <a:solidFill>
                  <a:srgbClr val="FFFF00"/>
                </a:solidFill>
                <a:latin typeface="微软雅黑" pitchFamily="34" charset="-122"/>
                <a:ea typeface="微软雅黑" pitchFamily="34" charset="-122"/>
              </a:rPr>
              <a:t>这是什么？</a:t>
            </a:r>
            <a:endParaRPr lang="en-US" altLang="zh-CN" b="1" dirty="0" smtClean="0">
              <a:solidFill>
                <a:srgbClr val="FFFF00"/>
              </a:solidFill>
              <a:latin typeface="微软雅黑" pitchFamily="34" charset="-122"/>
              <a:ea typeface="微软雅黑" pitchFamily="34" charset="-122"/>
            </a:endParaRPr>
          </a:p>
          <a:p>
            <a:pPr lvl="1"/>
            <a:r>
              <a:rPr lang="zh-CN" altLang="en-US" b="1" dirty="0" smtClean="0">
                <a:solidFill>
                  <a:srgbClr val="FFFF00"/>
                </a:solidFill>
                <a:latin typeface="微软雅黑" pitchFamily="34" charset="-122"/>
                <a:ea typeface="微软雅黑" pitchFamily="34" charset="-122"/>
              </a:rPr>
              <a:t>在什么地方？</a:t>
            </a:r>
            <a:endParaRPr lang="en-US" altLang="zh-CN" b="1" dirty="0" smtClean="0">
              <a:solidFill>
                <a:srgbClr val="FFFF00"/>
              </a:solidFill>
              <a:latin typeface="微软雅黑" pitchFamily="34" charset="-122"/>
              <a:ea typeface="微软雅黑" pitchFamily="34" charset="-122"/>
            </a:endParaRPr>
          </a:p>
          <a:p>
            <a:pPr lvl="1"/>
            <a:r>
              <a:rPr lang="zh-CN" altLang="en-US" b="1" dirty="0" smtClean="0">
                <a:solidFill>
                  <a:srgbClr val="FFFF00"/>
                </a:solidFill>
                <a:latin typeface="微软雅黑" pitchFamily="34" charset="-122"/>
                <a:ea typeface="微软雅黑" pitchFamily="34" charset="-122"/>
              </a:rPr>
              <a:t>与谁在一起？</a:t>
            </a:r>
            <a:endParaRPr lang="en-US" altLang="zh-CN" b="1" dirty="0" smtClean="0">
              <a:solidFill>
                <a:srgbClr val="FFFF00"/>
              </a:solidFill>
              <a:latin typeface="微软雅黑" pitchFamily="34" charset="-122"/>
              <a:ea typeface="微软雅黑" pitchFamily="34" charset="-122"/>
            </a:endParaRPr>
          </a:p>
          <a:p>
            <a:pPr lvl="1"/>
            <a:r>
              <a:rPr lang="zh-CN" altLang="en-US" b="1" dirty="0" smtClean="0">
                <a:solidFill>
                  <a:srgbClr val="FFFF00"/>
                </a:solidFill>
                <a:latin typeface="微软雅黑" pitchFamily="34" charset="-122"/>
                <a:ea typeface="微软雅黑" pitchFamily="34" charset="-122"/>
              </a:rPr>
              <a:t>该做什么？</a:t>
            </a:r>
            <a:endParaRPr lang="en-US" altLang="zh-CN" b="1" dirty="0" smtClean="0">
              <a:solidFill>
                <a:srgbClr val="FFFF00"/>
              </a:solidFill>
              <a:latin typeface="微软雅黑" pitchFamily="34" charset="-122"/>
              <a:ea typeface="微软雅黑" pitchFamily="34" charset="-122"/>
            </a:endParaRPr>
          </a:p>
          <a:p>
            <a:pPr lvl="1"/>
            <a:r>
              <a:rPr lang="zh-CN" altLang="en-US" b="1" dirty="0" smtClean="0">
                <a:solidFill>
                  <a:srgbClr val="FFFF00"/>
                </a:solidFill>
                <a:latin typeface="微软雅黑" pitchFamily="34" charset="-122"/>
                <a:ea typeface="微软雅黑" pitchFamily="34" charset="-122"/>
              </a:rPr>
              <a:t>用什么方式做？</a:t>
            </a:r>
            <a:endParaRPr lang="en-US" altLang="zh-CN" b="1" dirty="0" smtClean="0">
              <a:solidFill>
                <a:srgbClr val="FFFF00"/>
              </a:solidFill>
              <a:latin typeface="微软雅黑" pitchFamily="34" charset="-122"/>
              <a:ea typeface="微软雅黑" pitchFamily="34" charset="-122"/>
            </a:endParaRPr>
          </a:p>
          <a:p>
            <a:pPr lvl="1"/>
            <a:r>
              <a:rPr lang="zh-CN" altLang="en-US" b="1" dirty="0" smtClean="0">
                <a:solidFill>
                  <a:srgbClr val="FFFF00"/>
                </a:solidFill>
                <a:latin typeface="微软雅黑" pitchFamily="34" charset="-122"/>
                <a:ea typeface="微软雅黑" pitchFamily="34" charset="-122"/>
              </a:rPr>
              <a:t>语言选择？</a:t>
            </a:r>
            <a:endParaRPr lang="en-US" altLang="zh-CN" b="1" dirty="0" smtClean="0">
              <a:solidFill>
                <a:srgbClr val="FFFF00"/>
              </a:solidFill>
              <a:latin typeface="微软雅黑" pitchFamily="34" charset="-122"/>
              <a:ea typeface="微软雅黑" pitchFamily="34" charset="-122"/>
            </a:endParaRPr>
          </a:p>
          <a:p>
            <a:pPr lvl="1"/>
            <a:r>
              <a:rPr lang="zh-CN" altLang="en-US" b="1" dirty="0" smtClean="0">
                <a:solidFill>
                  <a:srgbClr val="FFFF00"/>
                </a:solidFill>
                <a:latin typeface="微软雅黑" pitchFamily="34" charset="-122"/>
                <a:ea typeface="微软雅黑" pitchFamily="34" charset="-122"/>
              </a:rPr>
              <a:t>是否有效？</a:t>
            </a:r>
          </a:p>
        </p:txBody>
      </p:sp>
      <p:pic>
        <p:nvPicPr>
          <p:cNvPr id="5" name="图片 4" descr="phone_ring.gif"/>
          <p:cNvPicPr>
            <a:picLocks noChangeAspect="1"/>
          </p:cNvPicPr>
          <p:nvPr/>
        </p:nvPicPr>
        <p:blipFill>
          <a:blip r:embed="rId3" cstate="print"/>
          <a:stretch>
            <a:fillRect/>
          </a:stretch>
        </p:blipFill>
        <p:spPr>
          <a:xfrm>
            <a:off x="4860032" y="3717032"/>
            <a:ext cx="3512186" cy="27268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title"/>
          </p:nvPr>
        </p:nvSpPr>
        <p:spPr bwMode="auto">
          <a:xfrm>
            <a:off x="0" y="260350"/>
            <a:ext cx="8964613" cy="576263"/>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语言应用</a:t>
            </a:r>
          </a:p>
        </p:txBody>
      </p:sp>
      <p:sp>
        <p:nvSpPr>
          <p:cNvPr id="15364" name="TextBox 24"/>
          <p:cNvSpPr txBox="1">
            <a:spLocks noChangeArrowheads="1"/>
          </p:cNvSpPr>
          <p:nvPr/>
        </p:nvSpPr>
        <p:spPr bwMode="auto">
          <a:xfrm>
            <a:off x="5796135" y="6165304"/>
            <a:ext cx="2592289" cy="400110"/>
          </a:xfrm>
          <a:prstGeom prst="rect">
            <a:avLst/>
          </a:prstGeom>
          <a:noFill/>
          <a:ln w="9525">
            <a:noFill/>
            <a:miter lim="800000"/>
            <a:headEnd/>
            <a:tailEnd/>
          </a:ln>
        </p:spPr>
        <p:txBody>
          <a:bodyPr wrap="square">
            <a:spAutoFit/>
          </a:bodyPr>
          <a:lstStyle/>
          <a:p>
            <a:pPr algn="r" latinLnBrk="1"/>
            <a:r>
              <a:rPr kumimoji="1" lang="en-US" altLang="zh-CN" sz="2000" dirty="0" err="1" smtClean="0">
                <a:ea typeface="微软雅黑" pitchFamily="34" charset="-122"/>
                <a:cs typeface="Arial" charset="0"/>
              </a:rPr>
              <a:t>Goullier</a:t>
            </a:r>
            <a:r>
              <a:rPr kumimoji="1" lang="en-US" altLang="zh-CN" sz="2000" dirty="0" smtClean="0">
                <a:ea typeface="微软雅黑" pitchFamily="34" charset="-122"/>
                <a:cs typeface="Arial" charset="0"/>
              </a:rPr>
              <a:t>, 2008</a:t>
            </a:r>
            <a:r>
              <a:rPr kumimoji="1" lang="en-US" altLang="zh-CN" sz="2000" dirty="0">
                <a:ea typeface="微软雅黑" pitchFamily="34" charset="-122"/>
                <a:cs typeface="Arial" charset="0"/>
              </a:rPr>
              <a:t>, p. </a:t>
            </a:r>
            <a:r>
              <a:rPr kumimoji="1" lang="en-US" altLang="zh-CN" sz="2000" dirty="0" smtClean="0">
                <a:ea typeface="微软雅黑" pitchFamily="34" charset="-122"/>
                <a:cs typeface="Arial" charset="0"/>
              </a:rPr>
              <a:t>27</a:t>
            </a:r>
            <a:endParaRPr kumimoji="1" lang="zh-CN" altLang="en-US" sz="2000" dirty="0">
              <a:ea typeface="微软雅黑" pitchFamily="34" charset="-122"/>
              <a:cs typeface="Arial" charset="0"/>
            </a:endParaRPr>
          </a:p>
        </p:txBody>
      </p:sp>
      <p:sp>
        <p:nvSpPr>
          <p:cNvPr id="2" name="圆角矩形 1"/>
          <p:cNvSpPr/>
          <p:nvPr/>
        </p:nvSpPr>
        <p:spPr bwMode="blackWhite">
          <a:xfrm>
            <a:off x="250825" y="1740942"/>
            <a:ext cx="1873250" cy="608012"/>
          </a:xfrm>
          <a:prstGeom prst="roundRect">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zh-CN" sz="2000" b="1" dirty="0">
                <a:solidFill>
                  <a:srgbClr val="FFFF00"/>
                </a:solidFill>
                <a:ea typeface="微软雅黑" pitchFamily="34" charset="-122"/>
              </a:rPr>
              <a:t>General </a:t>
            </a:r>
          </a:p>
          <a:p>
            <a:pPr algn="ctr" eaLnBrk="0" latinLnBrk="1" hangingPunct="0"/>
            <a:r>
              <a:rPr kumimoji="1" lang="en-US" altLang="zh-CN" sz="2000" b="1" dirty="0">
                <a:solidFill>
                  <a:srgbClr val="FFFF00"/>
                </a:solidFill>
                <a:ea typeface="微软雅黑" pitchFamily="34" charset="-122"/>
              </a:rPr>
              <a:t>competences</a:t>
            </a:r>
          </a:p>
        </p:txBody>
      </p:sp>
      <p:sp>
        <p:nvSpPr>
          <p:cNvPr id="15366" name="圆角矩形 36"/>
          <p:cNvSpPr>
            <a:spLocks noChangeArrowheads="1"/>
          </p:cNvSpPr>
          <p:nvPr/>
        </p:nvSpPr>
        <p:spPr bwMode="blackWhite">
          <a:xfrm>
            <a:off x="2843808" y="1739354"/>
            <a:ext cx="1873250" cy="609600"/>
          </a:xfrm>
          <a:prstGeom prst="roundRect">
            <a:avLst>
              <a:gd name="adj" fmla="val 16667"/>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zh-CN" sz="2000" b="1" dirty="0" smtClean="0">
                <a:solidFill>
                  <a:srgbClr val="FFFF00"/>
                </a:solidFill>
                <a:ea typeface="微软雅黑" pitchFamily="34" charset="-122"/>
              </a:rPr>
              <a:t>S</a:t>
            </a:r>
            <a:r>
              <a:rPr kumimoji="1" lang="en-US" altLang="ko-KR" sz="2000" b="1" dirty="0" smtClean="0">
                <a:solidFill>
                  <a:srgbClr val="FFFF00"/>
                </a:solidFill>
                <a:ea typeface="微软雅黑" pitchFamily="34" charset="-122"/>
              </a:rPr>
              <a:t>trategies</a:t>
            </a:r>
            <a:endParaRPr kumimoji="1" lang="zh-CN" altLang="en-US" sz="2000" b="1" dirty="0">
              <a:solidFill>
                <a:srgbClr val="FFFF00"/>
              </a:solidFill>
              <a:ea typeface="微软雅黑" pitchFamily="34" charset="-122"/>
            </a:endParaRPr>
          </a:p>
        </p:txBody>
      </p:sp>
      <p:sp>
        <p:nvSpPr>
          <p:cNvPr id="15367" name="圆角矩形 37"/>
          <p:cNvSpPr>
            <a:spLocks noChangeArrowheads="1"/>
          </p:cNvSpPr>
          <p:nvPr/>
        </p:nvSpPr>
        <p:spPr bwMode="blackWhite">
          <a:xfrm>
            <a:off x="5508104" y="1686967"/>
            <a:ext cx="2088406" cy="608012"/>
          </a:xfrm>
          <a:prstGeom prst="roundRect">
            <a:avLst>
              <a:gd name="adj" fmla="val 16667"/>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ko-KR" sz="2000" b="1" dirty="0" smtClean="0">
                <a:solidFill>
                  <a:srgbClr val="FFFF00"/>
                </a:solidFill>
                <a:ea typeface="微软雅黑" pitchFamily="34" charset="-122"/>
              </a:rPr>
              <a:t>Communicative </a:t>
            </a:r>
            <a:endParaRPr kumimoji="1" lang="en-US" altLang="ko-KR" sz="2000" b="1" dirty="0">
              <a:solidFill>
                <a:srgbClr val="FFFF00"/>
              </a:solidFill>
              <a:ea typeface="微软雅黑" pitchFamily="34" charset="-122"/>
            </a:endParaRPr>
          </a:p>
          <a:p>
            <a:pPr algn="ctr" eaLnBrk="0" latinLnBrk="1" hangingPunct="0"/>
            <a:r>
              <a:rPr kumimoji="1" lang="en-US" altLang="ko-KR" sz="2000" b="1" dirty="0">
                <a:solidFill>
                  <a:srgbClr val="FFFF00"/>
                </a:solidFill>
                <a:ea typeface="微软雅黑" pitchFamily="34" charset="-122"/>
              </a:rPr>
              <a:t>competences</a:t>
            </a:r>
          </a:p>
        </p:txBody>
      </p:sp>
      <p:sp>
        <p:nvSpPr>
          <p:cNvPr id="39" name="圆角矩形 38"/>
          <p:cNvSpPr/>
          <p:nvPr/>
        </p:nvSpPr>
        <p:spPr bwMode="blackWhite">
          <a:xfrm>
            <a:off x="250825" y="3769767"/>
            <a:ext cx="1873250" cy="609600"/>
          </a:xfrm>
          <a:prstGeom prst="roundRect">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zh-CN" sz="2000" b="1" dirty="0">
                <a:solidFill>
                  <a:srgbClr val="FFFF00"/>
                </a:solidFill>
                <a:ea typeface="微软雅黑" pitchFamily="34" charset="-122"/>
              </a:rPr>
              <a:t>Domains </a:t>
            </a:r>
          </a:p>
          <a:p>
            <a:pPr algn="ctr" eaLnBrk="0" latinLnBrk="1" hangingPunct="0"/>
            <a:r>
              <a:rPr kumimoji="1" lang="en-US" altLang="zh-CN" sz="2000" b="1" dirty="0">
                <a:solidFill>
                  <a:srgbClr val="FFFF00"/>
                </a:solidFill>
                <a:ea typeface="微软雅黑" pitchFamily="34" charset="-122"/>
              </a:rPr>
              <a:t>and themes</a:t>
            </a:r>
          </a:p>
        </p:txBody>
      </p:sp>
      <p:sp>
        <p:nvSpPr>
          <p:cNvPr id="40" name="圆角矩形 39"/>
          <p:cNvSpPr/>
          <p:nvPr/>
        </p:nvSpPr>
        <p:spPr bwMode="blackWhite">
          <a:xfrm>
            <a:off x="250825" y="4849267"/>
            <a:ext cx="1873250" cy="609600"/>
          </a:xfrm>
          <a:prstGeom prst="roundRect">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zh-CN" sz="2000" b="1" dirty="0">
                <a:solidFill>
                  <a:srgbClr val="FFFF00"/>
                </a:solidFill>
                <a:ea typeface="微软雅黑" pitchFamily="34" charset="-122"/>
              </a:rPr>
              <a:t>Situation</a:t>
            </a:r>
          </a:p>
        </p:txBody>
      </p:sp>
      <p:sp>
        <p:nvSpPr>
          <p:cNvPr id="41" name="圆角矩形 40"/>
          <p:cNvSpPr/>
          <p:nvPr/>
        </p:nvSpPr>
        <p:spPr bwMode="blackWhite">
          <a:xfrm>
            <a:off x="2843808" y="4222204"/>
            <a:ext cx="1873250" cy="608013"/>
          </a:xfrm>
          <a:prstGeom prst="roundRect">
            <a:avLst/>
          </a:prstGeom>
          <a:solidFill>
            <a:schemeClr val="bg2">
              <a:lumMod val="90000"/>
              <a:lumOff val="10000"/>
            </a:schemeClr>
          </a:solidFill>
          <a:ln w="25400">
            <a:solidFill>
              <a:srgbClr val="FFFFFF"/>
            </a:solidFill>
            <a:round/>
            <a:headEnd/>
            <a:tailEnd/>
          </a:ln>
        </p:spPr>
        <p:txBody>
          <a:bodyPr wrap="none" anchor="ctr"/>
          <a:lstStyle/>
          <a:p>
            <a:pPr algn="ctr" eaLnBrk="0" latinLnBrk="1" hangingPunct="0"/>
            <a:r>
              <a:rPr kumimoji="1" lang="en-US" altLang="zh-CN" sz="2000" b="1" dirty="0" smtClean="0">
                <a:solidFill>
                  <a:srgbClr val="FFFF00"/>
                </a:solidFill>
                <a:ea typeface="微软雅黑" pitchFamily="34" charset="-122"/>
              </a:rPr>
              <a:t>Task</a:t>
            </a:r>
            <a:endParaRPr kumimoji="1" lang="en-US" altLang="zh-CN" sz="2000" b="1" dirty="0">
              <a:solidFill>
                <a:srgbClr val="FFFF00"/>
              </a:solidFill>
              <a:ea typeface="微软雅黑" pitchFamily="34" charset="-122"/>
            </a:endParaRPr>
          </a:p>
        </p:txBody>
      </p:sp>
      <p:sp>
        <p:nvSpPr>
          <p:cNvPr id="15371" name="圆角矩形 41"/>
          <p:cNvSpPr>
            <a:spLocks noChangeArrowheads="1"/>
          </p:cNvSpPr>
          <p:nvPr/>
        </p:nvSpPr>
        <p:spPr bwMode="blackWhite">
          <a:xfrm>
            <a:off x="4067944" y="2997299"/>
            <a:ext cx="1376362" cy="609600"/>
          </a:xfrm>
          <a:prstGeom prst="roundRect">
            <a:avLst>
              <a:gd name="adj" fmla="val 16667"/>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ko-KR" sz="2000" b="1" dirty="0" smtClean="0">
                <a:solidFill>
                  <a:srgbClr val="FFFF00"/>
                </a:solidFill>
                <a:ea typeface="微软雅黑" pitchFamily="34" charset="-122"/>
              </a:rPr>
              <a:t>Linguistic</a:t>
            </a:r>
            <a:endParaRPr kumimoji="1" lang="en-US" altLang="ko-KR" sz="2000" b="1" dirty="0">
              <a:solidFill>
                <a:srgbClr val="FFFF00"/>
              </a:solidFill>
              <a:ea typeface="微软雅黑" pitchFamily="34" charset="-122"/>
            </a:endParaRPr>
          </a:p>
        </p:txBody>
      </p:sp>
      <p:sp>
        <p:nvSpPr>
          <p:cNvPr id="15372" name="圆角矩形 42"/>
          <p:cNvSpPr>
            <a:spLocks noChangeArrowheads="1"/>
          </p:cNvSpPr>
          <p:nvPr/>
        </p:nvSpPr>
        <p:spPr bwMode="blackWhite">
          <a:xfrm>
            <a:off x="5580112" y="2997299"/>
            <a:ext cx="1374775" cy="608013"/>
          </a:xfrm>
          <a:prstGeom prst="roundRect">
            <a:avLst>
              <a:gd name="adj" fmla="val 16667"/>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ko-KR" sz="2000" b="1" dirty="0" smtClean="0">
                <a:solidFill>
                  <a:srgbClr val="FFFF00"/>
                </a:solidFill>
                <a:ea typeface="微软雅黑" pitchFamily="34" charset="-122"/>
              </a:rPr>
              <a:t>Pragmati</a:t>
            </a:r>
            <a:r>
              <a:rPr kumimoji="1" lang="en-US" altLang="ko-KR" sz="2000" b="1" dirty="0" smtClean="0">
                <a:solidFill>
                  <a:srgbClr val="FFFF00"/>
                </a:solidFill>
                <a:latin typeface="Times New Roman" pitchFamily="18" charset="0"/>
                <a:cs typeface="Arial" charset="0"/>
              </a:rPr>
              <a:t>c</a:t>
            </a:r>
            <a:endParaRPr kumimoji="1" lang="en-US" altLang="ko-KR" sz="2000" b="1" dirty="0">
              <a:solidFill>
                <a:srgbClr val="FFFF00"/>
              </a:solidFill>
              <a:latin typeface="Times New Roman" pitchFamily="18" charset="0"/>
              <a:cs typeface="Arial" charset="0"/>
            </a:endParaRPr>
          </a:p>
        </p:txBody>
      </p:sp>
      <p:sp>
        <p:nvSpPr>
          <p:cNvPr id="15373" name="圆角矩形 43"/>
          <p:cNvSpPr>
            <a:spLocks noChangeArrowheads="1"/>
          </p:cNvSpPr>
          <p:nvPr/>
        </p:nvSpPr>
        <p:spPr bwMode="blackWhite">
          <a:xfrm>
            <a:off x="7092280" y="2982367"/>
            <a:ext cx="1872779" cy="609600"/>
          </a:xfrm>
          <a:prstGeom prst="roundRect">
            <a:avLst>
              <a:gd name="adj" fmla="val 16667"/>
            </a:avLst>
          </a:prstGeom>
          <a:solidFill>
            <a:schemeClr val="bg2">
              <a:lumMod val="75000"/>
              <a:lumOff val="25000"/>
            </a:schemeClr>
          </a:solidFill>
          <a:ln w="25400">
            <a:solidFill>
              <a:srgbClr val="FFFFFF"/>
            </a:solidFill>
            <a:round/>
            <a:headEnd/>
            <a:tailEnd/>
          </a:ln>
        </p:spPr>
        <p:txBody>
          <a:bodyPr wrap="none" anchor="ctr"/>
          <a:lstStyle/>
          <a:p>
            <a:pPr algn="ctr" eaLnBrk="0" latinLnBrk="1" hangingPunct="0"/>
            <a:r>
              <a:rPr kumimoji="1" lang="en-US" altLang="ko-KR" sz="2000" b="1" dirty="0" smtClean="0">
                <a:solidFill>
                  <a:srgbClr val="FFFF00"/>
                </a:solidFill>
                <a:ea typeface="微软雅黑" pitchFamily="34" charset="-122"/>
              </a:rPr>
              <a:t>Sociolinguisti</a:t>
            </a:r>
            <a:r>
              <a:rPr kumimoji="1" lang="en-US" altLang="ko-KR" sz="2000" b="1" dirty="0" smtClean="0">
                <a:solidFill>
                  <a:srgbClr val="FFFF00"/>
                </a:solidFill>
                <a:latin typeface="Times New Roman" pitchFamily="18" charset="0"/>
                <a:cs typeface="Arial" charset="0"/>
              </a:rPr>
              <a:t>c</a:t>
            </a:r>
            <a:endParaRPr kumimoji="1" lang="en-US" altLang="ko-KR" sz="2000" b="1" dirty="0">
              <a:solidFill>
                <a:srgbClr val="FFFF00"/>
              </a:solidFill>
              <a:latin typeface="Times New Roman" pitchFamily="18" charset="0"/>
              <a:cs typeface="Arial" charset="0"/>
            </a:endParaRPr>
          </a:p>
        </p:txBody>
      </p:sp>
      <p:sp>
        <p:nvSpPr>
          <p:cNvPr id="15374" name="圆角矩形 44"/>
          <p:cNvSpPr>
            <a:spLocks noChangeArrowheads="1"/>
          </p:cNvSpPr>
          <p:nvPr/>
        </p:nvSpPr>
        <p:spPr bwMode="blackWhite">
          <a:xfrm>
            <a:off x="5652120" y="4187279"/>
            <a:ext cx="1873250" cy="609600"/>
          </a:xfrm>
          <a:prstGeom prst="roundRect">
            <a:avLst>
              <a:gd name="adj" fmla="val 16667"/>
            </a:avLst>
          </a:prstGeom>
          <a:solidFill>
            <a:schemeClr val="bg2">
              <a:lumMod val="90000"/>
              <a:lumOff val="10000"/>
            </a:schemeClr>
          </a:solidFill>
          <a:ln w="25400">
            <a:solidFill>
              <a:srgbClr val="FFFFFF"/>
            </a:solidFill>
            <a:round/>
            <a:headEnd/>
            <a:tailEnd/>
          </a:ln>
        </p:spPr>
        <p:txBody>
          <a:bodyPr wrap="none" anchor="ctr"/>
          <a:lstStyle/>
          <a:p>
            <a:pPr algn="ctr" latinLnBrk="1"/>
            <a:r>
              <a:rPr kumimoji="1" lang="en-US" altLang="ko-KR" sz="2000" b="1" dirty="0" smtClean="0">
                <a:solidFill>
                  <a:srgbClr val="FFFF00"/>
                </a:solidFill>
                <a:ea typeface="微软雅黑" pitchFamily="34" charset="-122"/>
              </a:rPr>
              <a:t>Language </a:t>
            </a:r>
            <a:endParaRPr kumimoji="1" lang="en-US" altLang="ko-KR" sz="2000" b="1" dirty="0">
              <a:solidFill>
                <a:srgbClr val="FFFF00"/>
              </a:solidFill>
              <a:ea typeface="微软雅黑" pitchFamily="34" charset="-122"/>
            </a:endParaRPr>
          </a:p>
          <a:p>
            <a:pPr algn="ctr" latinLnBrk="1"/>
            <a:r>
              <a:rPr kumimoji="1" lang="en-US" altLang="ko-KR" sz="2000" b="1" dirty="0">
                <a:solidFill>
                  <a:srgbClr val="FFFF00"/>
                </a:solidFill>
                <a:ea typeface="微软雅黑" pitchFamily="34" charset="-122"/>
              </a:rPr>
              <a:t>activities</a:t>
            </a:r>
          </a:p>
        </p:txBody>
      </p:sp>
      <p:sp>
        <p:nvSpPr>
          <p:cNvPr id="46" name="圆角矩形 45"/>
          <p:cNvSpPr/>
          <p:nvPr/>
        </p:nvSpPr>
        <p:spPr bwMode="blackWhite">
          <a:xfrm>
            <a:off x="2843808" y="5557292"/>
            <a:ext cx="1873250" cy="608012"/>
          </a:xfrm>
          <a:prstGeom prst="roundRect">
            <a:avLst/>
          </a:prstGeom>
          <a:solidFill>
            <a:schemeClr val="bg2">
              <a:lumMod val="90000"/>
              <a:lumOff val="10000"/>
            </a:schemeClr>
          </a:solidFill>
          <a:ln w="25400">
            <a:solidFill>
              <a:srgbClr val="FFFFFF"/>
            </a:solidFill>
            <a:round/>
            <a:headEnd/>
            <a:tailEnd/>
          </a:ln>
        </p:spPr>
        <p:txBody>
          <a:bodyPr wrap="none" anchor="ctr"/>
          <a:lstStyle/>
          <a:p>
            <a:pPr algn="ctr" eaLnBrk="0" latinLnBrk="1" hangingPunct="0"/>
            <a:r>
              <a:rPr kumimoji="1" lang="en-US" altLang="zh-CN" sz="2000" b="1" dirty="0" smtClean="0">
                <a:solidFill>
                  <a:srgbClr val="FFFF00"/>
                </a:solidFill>
                <a:ea typeface="微软雅黑" pitchFamily="34" charset="-122"/>
              </a:rPr>
              <a:t>Identifiable </a:t>
            </a:r>
            <a:endParaRPr kumimoji="1" lang="en-US" altLang="zh-CN" sz="2000" b="1" dirty="0">
              <a:solidFill>
                <a:srgbClr val="FFFF00"/>
              </a:solidFill>
              <a:ea typeface="微软雅黑" pitchFamily="34" charset="-122"/>
            </a:endParaRPr>
          </a:p>
          <a:p>
            <a:pPr algn="ctr" eaLnBrk="0" latinLnBrk="1" hangingPunct="0"/>
            <a:r>
              <a:rPr kumimoji="1" lang="en-US" altLang="zh-CN" sz="2000" b="1" dirty="0">
                <a:solidFill>
                  <a:srgbClr val="FFFF00"/>
                </a:solidFill>
                <a:ea typeface="微软雅黑" pitchFamily="34" charset="-122"/>
              </a:rPr>
              <a:t>outcome</a:t>
            </a:r>
          </a:p>
        </p:txBody>
      </p:sp>
      <p:cxnSp>
        <p:nvCxnSpPr>
          <p:cNvPr id="15376" name="直接箭头连接符 3"/>
          <p:cNvCxnSpPr>
            <a:cxnSpLocks noChangeShapeType="1"/>
            <a:stCxn id="2" idx="2"/>
          </p:cNvCxnSpPr>
          <p:nvPr/>
        </p:nvCxnSpPr>
        <p:spPr bwMode="auto">
          <a:xfrm>
            <a:off x="1187450" y="2361654"/>
            <a:ext cx="1916113" cy="1887538"/>
          </a:xfrm>
          <a:prstGeom prst="straightConnector1">
            <a:avLst/>
          </a:prstGeom>
          <a:noFill/>
          <a:ln w="28575" algn="ctr">
            <a:solidFill>
              <a:srgbClr val="1B9BC9"/>
            </a:solidFill>
            <a:round/>
            <a:headEnd/>
            <a:tailEnd type="arrow" w="med" len="med"/>
          </a:ln>
        </p:spPr>
      </p:cxnSp>
      <p:cxnSp>
        <p:nvCxnSpPr>
          <p:cNvPr id="15377" name="直接箭头连接符 6"/>
          <p:cNvCxnSpPr>
            <a:cxnSpLocks noChangeShapeType="1"/>
            <a:stCxn id="39" idx="3"/>
            <a:endCxn id="41" idx="1"/>
          </p:cNvCxnSpPr>
          <p:nvPr/>
        </p:nvCxnSpPr>
        <p:spPr bwMode="auto">
          <a:xfrm>
            <a:off x="2124075" y="4074567"/>
            <a:ext cx="719733" cy="451644"/>
          </a:xfrm>
          <a:prstGeom prst="straightConnector1">
            <a:avLst/>
          </a:prstGeom>
          <a:noFill/>
          <a:ln w="28575" algn="ctr">
            <a:solidFill>
              <a:srgbClr val="1B9BC9"/>
            </a:solidFill>
            <a:round/>
            <a:headEnd/>
            <a:tailEnd type="arrow" w="med" len="med"/>
          </a:ln>
        </p:spPr>
      </p:cxnSp>
      <p:cxnSp>
        <p:nvCxnSpPr>
          <p:cNvPr id="15378" name="直接箭头连接符 8"/>
          <p:cNvCxnSpPr>
            <a:cxnSpLocks noChangeShapeType="1"/>
            <a:stCxn id="40" idx="3"/>
          </p:cNvCxnSpPr>
          <p:nvPr/>
        </p:nvCxnSpPr>
        <p:spPr bwMode="auto">
          <a:xfrm flipV="1">
            <a:off x="2124075" y="4849267"/>
            <a:ext cx="979488" cy="304800"/>
          </a:xfrm>
          <a:prstGeom prst="straightConnector1">
            <a:avLst/>
          </a:prstGeom>
          <a:noFill/>
          <a:ln w="28575" algn="ctr">
            <a:solidFill>
              <a:srgbClr val="1B9BC9"/>
            </a:solidFill>
            <a:round/>
            <a:headEnd/>
            <a:tailEnd type="arrow" w="med" len="med"/>
          </a:ln>
        </p:spPr>
      </p:cxnSp>
      <p:cxnSp>
        <p:nvCxnSpPr>
          <p:cNvPr id="15379" name="直接箭头连接符 11"/>
          <p:cNvCxnSpPr>
            <a:cxnSpLocks noChangeShapeType="1"/>
            <a:stCxn id="15366" idx="2"/>
            <a:endCxn id="41" idx="0"/>
          </p:cNvCxnSpPr>
          <p:nvPr/>
        </p:nvCxnSpPr>
        <p:spPr bwMode="auto">
          <a:xfrm>
            <a:off x="3780433" y="2348954"/>
            <a:ext cx="0" cy="1873250"/>
          </a:xfrm>
          <a:prstGeom prst="straightConnector1">
            <a:avLst/>
          </a:prstGeom>
          <a:noFill/>
          <a:ln w="28575" algn="ctr">
            <a:solidFill>
              <a:srgbClr val="1B9BC9"/>
            </a:solidFill>
            <a:round/>
            <a:headEnd/>
            <a:tailEnd type="arrow" w="med" len="med"/>
          </a:ln>
        </p:spPr>
      </p:cxnSp>
      <p:cxnSp>
        <p:nvCxnSpPr>
          <p:cNvPr id="15380" name="直接箭头连接符 14"/>
          <p:cNvCxnSpPr>
            <a:cxnSpLocks noChangeShapeType="1"/>
            <a:stCxn id="41" idx="2"/>
            <a:endCxn id="46" idx="0"/>
          </p:cNvCxnSpPr>
          <p:nvPr/>
        </p:nvCxnSpPr>
        <p:spPr bwMode="auto">
          <a:xfrm>
            <a:off x="3780433" y="4842917"/>
            <a:ext cx="0" cy="701675"/>
          </a:xfrm>
          <a:prstGeom prst="straightConnector1">
            <a:avLst/>
          </a:prstGeom>
          <a:noFill/>
          <a:ln w="28575" algn="ctr">
            <a:solidFill>
              <a:srgbClr val="1B9BC9"/>
            </a:solidFill>
            <a:round/>
            <a:headEnd/>
            <a:tailEnd type="arrow" w="med" len="med"/>
          </a:ln>
        </p:spPr>
      </p:cxnSp>
      <p:cxnSp>
        <p:nvCxnSpPr>
          <p:cNvPr id="15381" name="直接箭头连接符 16"/>
          <p:cNvCxnSpPr>
            <a:cxnSpLocks noChangeShapeType="1"/>
            <a:stCxn id="15367" idx="2"/>
            <a:endCxn id="15371" idx="0"/>
          </p:cNvCxnSpPr>
          <p:nvPr/>
        </p:nvCxnSpPr>
        <p:spPr bwMode="auto">
          <a:xfrm flipH="1">
            <a:off x="4756125" y="2294979"/>
            <a:ext cx="1796182" cy="702320"/>
          </a:xfrm>
          <a:prstGeom prst="straightConnector1">
            <a:avLst/>
          </a:prstGeom>
          <a:noFill/>
          <a:ln w="28575" algn="ctr">
            <a:solidFill>
              <a:srgbClr val="1B9BC9"/>
            </a:solidFill>
            <a:round/>
            <a:headEnd/>
            <a:tailEnd type="arrow" w="med" len="med"/>
          </a:ln>
        </p:spPr>
      </p:cxnSp>
      <p:cxnSp>
        <p:nvCxnSpPr>
          <p:cNvPr id="15382" name="直接箭头连接符 18"/>
          <p:cNvCxnSpPr>
            <a:cxnSpLocks noChangeShapeType="1"/>
            <a:stCxn id="15367" idx="2"/>
            <a:endCxn id="15372" idx="0"/>
          </p:cNvCxnSpPr>
          <p:nvPr/>
        </p:nvCxnSpPr>
        <p:spPr bwMode="auto">
          <a:xfrm flipH="1">
            <a:off x="6267500" y="2294979"/>
            <a:ext cx="284807" cy="702320"/>
          </a:xfrm>
          <a:prstGeom prst="straightConnector1">
            <a:avLst/>
          </a:prstGeom>
          <a:noFill/>
          <a:ln w="28575" algn="ctr">
            <a:solidFill>
              <a:srgbClr val="1B9BC9"/>
            </a:solidFill>
            <a:round/>
            <a:headEnd/>
            <a:tailEnd type="arrow" w="med" len="med"/>
          </a:ln>
        </p:spPr>
      </p:cxnSp>
      <p:cxnSp>
        <p:nvCxnSpPr>
          <p:cNvPr id="15383" name="直接箭头连接符 20"/>
          <p:cNvCxnSpPr>
            <a:cxnSpLocks noChangeShapeType="1"/>
            <a:stCxn id="15367" idx="2"/>
            <a:endCxn id="15373" idx="0"/>
          </p:cNvCxnSpPr>
          <p:nvPr/>
        </p:nvCxnSpPr>
        <p:spPr bwMode="auto">
          <a:xfrm>
            <a:off x="6552307" y="2294979"/>
            <a:ext cx="1476363" cy="687388"/>
          </a:xfrm>
          <a:prstGeom prst="straightConnector1">
            <a:avLst/>
          </a:prstGeom>
          <a:noFill/>
          <a:ln w="28575" algn="ctr">
            <a:solidFill>
              <a:srgbClr val="1B9BC9"/>
            </a:solidFill>
            <a:round/>
            <a:headEnd/>
            <a:tailEnd type="arrow" w="med" len="med"/>
          </a:ln>
        </p:spPr>
      </p:cxnSp>
      <p:cxnSp>
        <p:nvCxnSpPr>
          <p:cNvPr id="15384" name="直接箭头连接符 22"/>
          <p:cNvCxnSpPr>
            <a:cxnSpLocks noChangeShapeType="1"/>
            <a:stCxn id="15371" idx="2"/>
          </p:cNvCxnSpPr>
          <p:nvPr/>
        </p:nvCxnSpPr>
        <p:spPr bwMode="auto">
          <a:xfrm>
            <a:off x="4756919" y="3619599"/>
            <a:ext cx="1198562" cy="590550"/>
          </a:xfrm>
          <a:prstGeom prst="straightConnector1">
            <a:avLst/>
          </a:prstGeom>
          <a:noFill/>
          <a:ln w="28575" algn="ctr">
            <a:solidFill>
              <a:srgbClr val="1B9BC9"/>
            </a:solidFill>
            <a:round/>
            <a:headEnd/>
            <a:tailEnd type="arrow" w="med" len="med"/>
          </a:ln>
        </p:spPr>
      </p:cxnSp>
      <p:cxnSp>
        <p:nvCxnSpPr>
          <p:cNvPr id="15385" name="直接箭头连接符 24"/>
          <p:cNvCxnSpPr>
            <a:cxnSpLocks noChangeShapeType="1"/>
            <a:stCxn id="15372" idx="2"/>
            <a:endCxn id="15374" idx="0"/>
          </p:cNvCxnSpPr>
          <p:nvPr/>
        </p:nvCxnSpPr>
        <p:spPr bwMode="auto">
          <a:xfrm>
            <a:off x="6267500" y="3605312"/>
            <a:ext cx="321245" cy="581967"/>
          </a:xfrm>
          <a:prstGeom prst="straightConnector1">
            <a:avLst/>
          </a:prstGeom>
          <a:noFill/>
          <a:ln w="28575" algn="ctr">
            <a:solidFill>
              <a:srgbClr val="1B9BC9"/>
            </a:solidFill>
            <a:round/>
            <a:headEnd/>
            <a:tailEnd type="arrow" w="med" len="med"/>
          </a:ln>
        </p:spPr>
      </p:cxnSp>
      <p:cxnSp>
        <p:nvCxnSpPr>
          <p:cNvPr id="15386" name="直接箭头连接符 26"/>
          <p:cNvCxnSpPr>
            <a:cxnSpLocks noChangeShapeType="1"/>
            <a:stCxn id="15373" idx="2"/>
          </p:cNvCxnSpPr>
          <p:nvPr/>
        </p:nvCxnSpPr>
        <p:spPr bwMode="auto">
          <a:xfrm flipH="1">
            <a:off x="7061648" y="3591967"/>
            <a:ext cx="967022" cy="608012"/>
          </a:xfrm>
          <a:prstGeom prst="straightConnector1">
            <a:avLst/>
          </a:prstGeom>
          <a:noFill/>
          <a:ln w="28575" algn="ctr">
            <a:solidFill>
              <a:srgbClr val="1B9BC9"/>
            </a:solidFill>
            <a:round/>
            <a:headEnd/>
            <a:tailEnd type="arrow" w="med" len="med"/>
          </a:ln>
        </p:spPr>
      </p:cxnSp>
      <p:cxnSp>
        <p:nvCxnSpPr>
          <p:cNvPr id="15387" name="直接箭头连接符 28"/>
          <p:cNvCxnSpPr>
            <a:cxnSpLocks noChangeShapeType="1"/>
            <a:stCxn id="15374" idx="1"/>
            <a:endCxn id="41" idx="3"/>
          </p:cNvCxnSpPr>
          <p:nvPr/>
        </p:nvCxnSpPr>
        <p:spPr bwMode="auto">
          <a:xfrm flipH="1">
            <a:off x="4717058" y="4492079"/>
            <a:ext cx="935062" cy="34132"/>
          </a:xfrm>
          <a:prstGeom prst="straightConnector1">
            <a:avLst/>
          </a:prstGeom>
          <a:noFill/>
          <a:ln w="28575" algn="ctr">
            <a:solidFill>
              <a:srgbClr val="1B9BC9"/>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blinds(horizontal)">
                                      <p:cBhvr>
                                        <p:cTn id="22" dur="500"/>
                                        <p:tgtEl>
                                          <p:spTgt spid="15376"/>
                                        </p:tgtEl>
                                      </p:cBhvr>
                                    </p:animEffect>
                                  </p:childTnLst>
                                </p:cTn>
                              </p:par>
                              <p:par>
                                <p:cTn id="23" presetID="3" presetClass="entr" presetSubtype="10" fill="hold" nodeType="withEffect">
                                  <p:stCondLst>
                                    <p:cond delay="0"/>
                                  </p:stCondLst>
                                  <p:childTnLst>
                                    <p:set>
                                      <p:cBhvr>
                                        <p:cTn id="24" dur="1" fill="hold">
                                          <p:stCondLst>
                                            <p:cond delay="0"/>
                                          </p:stCondLst>
                                        </p:cTn>
                                        <p:tgtEl>
                                          <p:spTgt spid="15377"/>
                                        </p:tgtEl>
                                        <p:attrNameLst>
                                          <p:attrName>style.visibility</p:attrName>
                                        </p:attrNameLst>
                                      </p:cBhvr>
                                      <p:to>
                                        <p:strVal val="visible"/>
                                      </p:to>
                                    </p:set>
                                    <p:animEffect transition="in" filter="blinds(horizontal)">
                                      <p:cBhvr>
                                        <p:cTn id="25" dur="500"/>
                                        <p:tgtEl>
                                          <p:spTgt spid="15377"/>
                                        </p:tgtEl>
                                      </p:cBhvr>
                                    </p:animEffect>
                                  </p:childTnLst>
                                </p:cTn>
                              </p:par>
                              <p:par>
                                <p:cTn id="26" presetID="3" presetClass="entr" presetSubtype="10" fill="hold" nodeType="withEffect">
                                  <p:stCondLst>
                                    <p:cond delay="0"/>
                                  </p:stCondLst>
                                  <p:childTnLst>
                                    <p:set>
                                      <p:cBhvr>
                                        <p:cTn id="27" dur="1" fill="hold">
                                          <p:stCondLst>
                                            <p:cond delay="0"/>
                                          </p:stCondLst>
                                        </p:cTn>
                                        <p:tgtEl>
                                          <p:spTgt spid="15378"/>
                                        </p:tgtEl>
                                        <p:attrNameLst>
                                          <p:attrName>style.visibility</p:attrName>
                                        </p:attrNameLst>
                                      </p:cBhvr>
                                      <p:to>
                                        <p:strVal val="visible"/>
                                      </p:to>
                                    </p:set>
                                    <p:animEffect transition="in" filter="blinds(horizontal)">
                                      <p:cBhvr>
                                        <p:cTn id="28" dur="500"/>
                                        <p:tgtEl>
                                          <p:spTgt spid="153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366"/>
                                        </p:tgtEl>
                                        <p:attrNameLst>
                                          <p:attrName>style.visibility</p:attrName>
                                        </p:attrNameLst>
                                      </p:cBhvr>
                                      <p:to>
                                        <p:strVal val="visible"/>
                                      </p:to>
                                    </p:set>
                                    <p:animEffect transition="in" filter="blinds(horizontal)">
                                      <p:cBhvr>
                                        <p:cTn id="36" dur="500"/>
                                        <p:tgtEl>
                                          <p:spTgt spid="15366"/>
                                        </p:tgtEl>
                                      </p:cBhvr>
                                    </p:animEffect>
                                  </p:childTnLst>
                                </p:cTn>
                              </p:par>
                              <p:par>
                                <p:cTn id="37" presetID="3" presetClass="entr" presetSubtype="10" fill="hold" nodeType="withEffect">
                                  <p:stCondLst>
                                    <p:cond delay="0"/>
                                  </p:stCondLst>
                                  <p:childTnLst>
                                    <p:set>
                                      <p:cBhvr>
                                        <p:cTn id="38" dur="1" fill="hold">
                                          <p:stCondLst>
                                            <p:cond delay="0"/>
                                          </p:stCondLst>
                                        </p:cTn>
                                        <p:tgtEl>
                                          <p:spTgt spid="15379"/>
                                        </p:tgtEl>
                                        <p:attrNameLst>
                                          <p:attrName>style.visibility</p:attrName>
                                        </p:attrNameLst>
                                      </p:cBhvr>
                                      <p:to>
                                        <p:strVal val="visible"/>
                                      </p:to>
                                    </p:set>
                                    <p:animEffect transition="in" filter="blinds(horizontal)">
                                      <p:cBhvr>
                                        <p:cTn id="39" dur="500"/>
                                        <p:tgtEl>
                                          <p:spTgt spid="1537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5367"/>
                                        </p:tgtEl>
                                        <p:attrNameLst>
                                          <p:attrName>style.visibility</p:attrName>
                                        </p:attrNameLst>
                                      </p:cBhvr>
                                      <p:to>
                                        <p:strVal val="visible"/>
                                      </p:to>
                                    </p:set>
                                    <p:animEffect transition="in" filter="blinds(horizontal)">
                                      <p:cBhvr>
                                        <p:cTn id="44" dur="500"/>
                                        <p:tgtEl>
                                          <p:spTgt spid="1536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371"/>
                                        </p:tgtEl>
                                        <p:attrNameLst>
                                          <p:attrName>style.visibility</p:attrName>
                                        </p:attrNameLst>
                                      </p:cBhvr>
                                      <p:to>
                                        <p:strVal val="visible"/>
                                      </p:to>
                                    </p:set>
                                    <p:animEffect transition="in" filter="blinds(horizontal)">
                                      <p:cBhvr>
                                        <p:cTn id="47" dur="500"/>
                                        <p:tgtEl>
                                          <p:spTgt spid="1537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372"/>
                                        </p:tgtEl>
                                        <p:attrNameLst>
                                          <p:attrName>style.visibility</p:attrName>
                                        </p:attrNameLst>
                                      </p:cBhvr>
                                      <p:to>
                                        <p:strVal val="visible"/>
                                      </p:to>
                                    </p:set>
                                    <p:animEffect transition="in" filter="blinds(horizontal)">
                                      <p:cBhvr>
                                        <p:cTn id="50" dur="500"/>
                                        <p:tgtEl>
                                          <p:spTgt spid="1537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5373"/>
                                        </p:tgtEl>
                                        <p:attrNameLst>
                                          <p:attrName>style.visibility</p:attrName>
                                        </p:attrNameLst>
                                      </p:cBhvr>
                                      <p:to>
                                        <p:strVal val="visible"/>
                                      </p:to>
                                    </p:set>
                                    <p:animEffect transition="in" filter="blinds(horizontal)">
                                      <p:cBhvr>
                                        <p:cTn id="53" dur="500"/>
                                        <p:tgtEl>
                                          <p:spTgt spid="15373"/>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5374"/>
                                        </p:tgtEl>
                                        <p:attrNameLst>
                                          <p:attrName>style.visibility</p:attrName>
                                        </p:attrNameLst>
                                      </p:cBhvr>
                                      <p:to>
                                        <p:strVal val="visible"/>
                                      </p:to>
                                    </p:set>
                                    <p:animEffect transition="in" filter="blinds(horizontal)">
                                      <p:cBhvr>
                                        <p:cTn id="56" dur="500"/>
                                        <p:tgtEl>
                                          <p:spTgt spid="15374"/>
                                        </p:tgtEl>
                                      </p:cBhvr>
                                    </p:animEffect>
                                  </p:childTnLst>
                                </p:cTn>
                              </p:par>
                              <p:par>
                                <p:cTn id="57" presetID="3" presetClass="entr" presetSubtype="10" fill="hold" nodeType="withEffect">
                                  <p:stCondLst>
                                    <p:cond delay="0"/>
                                  </p:stCondLst>
                                  <p:childTnLst>
                                    <p:set>
                                      <p:cBhvr>
                                        <p:cTn id="58" dur="1" fill="hold">
                                          <p:stCondLst>
                                            <p:cond delay="0"/>
                                          </p:stCondLst>
                                        </p:cTn>
                                        <p:tgtEl>
                                          <p:spTgt spid="15381"/>
                                        </p:tgtEl>
                                        <p:attrNameLst>
                                          <p:attrName>style.visibility</p:attrName>
                                        </p:attrNameLst>
                                      </p:cBhvr>
                                      <p:to>
                                        <p:strVal val="visible"/>
                                      </p:to>
                                    </p:set>
                                    <p:animEffect transition="in" filter="blinds(horizontal)">
                                      <p:cBhvr>
                                        <p:cTn id="59" dur="500"/>
                                        <p:tgtEl>
                                          <p:spTgt spid="15381"/>
                                        </p:tgtEl>
                                      </p:cBhvr>
                                    </p:animEffect>
                                  </p:childTnLst>
                                </p:cTn>
                              </p:par>
                              <p:par>
                                <p:cTn id="60" presetID="3" presetClass="entr" presetSubtype="10" fill="hold" nodeType="withEffect">
                                  <p:stCondLst>
                                    <p:cond delay="0"/>
                                  </p:stCondLst>
                                  <p:childTnLst>
                                    <p:set>
                                      <p:cBhvr>
                                        <p:cTn id="61" dur="1" fill="hold">
                                          <p:stCondLst>
                                            <p:cond delay="0"/>
                                          </p:stCondLst>
                                        </p:cTn>
                                        <p:tgtEl>
                                          <p:spTgt spid="15382"/>
                                        </p:tgtEl>
                                        <p:attrNameLst>
                                          <p:attrName>style.visibility</p:attrName>
                                        </p:attrNameLst>
                                      </p:cBhvr>
                                      <p:to>
                                        <p:strVal val="visible"/>
                                      </p:to>
                                    </p:set>
                                    <p:animEffect transition="in" filter="blinds(horizontal)">
                                      <p:cBhvr>
                                        <p:cTn id="62" dur="500"/>
                                        <p:tgtEl>
                                          <p:spTgt spid="15382"/>
                                        </p:tgtEl>
                                      </p:cBhvr>
                                    </p:animEffect>
                                  </p:childTnLst>
                                </p:cTn>
                              </p:par>
                              <p:par>
                                <p:cTn id="63" presetID="3" presetClass="entr" presetSubtype="10" fill="hold" nodeType="withEffect">
                                  <p:stCondLst>
                                    <p:cond delay="0"/>
                                  </p:stCondLst>
                                  <p:childTnLst>
                                    <p:set>
                                      <p:cBhvr>
                                        <p:cTn id="64" dur="1" fill="hold">
                                          <p:stCondLst>
                                            <p:cond delay="0"/>
                                          </p:stCondLst>
                                        </p:cTn>
                                        <p:tgtEl>
                                          <p:spTgt spid="15383"/>
                                        </p:tgtEl>
                                        <p:attrNameLst>
                                          <p:attrName>style.visibility</p:attrName>
                                        </p:attrNameLst>
                                      </p:cBhvr>
                                      <p:to>
                                        <p:strVal val="visible"/>
                                      </p:to>
                                    </p:set>
                                    <p:animEffect transition="in" filter="blinds(horizontal)">
                                      <p:cBhvr>
                                        <p:cTn id="65" dur="500"/>
                                        <p:tgtEl>
                                          <p:spTgt spid="15383"/>
                                        </p:tgtEl>
                                      </p:cBhvr>
                                    </p:animEffect>
                                  </p:childTnLst>
                                </p:cTn>
                              </p:par>
                              <p:par>
                                <p:cTn id="66" presetID="3" presetClass="entr" presetSubtype="10" fill="hold" nodeType="withEffect">
                                  <p:stCondLst>
                                    <p:cond delay="0"/>
                                  </p:stCondLst>
                                  <p:childTnLst>
                                    <p:set>
                                      <p:cBhvr>
                                        <p:cTn id="67" dur="1" fill="hold">
                                          <p:stCondLst>
                                            <p:cond delay="0"/>
                                          </p:stCondLst>
                                        </p:cTn>
                                        <p:tgtEl>
                                          <p:spTgt spid="15384"/>
                                        </p:tgtEl>
                                        <p:attrNameLst>
                                          <p:attrName>style.visibility</p:attrName>
                                        </p:attrNameLst>
                                      </p:cBhvr>
                                      <p:to>
                                        <p:strVal val="visible"/>
                                      </p:to>
                                    </p:set>
                                    <p:animEffect transition="in" filter="blinds(horizontal)">
                                      <p:cBhvr>
                                        <p:cTn id="68" dur="500"/>
                                        <p:tgtEl>
                                          <p:spTgt spid="15384"/>
                                        </p:tgtEl>
                                      </p:cBhvr>
                                    </p:animEffect>
                                  </p:childTnLst>
                                </p:cTn>
                              </p:par>
                              <p:par>
                                <p:cTn id="69" presetID="3" presetClass="entr" presetSubtype="10" fill="hold" nodeType="withEffect">
                                  <p:stCondLst>
                                    <p:cond delay="0"/>
                                  </p:stCondLst>
                                  <p:childTnLst>
                                    <p:set>
                                      <p:cBhvr>
                                        <p:cTn id="70" dur="1" fill="hold">
                                          <p:stCondLst>
                                            <p:cond delay="0"/>
                                          </p:stCondLst>
                                        </p:cTn>
                                        <p:tgtEl>
                                          <p:spTgt spid="15385"/>
                                        </p:tgtEl>
                                        <p:attrNameLst>
                                          <p:attrName>style.visibility</p:attrName>
                                        </p:attrNameLst>
                                      </p:cBhvr>
                                      <p:to>
                                        <p:strVal val="visible"/>
                                      </p:to>
                                    </p:set>
                                    <p:animEffect transition="in" filter="blinds(horizontal)">
                                      <p:cBhvr>
                                        <p:cTn id="71" dur="500"/>
                                        <p:tgtEl>
                                          <p:spTgt spid="15385"/>
                                        </p:tgtEl>
                                      </p:cBhvr>
                                    </p:animEffect>
                                  </p:childTnLst>
                                </p:cTn>
                              </p:par>
                              <p:par>
                                <p:cTn id="72" presetID="3" presetClass="entr" presetSubtype="10" fill="hold" nodeType="withEffect">
                                  <p:stCondLst>
                                    <p:cond delay="0"/>
                                  </p:stCondLst>
                                  <p:childTnLst>
                                    <p:set>
                                      <p:cBhvr>
                                        <p:cTn id="73" dur="1" fill="hold">
                                          <p:stCondLst>
                                            <p:cond delay="0"/>
                                          </p:stCondLst>
                                        </p:cTn>
                                        <p:tgtEl>
                                          <p:spTgt spid="15386"/>
                                        </p:tgtEl>
                                        <p:attrNameLst>
                                          <p:attrName>style.visibility</p:attrName>
                                        </p:attrNameLst>
                                      </p:cBhvr>
                                      <p:to>
                                        <p:strVal val="visible"/>
                                      </p:to>
                                    </p:set>
                                    <p:animEffect transition="in" filter="blinds(horizontal)">
                                      <p:cBhvr>
                                        <p:cTn id="74" dur="500"/>
                                        <p:tgtEl>
                                          <p:spTgt spid="15386"/>
                                        </p:tgtEl>
                                      </p:cBhvr>
                                    </p:animEffect>
                                  </p:childTnLst>
                                </p:cTn>
                              </p:par>
                              <p:par>
                                <p:cTn id="75" presetID="3" presetClass="entr" presetSubtype="10" fill="hold" nodeType="withEffect">
                                  <p:stCondLst>
                                    <p:cond delay="0"/>
                                  </p:stCondLst>
                                  <p:childTnLst>
                                    <p:set>
                                      <p:cBhvr>
                                        <p:cTn id="76" dur="1" fill="hold">
                                          <p:stCondLst>
                                            <p:cond delay="0"/>
                                          </p:stCondLst>
                                        </p:cTn>
                                        <p:tgtEl>
                                          <p:spTgt spid="15387"/>
                                        </p:tgtEl>
                                        <p:attrNameLst>
                                          <p:attrName>style.visibility</p:attrName>
                                        </p:attrNameLst>
                                      </p:cBhvr>
                                      <p:to>
                                        <p:strVal val="visible"/>
                                      </p:to>
                                    </p:set>
                                    <p:animEffect transition="in" filter="blinds(horizontal)">
                                      <p:cBhvr>
                                        <p:cTn id="77" dur="500"/>
                                        <p:tgtEl>
                                          <p:spTgt spid="1538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blinds(horizontal)">
                                      <p:cBhvr>
                                        <p:cTn id="82" dur="500"/>
                                        <p:tgtEl>
                                          <p:spTgt spid="46"/>
                                        </p:tgtEl>
                                      </p:cBhvr>
                                    </p:animEffect>
                                  </p:childTnLst>
                                </p:cTn>
                              </p:par>
                              <p:par>
                                <p:cTn id="83" presetID="3" presetClass="entr" presetSubtype="10" fill="hold" nodeType="withEffect">
                                  <p:stCondLst>
                                    <p:cond delay="0"/>
                                  </p:stCondLst>
                                  <p:childTnLst>
                                    <p:set>
                                      <p:cBhvr>
                                        <p:cTn id="84" dur="1" fill="hold">
                                          <p:stCondLst>
                                            <p:cond delay="0"/>
                                          </p:stCondLst>
                                        </p:cTn>
                                        <p:tgtEl>
                                          <p:spTgt spid="15380"/>
                                        </p:tgtEl>
                                        <p:attrNameLst>
                                          <p:attrName>style.visibility</p:attrName>
                                        </p:attrNameLst>
                                      </p:cBhvr>
                                      <p:to>
                                        <p:strVal val="visible"/>
                                      </p:to>
                                    </p:set>
                                    <p:animEffect transition="in" filter="blinds(horizontal)">
                                      <p:cBhvr>
                                        <p:cTn id="85" dur="5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6" grpId="0" animBg="1"/>
      <p:bldP spid="15367" grpId="0" animBg="1"/>
      <p:bldP spid="39" grpId="0" animBg="1"/>
      <p:bldP spid="40" grpId="0" animBg="1"/>
      <p:bldP spid="41" grpId="0" animBg="1"/>
      <p:bldP spid="15371" grpId="0" animBg="1"/>
      <p:bldP spid="15372" grpId="0" animBg="1"/>
      <p:bldP spid="15373" grpId="0" animBg="1"/>
      <p:bldP spid="15374"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bwMode="auto">
          <a:xfrm>
            <a:off x="468313" y="260350"/>
            <a:ext cx="8424862"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语言习得</a:t>
            </a:r>
          </a:p>
        </p:txBody>
      </p:sp>
      <p:sp>
        <p:nvSpPr>
          <p:cNvPr id="2355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zh-CN" altLang="en-US" b="1" dirty="0" smtClean="0">
                <a:solidFill>
                  <a:schemeClr val="bg2">
                    <a:lumMod val="50000"/>
                    <a:lumOff val="50000"/>
                  </a:schemeClr>
                </a:solidFill>
                <a:latin typeface="微软雅黑" pitchFamily="34" charset="-122"/>
                <a:ea typeface="微软雅黑" pitchFamily="34" charset="-122"/>
              </a:rPr>
              <a:t>基于规则</a:t>
            </a:r>
            <a:r>
              <a:rPr lang="zh-CN" altLang="en-US" b="1" dirty="0" smtClean="0">
                <a:solidFill>
                  <a:schemeClr val="bg2">
                    <a:lumMod val="50000"/>
                    <a:lumOff val="50000"/>
                  </a:schemeClr>
                </a:solidFill>
                <a:latin typeface="微软雅黑" pitchFamily="34" charset="-122"/>
                <a:ea typeface="微软雅黑" pitchFamily="34" charset="-122"/>
              </a:rPr>
              <a:t>的</a:t>
            </a:r>
            <a:endParaRPr lang="zh-CN" altLang="en-US" b="1" dirty="0" smtClean="0">
              <a:solidFill>
                <a:schemeClr val="bg2">
                  <a:lumMod val="50000"/>
                  <a:lumOff val="50000"/>
                </a:schemeClr>
              </a:solidFill>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语言是有规则的</a:t>
            </a:r>
            <a:r>
              <a:rPr lang="zh-CN" altLang="en-US" b="1" dirty="0" smtClean="0">
                <a:solidFill>
                  <a:srgbClr val="FF0000"/>
                </a:solidFill>
                <a:latin typeface="微软雅黑" pitchFamily="34" charset="-122"/>
                <a:ea typeface="微软雅黑" pitchFamily="34" charset="-122"/>
              </a:rPr>
              <a:t>！</a:t>
            </a:r>
            <a:endParaRPr lang="en-US" altLang="zh-CN" b="1" dirty="0" smtClean="0">
              <a:solidFill>
                <a:srgbClr val="FF0000"/>
              </a:solidFill>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语言规则是可以通过有意识学习内化的</a:t>
            </a:r>
            <a:r>
              <a:rPr lang="zh-CN" altLang="en-US" b="1" dirty="0" smtClean="0">
                <a:solidFill>
                  <a:srgbClr val="FF0000"/>
                </a:solidFill>
                <a:latin typeface="微软雅黑" pitchFamily="34" charset="-122"/>
                <a:ea typeface="微软雅黑" pitchFamily="34" charset="-122"/>
              </a:rPr>
              <a:t>？</a:t>
            </a:r>
          </a:p>
          <a:p>
            <a:r>
              <a:rPr lang="zh-CN" altLang="en-US" b="1" dirty="0" smtClean="0">
                <a:solidFill>
                  <a:schemeClr val="bg2">
                    <a:lumMod val="50000"/>
                    <a:lumOff val="50000"/>
                  </a:schemeClr>
                </a:solidFill>
                <a:latin typeface="微软雅黑" pitchFamily="34" charset="-122"/>
                <a:ea typeface="微软雅黑" pitchFamily="34" charset="-122"/>
              </a:rPr>
              <a:t>基于使用的</a:t>
            </a:r>
          </a:p>
          <a:p>
            <a:pPr lvl="1"/>
            <a:r>
              <a:rPr lang="zh-CN" altLang="en-US" dirty="0" smtClean="0">
                <a:latin typeface="微软雅黑" pitchFamily="34" charset="-122"/>
                <a:ea typeface="微软雅黑" pitchFamily="34" charset="-122"/>
              </a:rPr>
              <a:t>语言是有规则的</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语言规则是通过语言使用获得的</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部分语言使用是不依赖规则的</a:t>
            </a:r>
          </a:p>
        </p:txBody>
      </p:sp>
      <p:pic>
        <p:nvPicPr>
          <p:cNvPr id="6" name="图片 5" descr="惊叹号.jpg"/>
          <p:cNvPicPr>
            <a:picLocks noChangeAspect="1"/>
          </p:cNvPicPr>
          <p:nvPr/>
        </p:nvPicPr>
        <p:blipFill>
          <a:blip r:embed="rId3" cstate="print"/>
          <a:stretch>
            <a:fillRect/>
          </a:stretch>
        </p:blipFill>
        <p:spPr>
          <a:xfrm>
            <a:off x="3851920" y="2348880"/>
            <a:ext cx="606912" cy="759594"/>
          </a:xfrm>
          <a:prstGeom prst="rect">
            <a:avLst/>
          </a:prstGeom>
        </p:spPr>
      </p:pic>
      <p:pic>
        <p:nvPicPr>
          <p:cNvPr id="8" name="图片 7" descr="问号1.jpg"/>
          <p:cNvPicPr>
            <a:picLocks noChangeAspect="1"/>
          </p:cNvPicPr>
          <p:nvPr/>
        </p:nvPicPr>
        <p:blipFill>
          <a:blip r:embed="rId4" cstate="print"/>
          <a:stretch>
            <a:fillRect/>
          </a:stretch>
        </p:blipFill>
        <p:spPr>
          <a:xfrm>
            <a:off x="7308304" y="2852936"/>
            <a:ext cx="531676" cy="7920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bwMode="auto">
          <a:xfrm>
            <a:off x="971550" y="260350"/>
            <a:ext cx="7921625"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语言教学</a:t>
            </a:r>
          </a:p>
        </p:txBody>
      </p:sp>
      <p:sp>
        <p:nvSpPr>
          <p:cNvPr id="1843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b="1" dirty="0" smtClean="0">
                <a:solidFill>
                  <a:schemeClr val="bg2">
                    <a:lumMod val="50000"/>
                    <a:lumOff val="50000"/>
                  </a:schemeClr>
                </a:solidFill>
                <a:latin typeface="微软雅黑" pitchFamily="34" charset="-122"/>
                <a:ea typeface="微软雅黑" pitchFamily="34" charset="-122"/>
              </a:rPr>
              <a:t>Principles of Instructed Second Language Acquisition </a:t>
            </a:r>
            <a:r>
              <a:rPr lang="en-US" altLang="zh-CN" sz="2000" b="1" dirty="0" smtClean="0">
                <a:solidFill>
                  <a:schemeClr val="bg2">
                    <a:lumMod val="50000"/>
                    <a:lumOff val="50000"/>
                  </a:schemeClr>
                </a:solidFill>
                <a:latin typeface="微软雅黑" pitchFamily="34" charset="-122"/>
                <a:ea typeface="微软雅黑" pitchFamily="34" charset="-122"/>
              </a:rPr>
              <a:t>–Rod Ellis (2008)</a:t>
            </a:r>
            <a:endParaRPr lang="en-US" altLang="zh-CN" b="1" dirty="0" smtClean="0">
              <a:solidFill>
                <a:schemeClr val="bg2">
                  <a:lumMod val="50000"/>
                  <a:lumOff val="50000"/>
                </a:schemeClr>
              </a:solidFill>
              <a:latin typeface="微软雅黑" pitchFamily="34" charset="-122"/>
              <a:ea typeface="微软雅黑" pitchFamily="34" charset="-122"/>
            </a:endParaRPr>
          </a:p>
          <a:p>
            <a:pPr lvl="1"/>
            <a:r>
              <a:rPr lang="en-US" altLang="zh-CN" b="1" dirty="0" smtClean="0"/>
              <a:t>Principle 1: Instruction needs to ensure that learners develop both a rich repertoire of formulaic expressions and a rule-based competence</a:t>
            </a:r>
          </a:p>
          <a:p>
            <a:pPr lvl="1"/>
            <a:r>
              <a:rPr lang="en-US" altLang="zh-CN" b="1" dirty="0" smtClean="0"/>
              <a:t>Principle 2: Instruction needs to ensure that learners focus predominantly on meaning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bwMode="auto">
          <a:xfrm>
            <a:off x="971550" y="260350"/>
            <a:ext cx="7921625"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语言教学</a:t>
            </a:r>
          </a:p>
        </p:txBody>
      </p:sp>
      <p:sp>
        <p:nvSpPr>
          <p:cNvPr id="1843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b="1" dirty="0" smtClean="0">
                <a:solidFill>
                  <a:schemeClr val="bg2">
                    <a:lumMod val="50000"/>
                    <a:lumOff val="50000"/>
                  </a:schemeClr>
                </a:solidFill>
                <a:latin typeface="微软雅黑" pitchFamily="34" charset="-122"/>
                <a:ea typeface="微软雅黑" pitchFamily="34" charset="-122"/>
              </a:rPr>
              <a:t>Principles of Instructed Second Language Acquisition </a:t>
            </a:r>
            <a:r>
              <a:rPr lang="en-US" altLang="zh-CN" sz="2000" b="1" dirty="0" smtClean="0">
                <a:solidFill>
                  <a:schemeClr val="bg2">
                    <a:lumMod val="50000"/>
                    <a:lumOff val="50000"/>
                  </a:schemeClr>
                </a:solidFill>
                <a:latin typeface="微软雅黑" pitchFamily="34" charset="-122"/>
                <a:ea typeface="微软雅黑" pitchFamily="34" charset="-122"/>
              </a:rPr>
              <a:t>–Rod Ellis (2008)</a:t>
            </a:r>
          </a:p>
          <a:p>
            <a:pPr lvl="1"/>
            <a:r>
              <a:rPr lang="en-US" altLang="zh-CN" b="1" dirty="0" smtClean="0"/>
              <a:t>Principle 3: Instruction needs to ensure that learners also focus on form </a:t>
            </a:r>
          </a:p>
          <a:p>
            <a:pPr lvl="1"/>
            <a:r>
              <a:rPr lang="en-US" altLang="zh-CN" b="1" dirty="0" smtClean="0"/>
              <a:t>Principle 4: Instruction needs to focus on developing implicit knowledge of the second language while not neglecting explicit knowledge</a:t>
            </a:r>
          </a:p>
          <a:p>
            <a:pPr lvl="1"/>
            <a:endParaRPr lang="en-US" altLang="zh-CN" b="1" dirty="0" smtClean="0"/>
          </a:p>
          <a:p>
            <a:pPr lvl="1"/>
            <a:endParaRPr lang="en-US" altLang="zh-CN"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bwMode="auto">
          <a:xfrm>
            <a:off x="971550" y="260350"/>
            <a:ext cx="7921625"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语言教学</a:t>
            </a:r>
          </a:p>
        </p:txBody>
      </p:sp>
      <p:sp>
        <p:nvSpPr>
          <p:cNvPr id="1843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b="1" dirty="0" smtClean="0">
                <a:solidFill>
                  <a:schemeClr val="bg2">
                    <a:lumMod val="50000"/>
                    <a:lumOff val="50000"/>
                  </a:schemeClr>
                </a:solidFill>
                <a:latin typeface="微软雅黑" pitchFamily="34" charset="-122"/>
                <a:ea typeface="微软雅黑" pitchFamily="34" charset="-122"/>
              </a:rPr>
              <a:t>Principles of Instructed Second Language Acquisition </a:t>
            </a:r>
            <a:r>
              <a:rPr lang="en-US" altLang="zh-CN" sz="2000" b="1" dirty="0" smtClean="0">
                <a:solidFill>
                  <a:schemeClr val="bg2">
                    <a:lumMod val="50000"/>
                    <a:lumOff val="50000"/>
                  </a:schemeClr>
                </a:solidFill>
                <a:latin typeface="微软雅黑" pitchFamily="34" charset="-122"/>
                <a:ea typeface="微软雅黑" pitchFamily="34" charset="-122"/>
              </a:rPr>
              <a:t>–Rod Ellis (2008)</a:t>
            </a:r>
          </a:p>
          <a:p>
            <a:pPr lvl="1"/>
            <a:r>
              <a:rPr lang="en-US" altLang="zh-CN" b="1" dirty="0" smtClean="0"/>
              <a:t>Principle 5: Instruction needs to take into account the learner’s built-in syllabus</a:t>
            </a:r>
          </a:p>
          <a:p>
            <a:pPr lvl="1"/>
            <a:r>
              <a:rPr lang="en-US" altLang="zh-CN" b="1" dirty="0" smtClean="0"/>
              <a:t>Principle 6: Successful instructed language learning requires extensive second language input</a:t>
            </a:r>
          </a:p>
          <a:p>
            <a:pPr lvl="1"/>
            <a:endParaRPr lang="en-US" altLang="zh-CN" b="1" dirty="0" smtClean="0"/>
          </a:p>
          <a:p>
            <a:pPr lvl="1"/>
            <a:endParaRPr lang="en-US" altLang="zh-CN"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bwMode="auto">
          <a:xfrm>
            <a:off x="971550" y="260350"/>
            <a:ext cx="7921625"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语言教学</a:t>
            </a:r>
          </a:p>
        </p:txBody>
      </p:sp>
      <p:sp>
        <p:nvSpPr>
          <p:cNvPr id="1843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b="1" dirty="0" smtClean="0">
                <a:solidFill>
                  <a:schemeClr val="bg2">
                    <a:lumMod val="50000"/>
                    <a:lumOff val="50000"/>
                  </a:schemeClr>
                </a:solidFill>
                <a:latin typeface="微软雅黑" pitchFamily="34" charset="-122"/>
                <a:ea typeface="微软雅黑" pitchFamily="34" charset="-122"/>
              </a:rPr>
              <a:t>Principles of Instructed Second Language Acquisition </a:t>
            </a:r>
            <a:r>
              <a:rPr lang="en-US" altLang="zh-CN" sz="2000" b="1" dirty="0" smtClean="0">
                <a:solidFill>
                  <a:schemeClr val="bg2">
                    <a:lumMod val="50000"/>
                    <a:lumOff val="50000"/>
                  </a:schemeClr>
                </a:solidFill>
                <a:latin typeface="微软雅黑" pitchFamily="34" charset="-122"/>
                <a:ea typeface="微软雅黑" pitchFamily="34" charset="-122"/>
              </a:rPr>
              <a:t>–Rod Ellis (2008)</a:t>
            </a:r>
          </a:p>
          <a:p>
            <a:pPr lvl="1"/>
            <a:r>
              <a:rPr lang="en-US" altLang="zh-CN" b="1" dirty="0" smtClean="0"/>
              <a:t>Principle 7: Successful instructed language learning also requires opportunities for output</a:t>
            </a:r>
          </a:p>
          <a:p>
            <a:pPr lvl="1"/>
            <a:r>
              <a:rPr lang="en-US" altLang="zh-CN" b="1" dirty="0" smtClean="0"/>
              <a:t>Principle 8: The opportunity to interact in the second language is central to developing second language proficiency</a:t>
            </a:r>
          </a:p>
          <a:p>
            <a:pPr lvl="1"/>
            <a:endParaRPr lang="en-US" altLang="zh-CN" b="1" dirty="0" smtClean="0"/>
          </a:p>
          <a:p>
            <a:pPr lvl="1"/>
            <a:endParaRPr lang="en-US" altLang="zh-CN"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773086" y="1731951"/>
          <a:ext cx="7715304" cy="478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txBox="1">
            <a:spLocks noChangeArrowheads="1"/>
          </p:cNvSpPr>
          <p:nvPr/>
        </p:nvSpPr>
        <p:spPr bwMode="auto">
          <a:xfrm>
            <a:off x="0" y="188913"/>
            <a:ext cx="8893175" cy="704850"/>
          </a:xfrm>
          <a:prstGeom prst="rect">
            <a:avLst/>
          </a:prstGeom>
          <a:noFill/>
          <a:ln w="9525">
            <a:noFill/>
            <a:miter lim="800000"/>
            <a:headEnd/>
            <a:tailEnd/>
          </a:ln>
          <a:effectLst/>
        </p:spPr>
        <p:txBody>
          <a:bodyPr anchor="ctr"/>
          <a:lstStyle/>
          <a:p>
            <a:pPr algn="ctr">
              <a:defRPr/>
            </a:pPr>
            <a:r>
              <a:rPr lang="zh-CN" altLang="en-US" sz="3200" b="1" dirty="0">
                <a:ea typeface="微软雅黑" pitchFamily="34" charset="-122"/>
                <a:cs typeface="+mj-cs"/>
              </a:rPr>
              <a:t>内容提要</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bwMode="auto">
          <a:xfrm>
            <a:off x="971550" y="260350"/>
            <a:ext cx="7921625" cy="6477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语言教学</a:t>
            </a:r>
          </a:p>
        </p:txBody>
      </p:sp>
      <p:sp>
        <p:nvSpPr>
          <p:cNvPr id="18434" name="Rectangle 5"/>
          <p:cNvSpPr>
            <a:spLocks noGrp="1" noChangeArrowheads="1"/>
          </p:cNvSpPr>
          <p:nvPr>
            <p:ph type="body" sz="half" idx="1"/>
          </p:nvPr>
        </p:nvSpPr>
        <p:spPr bwMode="auto">
          <a:xfrm>
            <a:off x="457200" y="2071688"/>
            <a:ext cx="8218488"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zh-CN" b="1" dirty="0" smtClean="0">
                <a:solidFill>
                  <a:schemeClr val="bg2">
                    <a:lumMod val="50000"/>
                    <a:lumOff val="50000"/>
                  </a:schemeClr>
                </a:solidFill>
                <a:latin typeface="微软雅黑" pitchFamily="34" charset="-122"/>
                <a:ea typeface="微软雅黑" pitchFamily="34" charset="-122"/>
              </a:rPr>
              <a:t>Principles of Instructed Second Language Acquisition </a:t>
            </a:r>
            <a:r>
              <a:rPr lang="en-US" altLang="zh-CN" sz="2000" b="1" dirty="0" smtClean="0">
                <a:solidFill>
                  <a:schemeClr val="bg2">
                    <a:lumMod val="50000"/>
                    <a:lumOff val="50000"/>
                  </a:schemeClr>
                </a:solidFill>
                <a:latin typeface="微软雅黑" pitchFamily="34" charset="-122"/>
                <a:ea typeface="微软雅黑" pitchFamily="34" charset="-122"/>
              </a:rPr>
              <a:t>–Rod Ellis (2008)</a:t>
            </a:r>
          </a:p>
          <a:p>
            <a:pPr lvl="1"/>
            <a:r>
              <a:rPr lang="en-US" altLang="zh-CN" b="1" dirty="0" smtClean="0"/>
              <a:t>Principle 9: Instruction needs to take account of individual differences in learners</a:t>
            </a:r>
          </a:p>
          <a:p>
            <a:pPr lvl="1"/>
            <a:r>
              <a:rPr lang="en-US" altLang="zh-CN" b="1" dirty="0" smtClean="0"/>
              <a:t>Principle 10: In assessing learners’ second language proficiency, it is important to examine free as well as controlled production</a:t>
            </a:r>
          </a:p>
          <a:p>
            <a:pPr lvl="1"/>
            <a:endParaRPr lang="en-US" altLang="zh-CN" b="1" dirty="0" smtClean="0"/>
          </a:p>
          <a:p>
            <a:pPr lvl="1"/>
            <a:endParaRPr lang="en-US" altLang="zh-CN"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773086" y="1731951"/>
          <a:ext cx="7715304" cy="478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txBox="1">
            <a:spLocks noChangeArrowheads="1"/>
          </p:cNvSpPr>
          <p:nvPr/>
        </p:nvSpPr>
        <p:spPr bwMode="auto">
          <a:xfrm>
            <a:off x="0" y="188913"/>
            <a:ext cx="8893175" cy="704850"/>
          </a:xfrm>
          <a:prstGeom prst="rect">
            <a:avLst/>
          </a:prstGeom>
          <a:noFill/>
          <a:ln w="9525">
            <a:noFill/>
            <a:miter lim="800000"/>
            <a:headEnd/>
            <a:tailEnd/>
          </a:ln>
          <a:effectLst/>
        </p:spPr>
        <p:txBody>
          <a:bodyPr anchor="ctr"/>
          <a:lstStyle/>
          <a:p>
            <a:pPr algn="ctr">
              <a:defRPr/>
            </a:pPr>
            <a:r>
              <a:rPr lang="zh-CN" altLang="en-US" sz="3200" b="1" dirty="0">
                <a:ea typeface="微软雅黑" pitchFamily="34" charset="-122"/>
                <a:cs typeface="+mj-cs"/>
              </a:rPr>
              <a:t>内容提要</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en-US" altLang="zh-CN" smtClean="0">
                <a:solidFill>
                  <a:schemeClr val="tx1"/>
                </a:solidFill>
                <a:latin typeface="微软雅黑" pitchFamily="34" charset="-122"/>
                <a:ea typeface="微软雅黑" pitchFamily="34" charset="-122"/>
              </a:rPr>
              <a:t>《</a:t>
            </a:r>
            <a:r>
              <a:rPr lang="zh-CN" altLang="en-US" smtClean="0">
                <a:solidFill>
                  <a:schemeClr val="tx1"/>
                </a:solidFill>
                <a:latin typeface="微软雅黑" pitchFamily="34" charset="-122"/>
                <a:ea typeface="微软雅黑" pitchFamily="34" charset="-122"/>
              </a:rPr>
              <a:t>教学要求</a:t>
            </a:r>
            <a:r>
              <a:rPr lang="en-US" altLang="zh-CN" smtClean="0">
                <a:solidFill>
                  <a:schemeClr val="tx1"/>
                </a:solidFill>
                <a:latin typeface="微软雅黑" pitchFamily="34" charset="-122"/>
                <a:ea typeface="微软雅黑" pitchFamily="34" charset="-122"/>
              </a:rPr>
              <a:t>》</a:t>
            </a:r>
            <a:endParaRPr lang="zh-CN" altLang="en-US" smtClean="0">
              <a:solidFill>
                <a:schemeClr val="tx1"/>
              </a:solidFill>
              <a:latin typeface="微软雅黑" pitchFamily="34" charset="-122"/>
              <a:ea typeface="微软雅黑" pitchFamily="34" charset="-122"/>
            </a:endParaRPr>
          </a:p>
        </p:txBody>
      </p:sp>
      <p:sp>
        <p:nvSpPr>
          <p:cNvPr id="3174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zh-CN" altLang="en-US" sz="2800" dirty="0" smtClean="0">
                <a:latin typeface="微软雅黑" pitchFamily="34" charset="-122"/>
                <a:ea typeface="微软雅黑" pitchFamily="34" charset="-122"/>
              </a:rPr>
              <a:t>以培养学生的英语综合应用能力为目标，特别是在职场环境下运用英语的基本能力。</a:t>
            </a:r>
            <a:endParaRPr lang="en-US" altLang="zh-CN" sz="2800" dirty="0" smtClean="0">
              <a:latin typeface="微软雅黑" pitchFamily="34" charset="-122"/>
              <a:ea typeface="微软雅黑" pitchFamily="34" charset="-122"/>
            </a:endParaRPr>
          </a:p>
          <a:p>
            <a:pPr lvl="1">
              <a:lnSpc>
                <a:spcPct val="150000"/>
              </a:lnSpc>
            </a:pPr>
            <a:r>
              <a:rPr lang="zh-CN" altLang="en-US" sz="2400" dirty="0" smtClean="0">
                <a:latin typeface="微软雅黑" pitchFamily="34" charset="-122"/>
                <a:ea typeface="微软雅黑" pitchFamily="34" charset="-122"/>
              </a:rPr>
              <a:t>能力</a:t>
            </a:r>
            <a:endParaRPr lang="en-US" altLang="zh-CN" sz="2400" dirty="0" smtClean="0">
              <a:latin typeface="微软雅黑" pitchFamily="34" charset="-122"/>
              <a:ea typeface="微软雅黑" pitchFamily="34" charset="-122"/>
            </a:endParaRPr>
          </a:p>
          <a:p>
            <a:pPr lvl="1">
              <a:lnSpc>
                <a:spcPct val="150000"/>
              </a:lnSpc>
            </a:pPr>
            <a:r>
              <a:rPr lang="zh-CN" altLang="en-US" sz="2400" dirty="0" smtClean="0">
                <a:latin typeface="微软雅黑" pitchFamily="34" charset="-122"/>
                <a:ea typeface="微软雅黑" pitchFamily="34" charset="-122"/>
              </a:rPr>
              <a:t>应用能力</a:t>
            </a:r>
            <a:endParaRPr lang="en-US" altLang="zh-CN" sz="2400" dirty="0" smtClean="0">
              <a:latin typeface="微软雅黑" pitchFamily="34" charset="-122"/>
              <a:ea typeface="微软雅黑" pitchFamily="34" charset="-122"/>
            </a:endParaRPr>
          </a:p>
          <a:p>
            <a:pPr lvl="1">
              <a:lnSpc>
                <a:spcPct val="150000"/>
              </a:lnSpc>
            </a:pPr>
            <a:r>
              <a:rPr lang="zh-CN" altLang="en-US" sz="2400" dirty="0" smtClean="0">
                <a:latin typeface="微软雅黑" pitchFamily="34" charset="-122"/>
                <a:ea typeface="微软雅黑" pitchFamily="34" charset="-122"/>
              </a:rPr>
              <a:t>综合应用能力</a:t>
            </a:r>
            <a:endParaRPr lang="en-US" altLang="zh-CN" sz="2400" dirty="0" smtClean="0">
              <a:latin typeface="微软雅黑" pitchFamily="34" charset="-122"/>
              <a:ea typeface="微软雅黑" pitchFamily="34" charset="-122"/>
            </a:endParaRPr>
          </a:p>
          <a:p>
            <a:pPr lvl="1">
              <a:lnSpc>
                <a:spcPct val="150000"/>
              </a:lnSpc>
            </a:pPr>
            <a:r>
              <a:rPr lang="zh-CN" altLang="en-US" sz="2400" dirty="0" smtClean="0">
                <a:latin typeface="微软雅黑" pitchFamily="34" charset="-122"/>
                <a:ea typeface="微软雅黑" pitchFamily="34" charset="-122"/>
              </a:rPr>
              <a:t>职场环境应用能力</a:t>
            </a:r>
            <a:endParaRPr lang="en-US"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773086" y="1731951"/>
          <a:ext cx="7715304" cy="478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txBox="1">
            <a:spLocks noChangeArrowheads="1"/>
          </p:cNvSpPr>
          <p:nvPr/>
        </p:nvSpPr>
        <p:spPr bwMode="auto">
          <a:xfrm>
            <a:off x="0" y="188913"/>
            <a:ext cx="8893175" cy="704850"/>
          </a:xfrm>
          <a:prstGeom prst="rect">
            <a:avLst/>
          </a:prstGeom>
          <a:noFill/>
          <a:ln w="9525">
            <a:noFill/>
            <a:miter lim="800000"/>
            <a:headEnd/>
            <a:tailEnd/>
          </a:ln>
          <a:effectLst/>
        </p:spPr>
        <p:txBody>
          <a:bodyPr anchor="ctr"/>
          <a:lstStyle/>
          <a:p>
            <a:pPr algn="ctr">
              <a:defRPr/>
            </a:pPr>
            <a:r>
              <a:rPr lang="zh-CN" altLang="en-US" sz="3200" b="1" dirty="0">
                <a:ea typeface="微软雅黑" pitchFamily="34" charset="-122"/>
                <a:cs typeface="+mj-cs"/>
              </a:rPr>
              <a:t>内容提要</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pic>
        <p:nvPicPr>
          <p:cNvPr id="8" name="图片 7" descr="知行英语1.jpg"/>
          <p:cNvPicPr>
            <a:picLocks noChangeAspect="1"/>
          </p:cNvPicPr>
          <p:nvPr/>
        </p:nvPicPr>
        <p:blipFill>
          <a:blip r:embed="rId2" cstate="print"/>
          <a:stretch>
            <a:fillRect/>
          </a:stretch>
        </p:blipFill>
        <p:spPr>
          <a:xfrm>
            <a:off x="3984898" y="1690270"/>
            <a:ext cx="2581250" cy="3509870"/>
          </a:xfrm>
          <a:prstGeom prst="rect">
            <a:avLst/>
          </a:prstGeom>
        </p:spPr>
      </p:pic>
      <p:pic>
        <p:nvPicPr>
          <p:cNvPr id="7" name="图片 6" descr="知行英语.jpg"/>
          <p:cNvPicPr>
            <a:picLocks noChangeAspect="1"/>
          </p:cNvPicPr>
          <p:nvPr/>
        </p:nvPicPr>
        <p:blipFill>
          <a:blip r:embed="rId3" cstate="print"/>
          <a:stretch>
            <a:fillRect/>
          </a:stretch>
        </p:blipFill>
        <p:spPr>
          <a:xfrm>
            <a:off x="2854846" y="2927726"/>
            <a:ext cx="2581250" cy="352561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39938"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400" b="1" smtClean="0">
                <a:latin typeface="微软雅黑" pitchFamily="34" charset="-122"/>
                <a:ea typeface="微软雅黑" pitchFamily="34" charset="-122"/>
              </a:rPr>
              <a:t>第一部分：</a:t>
            </a:r>
            <a:r>
              <a:rPr lang="en-US" altLang="zh-CN" sz="2400" b="1" smtClean="0">
                <a:latin typeface="微软雅黑" pitchFamily="34" charset="-122"/>
                <a:ea typeface="微软雅黑" pitchFamily="34" charset="-122"/>
              </a:rPr>
              <a:t>First Sight </a:t>
            </a:r>
            <a:endParaRPr lang="zh-CN" altLang="zh-CN" sz="2400" b="1" smtClean="0">
              <a:latin typeface="微软雅黑" pitchFamily="34" charset="-122"/>
              <a:ea typeface="微软雅黑" pitchFamily="34" charset="-122"/>
            </a:endParaRPr>
          </a:p>
          <a:p>
            <a:pPr lvl="1">
              <a:lnSpc>
                <a:spcPct val="150000"/>
              </a:lnSpc>
              <a:buFontTx/>
              <a:buNone/>
            </a:pPr>
            <a:r>
              <a:rPr lang="en-US" altLang="zh-CN" sz="2400" smtClean="0">
                <a:latin typeface="微软雅黑" pitchFamily="34" charset="-122"/>
                <a:ea typeface="微软雅黑" pitchFamily="34" charset="-122"/>
              </a:rPr>
              <a:t>1. </a:t>
            </a:r>
            <a:r>
              <a:rPr lang="zh-CN" altLang="en-US" sz="2400" smtClean="0">
                <a:latin typeface="微软雅黑" pitchFamily="34" charset="-122"/>
                <a:ea typeface="微软雅黑" pitchFamily="34" charset="-122"/>
              </a:rPr>
              <a:t>激发学生的学习兴趣；</a:t>
            </a:r>
          </a:p>
          <a:p>
            <a:pPr lvl="1">
              <a:lnSpc>
                <a:spcPct val="150000"/>
              </a:lnSpc>
              <a:buFontTx/>
              <a:buNone/>
            </a:pPr>
            <a:r>
              <a:rPr lang="en-US" altLang="zh-CN" sz="2400" smtClean="0">
                <a:latin typeface="微软雅黑" pitchFamily="34" charset="-122"/>
                <a:ea typeface="微软雅黑" pitchFamily="34" charset="-122"/>
              </a:rPr>
              <a:t>2. </a:t>
            </a:r>
            <a:r>
              <a:rPr lang="zh-CN" altLang="en-US" sz="2400" smtClean="0">
                <a:latin typeface="微软雅黑" pitchFamily="34" charset="-122"/>
                <a:ea typeface="微软雅黑" pitchFamily="34" charset="-122"/>
              </a:rPr>
              <a:t>帮助学生扫清部分词汇与背景知识方面的障碍；</a:t>
            </a:r>
          </a:p>
          <a:p>
            <a:pPr lvl="1">
              <a:lnSpc>
                <a:spcPct val="150000"/>
              </a:lnSpc>
              <a:buFontTx/>
              <a:buNone/>
            </a:pPr>
            <a:r>
              <a:rPr lang="en-US" altLang="zh-CN" sz="2400" smtClean="0">
                <a:latin typeface="微软雅黑" pitchFamily="34" charset="-122"/>
                <a:ea typeface="微软雅黑" pitchFamily="34" charset="-122"/>
              </a:rPr>
              <a:t>3. </a:t>
            </a:r>
            <a:r>
              <a:rPr lang="zh-CN" altLang="en-US" sz="2400" smtClean="0">
                <a:latin typeface="微软雅黑" pitchFamily="34" charset="-122"/>
                <a:ea typeface="微软雅黑" pitchFamily="34" charset="-122"/>
              </a:rPr>
              <a:t>为后续活动热身。</a:t>
            </a:r>
            <a:endParaRPr lang="zh-CN" altLang="zh-CN" sz="2400" smtClean="0">
              <a:latin typeface="微软雅黑" pitchFamily="34" charset="-122"/>
              <a:ea typeface="微软雅黑" pitchFamily="34" charset="-122"/>
            </a:endParaRPr>
          </a:p>
        </p:txBody>
      </p:sp>
      <p:pic>
        <p:nvPicPr>
          <p:cNvPr id="25602" name="Picture 2"/>
          <p:cNvPicPr>
            <a:picLocks noChangeAspect="1" noChangeArrowheads="1"/>
          </p:cNvPicPr>
          <p:nvPr/>
        </p:nvPicPr>
        <p:blipFill>
          <a:blip r:embed="rId2" cstate="print"/>
          <a:srcRect/>
          <a:stretch>
            <a:fillRect/>
          </a:stretch>
        </p:blipFill>
        <p:spPr bwMode="auto">
          <a:xfrm>
            <a:off x="179388" y="908050"/>
            <a:ext cx="7734300" cy="4829175"/>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539750" y="908050"/>
            <a:ext cx="6985000" cy="5465763"/>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1228725" y="2060575"/>
            <a:ext cx="7915275" cy="454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43010"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zh-CN" altLang="fr-FR" sz="2400" b="1" smtClean="0">
                <a:latin typeface="微软雅黑" pitchFamily="34" charset="-122"/>
                <a:ea typeface="微软雅黑" pitchFamily="34" charset="-122"/>
              </a:rPr>
              <a:t>第二部分</a:t>
            </a:r>
            <a:r>
              <a:rPr lang="zh-CN" altLang="en-US" sz="2400" b="1" smtClean="0">
                <a:latin typeface="微软雅黑" pitchFamily="34" charset="-122"/>
                <a:ea typeface="微软雅黑" pitchFamily="34" charset="-122"/>
              </a:rPr>
              <a:t>：</a:t>
            </a:r>
            <a:r>
              <a:rPr lang="fr-FR" altLang="zh-CN" sz="2400" b="1" smtClean="0">
                <a:latin typeface="微软雅黑" pitchFamily="34" charset="-122"/>
                <a:ea typeface="微软雅黑" pitchFamily="34" charset="-122"/>
              </a:rPr>
              <a:t>Better Acquaintance</a:t>
            </a:r>
            <a:r>
              <a:rPr lang="en-US" altLang="zh-CN" sz="2400" b="1" smtClean="0">
                <a:latin typeface="微软雅黑" pitchFamily="34" charset="-122"/>
                <a:ea typeface="微软雅黑" pitchFamily="34" charset="-122"/>
              </a:rPr>
              <a:t>—Reading It</a:t>
            </a:r>
            <a:endParaRPr lang="fr-FR" altLang="zh-CN" sz="2400" b="1" smtClean="0">
              <a:latin typeface="微软雅黑" pitchFamily="34" charset="-122"/>
              <a:ea typeface="微软雅黑" pitchFamily="34" charset="-122"/>
            </a:endParaRPr>
          </a:p>
          <a:p>
            <a:pPr lvl="1">
              <a:lnSpc>
                <a:spcPct val="200000"/>
              </a:lnSpc>
              <a:buFontTx/>
              <a:buNone/>
            </a:pPr>
            <a:r>
              <a:rPr lang="en-US" altLang="zh-CN" sz="2400" smtClean="0">
                <a:latin typeface="微软雅黑" pitchFamily="34" charset="-122"/>
                <a:ea typeface="微软雅黑" pitchFamily="34" charset="-122"/>
              </a:rPr>
              <a:t>1. </a:t>
            </a:r>
            <a:r>
              <a:rPr lang="zh-CN" altLang="en-US" sz="2400" smtClean="0">
                <a:latin typeface="微软雅黑" pitchFamily="34" charset="-122"/>
                <a:ea typeface="微软雅黑" pitchFamily="34" charset="-122"/>
              </a:rPr>
              <a:t>通过对一篇与单元主题相关文章的阅读和理解，获得内容和语言形式的输入；</a:t>
            </a:r>
          </a:p>
          <a:p>
            <a:pPr lvl="1">
              <a:lnSpc>
                <a:spcPct val="200000"/>
              </a:lnSpc>
              <a:buFontTx/>
              <a:buNone/>
            </a:pPr>
            <a:r>
              <a:rPr lang="en-US" altLang="zh-CN" sz="2400" smtClean="0">
                <a:latin typeface="微软雅黑" pitchFamily="34" charset="-122"/>
                <a:ea typeface="微软雅黑" pitchFamily="34" charset="-122"/>
              </a:rPr>
              <a:t>2. </a:t>
            </a:r>
            <a:r>
              <a:rPr lang="zh-CN" altLang="en-US" sz="2400" smtClean="0">
                <a:latin typeface="微软雅黑" pitchFamily="34" charset="-122"/>
                <a:ea typeface="微软雅黑" pitchFamily="34" charset="-122"/>
              </a:rPr>
              <a:t>所提供的生词表和背景知识帮助学生更好地理解课文。</a:t>
            </a:r>
            <a:endParaRPr lang="en-US" altLang="zh-CN" sz="2400" smtClean="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cstate="print"/>
          <a:srcRect/>
          <a:stretch>
            <a:fillRect/>
          </a:stretch>
        </p:blipFill>
        <p:spPr bwMode="auto">
          <a:xfrm>
            <a:off x="323850" y="1268413"/>
            <a:ext cx="7778750" cy="5362575"/>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971550" y="1628775"/>
            <a:ext cx="7986713" cy="445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49154"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zh-CN" altLang="fr-FR" sz="2400" b="1" smtClean="0">
                <a:latin typeface="微软雅黑" pitchFamily="34" charset="-122"/>
                <a:ea typeface="微软雅黑" pitchFamily="34" charset="-122"/>
              </a:rPr>
              <a:t>第二部分</a:t>
            </a:r>
            <a:r>
              <a:rPr lang="zh-CN" altLang="en-US" sz="2400" b="1" smtClean="0">
                <a:latin typeface="微软雅黑" pitchFamily="34" charset="-122"/>
                <a:ea typeface="微软雅黑" pitchFamily="34" charset="-122"/>
              </a:rPr>
              <a:t>：</a:t>
            </a:r>
            <a:r>
              <a:rPr lang="fr-FR" altLang="zh-CN" sz="2400" b="1" smtClean="0">
                <a:latin typeface="微软雅黑" pitchFamily="34" charset="-122"/>
                <a:ea typeface="微软雅黑" pitchFamily="34" charset="-122"/>
              </a:rPr>
              <a:t>Better Acquaintance</a:t>
            </a:r>
            <a:r>
              <a:rPr lang="en-US" altLang="zh-CN" sz="2400" b="1" smtClean="0">
                <a:latin typeface="微软雅黑" pitchFamily="34" charset="-122"/>
                <a:ea typeface="微软雅黑" pitchFamily="34" charset="-122"/>
              </a:rPr>
              <a:t>—Doing</a:t>
            </a:r>
            <a:r>
              <a:rPr lang="zh-CN" altLang="en-US" sz="2400" b="1" smtClean="0">
                <a:latin typeface="微软雅黑" pitchFamily="34" charset="-122"/>
                <a:ea typeface="微软雅黑" pitchFamily="34" charset="-122"/>
              </a:rPr>
              <a:t> </a:t>
            </a:r>
            <a:r>
              <a:rPr lang="en-US" altLang="zh-CN" sz="2400" b="1" smtClean="0">
                <a:latin typeface="微软雅黑" pitchFamily="34" charset="-122"/>
                <a:ea typeface="微软雅黑" pitchFamily="34" charset="-122"/>
              </a:rPr>
              <a:t>It</a:t>
            </a:r>
            <a:endParaRPr lang="fr-FR" altLang="zh-CN" sz="2400" b="1" smtClean="0">
              <a:latin typeface="微软雅黑" pitchFamily="34" charset="-122"/>
              <a:ea typeface="微软雅黑" pitchFamily="34" charset="-122"/>
            </a:endParaRPr>
          </a:p>
          <a:p>
            <a:pPr lvl="1">
              <a:lnSpc>
                <a:spcPct val="200000"/>
              </a:lnSpc>
              <a:buFontTx/>
              <a:buNone/>
            </a:pPr>
            <a:r>
              <a:rPr lang="en-US" altLang="zh-CN" sz="2400" smtClean="0">
                <a:latin typeface="微软雅黑" pitchFamily="34" charset="-122"/>
                <a:ea typeface="微软雅黑" pitchFamily="34" charset="-122"/>
              </a:rPr>
              <a:t>1. </a:t>
            </a:r>
            <a:r>
              <a:rPr lang="zh-CN" altLang="en-US" sz="2400" smtClean="0">
                <a:latin typeface="微软雅黑" pitchFamily="34" charset="-122"/>
                <a:ea typeface="微软雅黑" pitchFamily="34" charset="-122"/>
              </a:rPr>
              <a:t>将课文中学到的语言知识运用到实际中；</a:t>
            </a:r>
          </a:p>
          <a:p>
            <a:pPr lvl="1">
              <a:lnSpc>
                <a:spcPct val="200000"/>
              </a:lnSpc>
              <a:buFontTx/>
              <a:buNone/>
            </a:pPr>
            <a:r>
              <a:rPr lang="en-US" altLang="zh-CN" sz="2400" smtClean="0">
                <a:latin typeface="微软雅黑" pitchFamily="34" charset="-122"/>
                <a:ea typeface="微软雅黑" pitchFamily="34" charset="-122"/>
              </a:rPr>
              <a:t>2. </a:t>
            </a:r>
            <a:r>
              <a:rPr lang="zh-CN" altLang="en-US" sz="2400" smtClean="0">
                <a:latin typeface="微软雅黑" pitchFamily="34" charset="-122"/>
                <a:ea typeface="微软雅黑" pitchFamily="34" charset="-122"/>
              </a:rPr>
              <a:t>任务涉及听、说、读、写等综合技能；</a:t>
            </a:r>
          </a:p>
          <a:p>
            <a:pPr lvl="1">
              <a:lnSpc>
                <a:spcPct val="200000"/>
              </a:lnSpc>
              <a:buFontTx/>
              <a:buNone/>
            </a:pPr>
            <a:r>
              <a:rPr lang="en-US" altLang="zh-CN" sz="2400" smtClean="0">
                <a:latin typeface="微软雅黑" pitchFamily="34" charset="-122"/>
                <a:ea typeface="微软雅黑" pitchFamily="34" charset="-122"/>
              </a:rPr>
              <a:t>3. </a:t>
            </a:r>
            <a:r>
              <a:rPr lang="zh-CN" altLang="en-US" sz="2400" smtClean="0">
                <a:latin typeface="微软雅黑" pitchFamily="34" charset="-122"/>
                <a:ea typeface="微软雅黑" pitchFamily="34" charset="-122"/>
              </a:rPr>
              <a:t>任务的完成需要学生提供个性化的内容，以及</a:t>
            </a:r>
          </a:p>
          <a:p>
            <a:pPr lvl="1">
              <a:lnSpc>
                <a:spcPct val="200000"/>
              </a:lnSpc>
              <a:buFontTx/>
              <a:buNone/>
            </a:pPr>
            <a:r>
              <a:rPr lang="zh-CN" altLang="en-US" sz="2400" smtClean="0">
                <a:latin typeface="微软雅黑" pitchFamily="34" charset="-122"/>
                <a:ea typeface="微软雅黑" pitchFamily="34" charset="-122"/>
              </a:rPr>
              <a:t>学生之间的配合、分工与合作。</a:t>
            </a:r>
            <a:endParaRPr lang="en-US" altLang="zh-CN" sz="2400" smtClean="0">
              <a:latin typeface="微软雅黑" pitchFamily="34" charset="-122"/>
              <a:ea typeface="微软雅黑" pitchFamily="34" charset="-122"/>
            </a:endParaRPr>
          </a:p>
        </p:txBody>
      </p:sp>
      <p:pic>
        <p:nvPicPr>
          <p:cNvPr id="27650" name="Picture 2"/>
          <p:cNvPicPr>
            <a:picLocks noChangeAspect="1" noChangeArrowheads="1"/>
          </p:cNvPicPr>
          <p:nvPr/>
        </p:nvPicPr>
        <p:blipFill>
          <a:blip r:embed="rId2" cstate="print"/>
          <a:srcRect/>
          <a:stretch>
            <a:fillRect/>
          </a:stretch>
        </p:blipFill>
        <p:spPr bwMode="auto">
          <a:xfrm>
            <a:off x="179388" y="692150"/>
            <a:ext cx="6353175" cy="4695825"/>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2987675" y="2060575"/>
            <a:ext cx="5676900" cy="1828800"/>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3059113" y="4221163"/>
            <a:ext cx="5629275" cy="169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5222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zh-CN" altLang="fr-FR" sz="2400" b="1" smtClean="0">
                <a:latin typeface="微软雅黑" pitchFamily="34" charset="-122"/>
                <a:ea typeface="微软雅黑" pitchFamily="34" charset="-122"/>
              </a:rPr>
              <a:t>第二部分</a:t>
            </a:r>
            <a:r>
              <a:rPr lang="zh-CN" altLang="en-US" sz="2400" b="1" smtClean="0">
                <a:latin typeface="微软雅黑" pitchFamily="34" charset="-122"/>
                <a:ea typeface="微软雅黑" pitchFamily="34" charset="-122"/>
              </a:rPr>
              <a:t>：</a:t>
            </a:r>
            <a:r>
              <a:rPr lang="fr-FR" altLang="zh-CN" sz="2400" b="1" smtClean="0">
                <a:latin typeface="微软雅黑" pitchFamily="34" charset="-122"/>
                <a:ea typeface="微软雅黑" pitchFamily="34" charset="-122"/>
              </a:rPr>
              <a:t>Better Acquaintance</a:t>
            </a:r>
            <a:r>
              <a:rPr lang="en-US" altLang="zh-CN" sz="2400" b="1" smtClean="0">
                <a:latin typeface="微软雅黑" pitchFamily="34" charset="-122"/>
                <a:ea typeface="微软雅黑" pitchFamily="34" charset="-122"/>
              </a:rPr>
              <a:t>—Writing</a:t>
            </a:r>
            <a:r>
              <a:rPr lang="zh-CN" altLang="en-US" sz="2400" b="1" smtClean="0">
                <a:ea typeface="宋体" pitchFamily="2" charset="-122"/>
              </a:rPr>
              <a:t> </a:t>
            </a:r>
            <a:r>
              <a:rPr lang="en-US" altLang="zh-CN" sz="2400" b="1" smtClean="0">
                <a:latin typeface="微软雅黑" pitchFamily="34" charset="-122"/>
                <a:ea typeface="微软雅黑" pitchFamily="34" charset="-122"/>
              </a:rPr>
              <a:t>It</a:t>
            </a:r>
            <a:endParaRPr lang="fr-FR" altLang="zh-CN" sz="2400" b="1" smtClean="0">
              <a:latin typeface="微软雅黑" pitchFamily="34" charset="-122"/>
              <a:ea typeface="微软雅黑" pitchFamily="34" charset="-122"/>
            </a:endParaRPr>
          </a:p>
          <a:p>
            <a:pPr lvl="1">
              <a:lnSpc>
                <a:spcPct val="200000"/>
              </a:lnSpc>
              <a:buFontTx/>
              <a:buNone/>
            </a:pPr>
            <a:r>
              <a:rPr lang="en-US" altLang="zh-CN" sz="2400" smtClean="0">
                <a:latin typeface="微软雅黑" pitchFamily="34" charset="-122"/>
                <a:ea typeface="微软雅黑" pitchFamily="34" charset="-122"/>
              </a:rPr>
              <a:t>1. </a:t>
            </a:r>
            <a:r>
              <a:rPr lang="zh-CN" altLang="en-US" sz="2400" smtClean="0">
                <a:latin typeface="微软雅黑" pitchFamily="34" charset="-122"/>
                <a:ea typeface="微软雅黑" pitchFamily="34" charset="-122"/>
              </a:rPr>
              <a:t>任务设计结合相关语法规则的学习或复习；</a:t>
            </a:r>
          </a:p>
          <a:p>
            <a:pPr lvl="1">
              <a:lnSpc>
                <a:spcPct val="200000"/>
              </a:lnSpc>
              <a:buFontTx/>
              <a:buNone/>
            </a:pPr>
            <a:r>
              <a:rPr lang="en-US" altLang="zh-CN" sz="2400" smtClean="0">
                <a:latin typeface="微软雅黑" pitchFamily="34" charset="-122"/>
                <a:ea typeface="微软雅黑" pitchFamily="34" charset="-122"/>
              </a:rPr>
              <a:t>2. </a:t>
            </a:r>
            <a:r>
              <a:rPr lang="zh-CN" altLang="en-US" sz="2400" smtClean="0">
                <a:latin typeface="微软雅黑" pitchFamily="34" charset="-122"/>
                <a:ea typeface="微软雅黑" pitchFamily="34" charset="-122"/>
              </a:rPr>
              <a:t>任务涉及词汇、句型和篇章层次的练习，强调</a:t>
            </a:r>
          </a:p>
          <a:p>
            <a:pPr lvl="1">
              <a:lnSpc>
                <a:spcPct val="200000"/>
              </a:lnSpc>
              <a:buFontTx/>
              <a:buNone/>
            </a:pPr>
            <a:r>
              <a:rPr lang="zh-CN" altLang="en-US" sz="2400" smtClean="0">
                <a:latin typeface="微软雅黑" pitchFamily="34" charset="-122"/>
                <a:ea typeface="微软雅黑" pitchFamily="34" charset="-122"/>
              </a:rPr>
              <a:t>作文在内容上的真实性和语言上的准确性。</a:t>
            </a:r>
            <a:endParaRPr lang="en-US" altLang="zh-CN" sz="2400" smtClean="0">
              <a:latin typeface="微软雅黑" pitchFamily="34" charset="-122"/>
              <a:ea typeface="微软雅黑" pitchFamily="34" charset="-122"/>
            </a:endParaRPr>
          </a:p>
        </p:txBody>
      </p:sp>
      <p:pic>
        <p:nvPicPr>
          <p:cNvPr id="28674" name="Picture 2"/>
          <p:cNvPicPr>
            <a:picLocks noChangeAspect="1" noChangeArrowheads="1"/>
          </p:cNvPicPr>
          <p:nvPr/>
        </p:nvPicPr>
        <p:blipFill>
          <a:blip r:embed="rId2" cstate="print"/>
          <a:srcRect/>
          <a:stretch>
            <a:fillRect/>
          </a:stretch>
        </p:blipFill>
        <p:spPr bwMode="auto">
          <a:xfrm>
            <a:off x="395288" y="1484313"/>
            <a:ext cx="7200900" cy="4418012"/>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1763713" y="1773238"/>
            <a:ext cx="7129462" cy="4903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55298" name="Rectangle 4"/>
          <p:cNvSpPr>
            <a:spLocks noGrp="1" noChangeArrowheads="1"/>
          </p:cNvSpPr>
          <p:nvPr>
            <p:ph type="body" idx="1"/>
          </p:nvPr>
        </p:nvSpPr>
        <p:spPr bwMode="auto">
          <a:xfrm>
            <a:off x="323850" y="1855788"/>
            <a:ext cx="8820150" cy="4525962"/>
          </a:xfrm>
          <a:noFill/>
          <a:ln>
            <a:miter lim="800000"/>
            <a:headEnd/>
            <a:tailEnd/>
          </a:ln>
        </p:spPr>
        <p:txBody>
          <a:bodyPr vert="horz" wrap="square" lIns="91440" tIns="45720" rIns="91440" bIns="45720" numCol="1" anchor="t" anchorCtr="0" compatLnSpc="1">
            <a:prstTxWarp prst="textNoShape">
              <a:avLst/>
            </a:prstTxWarp>
          </a:bodyPr>
          <a:lstStyle/>
          <a:p>
            <a:r>
              <a:rPr lang="zh-CN" altLang="fr-FR" sz="2400" b="1" smtClean="0">
                <a:latin typeface="微软雅黑" pitchFamily="34" charset="-122"/>
                <a:ea typeface="微软雅黑" pitchFamily="34" charset="-122"/>
              </a:rPr>
              <a:t>第</a:t>
            </a:r>
            <a:r>
              <a:rPr lang="zh-CN" altLang="en-US" sz="2400" b="1" smtClean="0">
                <a:latin typeface="微软雅黑" pitchFamily="34" charset="-122"/>
                <a:ea typeface="微软雅黑" pitchFamily="34" charset="-122"/>
              </a:rPr>
              <a:t>三</a:t>
            </a:r>
            <a:r>
              <a:rPr lang="zh-CN" altLang="fr-FR" sz="2400" b="1" smtClean="0">
                <a:latin typeface="微软雅黑" pitchFamily="34" charset="-122"/>
                <a:ea typeface="微软雅黑" pitchFamily="34" charset="-122"/>
              </a:rPr>
              <a:t>部分</a:t>
            </a:r>
            <a:r>
              <a:rPr lang="zh-CN" altLang="en-US" sz="2400" b="1" smtClean="0">
                <a:latin typeface="微软雅黑" pitchFamily="34" charset="-122"/>
                <a:ea typeface="微软雅黑" pitchFamily="34" charset="-122"/>
              </a:rPr>
              <a:t>：</a:t>
            </a:r>
            <a:r>
              <a:rPr lang="en-US" altLang="zh-CN" sz="2400" b="1" smtClean="0">
                <a:latin typeface="微软雅黑" pitchFamily="34" charset="-122"/>
                <a:ea typeface="微软雅黑" pitchFamily="34" charset="-122"/>
              </a:rPr>
              <a:t>Further</a:t>
            </a:r>
            <a:r>
              <a:rPr lang="zh-CN" altLang="en-US" sz="2400" b="1" smtClean="0">
                <a:latin typeface="微软雅黑" pitchFamily="34" charset="-122"/>
                <a:ea typeface="微软雅黑" pitchFamily="34" charset="-122"/>
              </a:rPr>
              <a:t> </a:t>
            </a:r>
            <a:r>
              <a:rPr lang="en-US" altLang="zh-CN" sz="2400" b="1" smtClean="0">
                <a:latin typeface="微软雅黑" pitchFamily="34" charset="-122"/>
                <a:ea typeface="微软雅黑" pitchFamily="34" charset="-122"/>
              </a:rPr>
              <a:t>Development</a:t>
            </a:r>
            <a:endParaRPr lang="fr-FR" altLang="zh-CN" sz="2400" b="1" smtClean="0">
              <a:latin typeface="微软雅黑" pitchFamily="34" charset="-122"/>
              <a:ea typeface="微软雅黑" pitchFamily="34" charset="-122"/>
            </a:endParaRPr>
          </a:p>
          <a:p>
            <a:pPr lvl="1">
              <a:lnSpc>
                <a:spcPct val="200000"/>
              </a:lnSpc>
              <a:buFontTx/>
              <a:buNone/>
            </a:pPr>
            <a:r>
              <a:rPr lang="en-US" altLang="zh-CN" sz="2400" smtClean="0">
                <a:latin typeface="微软雅黑" pitchFamily="34" charset="-122"/>
                <a:ea typeface="微软雅黑" pitchFamily="34" charset="-122"/>
              </a:rPr>
              <a:t>Reading:</a:t>
            </a:r>
            <a:r>
              <a:rPr lang="zh-CN" altLang="en-US" sz="2400" smtClean="0">
                <a:latin typeface="微软雅黑" pitchFamily="34" charset="-122"/>
                <a:ea typeface="微软雅黑" pitchFamily="34" charset="-122"/>
              </a:rPr>
              <a:t> 帮助学生获得更多与主题相关的语言和内容输入。</a:t>
            </a:r>
          </a:p>
          <a:p>
            <a:pPr lvl="1">
              <a:lnSpc>
                <a:spcPct val="200000"/>
              </a:lnSpc>
              <a:buFontTx/>
              <a:buNone/>
            </a:pPr>
            <a:r>
              <a:rPr lang="en-US" altLang="zh-CN" sz="2400" smtClean="0">
                <a:latin typeface="微软雅黑" pitchFamily="34" charset="-122"/>
                <a:ea typeface="微软雅黑" pitchFamily="34" charset="-122"/>
              </a:rPr>
              <a:t>Listening: </a:t>
            </a:r>
            <a:r>
              <a:rPr lang="zh-CN" altLang="en-US" sz="2400" smtClean="0">
                <a:latin typeface="微软雅黑" pitchFamily="34" charset="-122"/>
                <a:ea typeface="微软雅黑" pitchFamily="34" charset="-122"/>
              </a:rPr>
              <a:t>通过听力活动对单元主题进一步拓展。</a:t>
            </a:r>
          </a:p>
          <a:p>
            <a:pPr lvl="1">
              <a:lnSpc>
                <a:spcPct val="200000"/>
              </a:lnSpc>
              <a:buFontTx/>
              <a:buNone/>
            </a:pPr>
            <a:r>
              <a:rPr lang="en-US" altLang="zh-CN" sz="2400" smtClean="0">
                <a:latin typeface="微软雅黑" pitchFamily="34" charset="-122"/>
                <a:ea typeface="微软雅黑" pitchFamily="34" charset="-122"/>
              </a:rPr>
              <a:t>Speaking: </a:t>
            </a:r>
            <a:r>
              <a:rPr lang="zh-CN" altLang="en-US" sz="2400" smtClean="0">
                <a:latin typeface="微软雅黑" pitchFamily="34" charset="-122"/>
                <a:ea typeface="微软雅黑" pitchFamily="34" charset="-122"/>
              </a:rPr>
              <a:t>训练学生对相关主题的口语技能。</a:t>
            </a:r>
          </a:p>
          <a:p>
            <a:pPr lvl="1">
              <a:lnSpc>
                <a:spcPct val="200000"/>
              </a:lnSpc>
              <a:buFontTx/>
              <a:buNone/>
            </a:pPr>
            <a:r>
              <a:rPr lang="en-US" altLang="zh-CN" sz="2400" smtClean="0">
                <a:latin typeface="微软雅黑" pitchFamily="34" charset="-122"/>
                <a:ea typeface="微软雅黑" pitchFamily="34" charset="-122"/>
              </a:rPr>
              <a:t>Writing: </a:t>
            </a:r>
            <a:r>
              <a:rPr lang="zh-CN" altLang="en-US" sz="2400" smtClean="0">
                <a:latin typeface="微软雅黑" pitchFamily="34" charset="-122"/>
                <a:ea typeface="微软雅黑" pitchFamily="34" charset="-122"/>
              </a:rPr>
              <a:t>综合运用已经完成的听、说、读等任务所涉及的学</a:t>
            </a:r>
          </a:p>
          <a:p>
            <a:pPr lvl="1">
              <a:lnSpc>
                <a:spcPct val="200000"/>
              </a:lnSpc>
              <a:buFontTx/>
              <a:buNone/>
            </a:pPr>
            <a:r>
              <a:rPr lang="zh-CN" altLang="en-US" sz="2400" smtClean="0">
                <a:latin typeface="微软雅黑" pitchFamily="34" charset="-122"/>
                <a:ea typeface="微软雅黑" pitchFamily="34" charset="-122"/>
              </a:rPr>
              <a:t>习内容进行写作。</a:t>
            </a:r>
            <a:endParaRPr lang="en-US" altLang="zh-CN" sz="2400" smtClean="0">
              <a:latin typeface="微软雅黑" pitchFamily="34" charset="-122"/>
              <a:ea typeface="微软雅黑" pitchFamily="34" charset="-122"/>
            </a:endParaRPr>
          </a:p>
        </p:txBody>
      </p:sp>
      <p:pic>
        <p:nvPicPr>
          <p:cNvPr id="29698" name="Picture 2"/>
          <p:cNvPicPr>
            <a:picLocks noChangeAspect="1" noChangeArrowheads="1"/>
          </p:cNvPicPr>
          <p:nvPr/>
        </p:nvPicPr>
        <p:blipFill>
          <a:blip r:embed="rId2" cstate="print"/>
          <a:srcRect/>
          <a:stretch>
            <a:fillRect/>
          </a:stretch>
        </p:blipFill>
        <p:spPr bwMode="auto">
          <a:xfrm>
            <a:off x="323850" y="1052513"/>
            <a:ext cx="6264275" cy="5113337"/>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1042988" y="1484313"/>
            <a:ext cx="4176712" cy="2874962"/>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2268538" y="1031875"/>
            <a:ext cx="3455987" cy="5826125"/>
          </a:xfrm>
          <a:prstGeom prst="rect">
            <a:avLst/>
          </a:prstGeom>
          <a:noFill/>
          <a:ln w="9525">
            <a:noFill/>
            <a:miter lim="800000"/>
            <a:headEnd/>
            <a:tailEnd/>
          </a:ln>
        </p:spPr>
      </p:pic>
      <p:pic>
        <p:nvPicPr>
          <p:cNvPr id="29701" name="Picture 5"/>
          <p:cNvPicPr>
            <a:picLocks noChangeAspect="1" noChangeArrowheads="1"/>
          </p:cNvPicPr>
          <p:nvPr/>
        </p:nvPicPr>
        <p:blipFill>
          <a:blip r:embed="rId5" cstate="print"/>
          <a:srcRect/>
          <a:stretch>
            <a:fillRect/>
          </a:stretch>
        </p:blipFill>
        <p:spPr bwMode="auto">
          <a:xfrm>
            <a:off x="1619250" y="1484313"/>
            <a:ext cx="5915025" cy="3162300"/>
          </a:xfrm>
          <a:prstGeom prst="rect">
            <a:avLst/>
          </a:prstGeom>
          <a:noFill/>
          <a:ln w="9525">
            <a:noFill/>
            <a:miter lim="800000"/>
            <a:headEnd/>
            <a:tailEnd/>
          </a:ln>
        </p:spPr>
      </p:pic>
      <p:pic>
        <p:nvPicPr>
          <p:cNvPr id="29702" name="Picture 6"/>
          <p:cNvPicPr>
            <a:picLocks noChangeAspect="1" noChangeArrowheads="1"/>
          </p:cNvPicPr>
          <p:nvPr/>
        </p:nvPicPr>
        <p:blipFill>
          <a:blip r:embed="rId6" cstate="print"/>
          <a:srcRect/>
          <a:stretch>
            <a:fillRect/>
          </a:stretch>
        </p:blipFill>
        <p:spPr bwMode="auto">
          <a:xfrm>
            <a:off x="5219700" y="1341438"/>
            <a:ext cx="3673475" cy="5319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773086" y="1731951"/>
          <a:ext cx="7715304" cy="478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txBox="1">
            <a:spLocks noChangeArrowheads="1"/>
          </p:cNvSpPr>
          <p:nvPr/>
        </p:nvSpPr>
        <p:spPr bwMode="auto">
          <a:xfrm>
            <a:off x="0" y="188913"/>
            <a:ext cx="8893175" cy="704850"/>
          </a:xfrm>
          <a:prstGeom prst="rect">
            <a:avLst/>
          </a:prstGeom>
          <a:noFill/>
          <a:ln w="9525">
            <a:noFill/>
            <a:miter lim="800000"/>
            <a:headEnd/>
            <a:tailEnd/>
          </a:ln>
          <a:effectLst/>
        </p:spPr>
        <p:txBody>
          <a:bodyPr anchor="ctr"/>
          <a:lstStyle/>
          <a:p>
            <a:pPr algn="ctr">
              <a:defRPr/>
            </a:pPr>
            <a:r>
              <a:rPr lang="zh-CN" altLang="en-US" sz="3200" b="1" dirty="0">
                <a:ea typeface="微软雅黑" pitchFamily="34" charset="-122"/>
                <a:cs typeface="+mj-cs"/>
              </a:rPr>
              <a:t>内容提要</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58370"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zh-CN" altLang="fr-FR" sz="2400" b="1" smtClean="0">
                <a:latin typeface="微软雅黑" pitchFamily="34" charset="-122"/>
                <a:ea typeface="微软雅黑" pitchFamily="34" charset="-122"/>
              </a:rPr>
              <a:t>第</a:t>
            </a:r>
            <a:r>
              <a:rPr lang="zh-CN" altLang="en-US" sz="2400" b="1" smtClean="0">
                <a:latin typeface="微软雅黑" pitchFamily="34" charset="-122"/>
                <a:ea typeface="微软雅黑" pitchFamily="34" charset="-122"/>
              </a:rPr>
              <a:t>四</a:t>
            </a:r>
            <a:r>
              <a:rPr lang="zh-CN" altLang="fr-FR" sz="2400" b="1" smtClean="0">
                <a:latin typeface="微软雅黑" pitchFamily="34" charset="-122"/>
                <a:ea typeface="微软雅黑" pitchFamily="34" charset="-122"/>
              </a:rPr>
              <a:t>部分</a:t>
            </a:r>
            <a:r>
              <a:rPr lang="zh-CN" altLang="en-US" sz="2400" b="1" smtClean="0">
                <a:latin typeface="微软雅黑" pitchFamily="34" charset="-122"/>
                <a:ea typeface="微软雅黑" pitchFamily="34" charset="-122"/>
              </a:rPr>
              <a:t>：</a:t>
            </a:r>
            <a:r>
              <a:rPr lang="en-US" altLang="zh-CN" sz="2400" b="1" smtClean="0">
                <a:latin typeface="微软雅黑" pitchFamily="34" charset="-122"/>
                <a:ea typeface="微软雅黑" pitchFamily="34" charset="-122"/>
              </a:rPr>
              <a:t>Cross-cultural Communication</a:t>
            </a:r>
            <a:endParaRPr lang="fr-FR" altLang="zh-CN" sz="2400" b="1" smtClean="0">
              <a:latin typeface="微软雅黑" pitchFamily="34" charset="-122"/>
              <a:ea typeface="微软雅黑" pitchFamily="34" charset="-122"/>
            </a:endParaRPr>
          </a:p>
          <a:p>
            <a:pPr lvl="1">
              <a:lnSpc>
                <a:spcPct val="200000"/>
              </a:lnSpc>
              <a:buFontTx/>
              <a:buNone/>
            </a:pPr>
            <a:r>
              <a:rPr lang="en-US" altLang="zh-CN" sz="2400" smtClean="0">
                <a:latin typeface="微软雅黑" pitchFamily="34" charset="-122"/>
                <a:ea typeface="微软雅黑" pitchFamily="34" charset="-122"/>
              </a:rPr>
              <a:t>1. </a:t>
            </a:r>
            <a:r>
              <a:rPr lang="zh-CN" altLang="en-US" sz="2400" smtClean="0">
                <a:latin typeface="微软雅黑" pitchFamily="34" charset="-122"/>
                <a:ea typeface="微软雅黑" pitchFamily="34" charset="-122"/>
              </a:rPr>
              <a:t>介绍相关文化背景和语言使用规则；</a:t>
            </a:r>
          </a:p>
          <a:p>
            <a:pPr lvl="1">
              <a:lnSpc>
                <a:spcPct val="200000"/>
              </a:lnSpc>
              <a:buFontTx/>
              <a:buNone/>
            </a:pPr>
            <a:r>
              <a:rPr lang="en-US" altLang="zh-CN" sz="2400" smtClean="0">
                <a:latin typeface="微软雅黑" pitchFamily="34" charset="-122"/>
                <a:ea typeface="微软雅黑" pitchFamily="34" charset="-122"/>
              </a:rPr>
              <a:t>2. </a:t>
            </a:r>
            <a:r>
              <a:rPr lang="zh-CN" altLang="en-US" sz="2400" smtClean="0">
                <a:latin typeface="微软雅黑" pitchFamily="34" charset="-122"/>
                <a:ea typeface="微软雅黑" pitchFamily="34" charset="-122"/>
              </a:rPr>
              <a:t>交际案例分析；</a:t>
            </a:r>
          </a:p>
          <a:p>
            <a:pPr lvl="1">
              <a:lnSpc>
                <a:spcPct val="200000"/>
              </a:lnSpc>
              <a:buFontTx/>
              <a:buNone/>
            </a:pPr>
            <a:r>
              <a:rPr lang="en-US" altLang="zh-CN" sz="2400" smtClean="0">
                <a:latin typeface="微软雅黑" pitchFamily="34" charset="-122"/>
                <a:ea typeface="微软雅黑" pitchFamily="34" charset="-122"/>
              </a:rPr>
              <a:t>3. </a:t>
            </a:r>
            <a:r>
              <a:rPr lang="zh-CN" altLang="en-US" sz="2400" smtClean="0">
                <a:latin typeface="微软雅黑" pitchFamily="34" charset="-122"/>
                <a:ea typeface="微软雅黑" pitchFamily="34" charset="-122"/>
              </a:rPr>
              <a:t>交际训练。</a:t>
            </a:r>
            <a:endParaRPr lang="en-US" altLang="zh-CN" sz="2400" smtClean="0">
              <a:latin typeface="微软雅黑" pitchFamily="34" charset="-122"/>
              <a:ea typeface="微软雅黑" pitchFamily="34" charset="-122"/>
            </a:endParaRPr>
          </a:p>
        </p:txBody>
      </p:sp>
      <p:pic>
        <p:nvPicPr>
          <p:cNvPr id="30722" name="Picture 2"/>
          <p:cNvPicPr>
            <a:picLocks noChangeAspect="1" noChangeArrowheads="1"/>
          </p:cNvPicPr>
          <p:nvPr/>
        </p:nvPicPr>
        <p:blipFill>
          <a:blip r:embed="rId2" cstate="print"/>
          <a:srcRect/>
          <a:stretch>
            <a:fillRect/>
          </a:stretch>
        </p:blipFill>
        <p:spPr bwMode="auto">
          <a:xfrm>
            <a:off x="250825" y="765175"/>
            <a:ext cx="6281738" cy="532765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1692275" y="1412875"/>
            <a:ext cx="6105525" cy="4968875"/>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1692275" y="3357563"/>
            <a:ext cx="7245350" cy="191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61442"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sz="2400" b="1" smtClean="0">
                <a:latin typeface="微软雅黑" pitchFamily="34" charset="-122"/>
                <a:ea typeface="微软雅黑" pitchFamily="34" charset="-122"/>
              </a:rPr>
              <a:t>Real</a:t>
            </a:r>
            <a:r>
              <a:rPr lang="zh-CN" altLang="en-US" sz="2400" b="1" smtClean="0">
                <a:latin typeface="微软雅黑" pitchFamily="34" charset="-122"/>
                <a:ea typeface="微软雅黑" pitchFamily="34" charset="-122"/>
              </a:rPr>
              <a:t> </a:t>
            </a:r>
            <a:r>
              <a:rPr lang="en-US" altLang="zh-CN" sz="2400" b="1" smtClean="0">
                <a:latin typeface="微软雅黑" pitchFamily="34" charset="-122"/>
                <a:ea typeface="微软雅黑" pitchFamily="34" charset="-122"/>
              </a:rPr>
              <a:t>Time</a:t>
            </a:r>
            <a:endParaRPr lang="fr-FR" altLang="zh-CN" sz="2400" b="1" smtClean="0">
              <a:latin typeface="微软雅黑" pitchFamily="34" charset="-122"/>
              <a:ea typeface="微软雅黑" pitchFamily="34" charset="-122"/>
            </a:endParaRPr>
          </a:p>
          <a:p>
            <a:pPr lvl="1">
              <a:lnSpc>
                <a:spcPct val="200000"/>
              </a:lnSpc>
              <a:buFontTx/>
              <a:buNone/>
            </a:pPr>
            <a:r>
              <a:rPr lang="zh-CN" altLang="en-US" sz="2400" smtClean="0">
                <a:latin typeface="微软雅黑" pitchFamily="34" charset="-122"/>
                <a:ea typeface="微软雅黑" pitchFamily="34" charset="-122"/>
              </a:rPr>
              <a:t>将单元所学内容放在一个真实的环境中加以运用，检验学生的学习效果。</a:t>
            </a:r>
            <a:endParaRPr lang="en-US" altLang="zh-CN" sz="2400" smtClean="0">
              <a:latin typeface="微软雅黑" pitchFamily="34" charset="-122"/>
              <a:ea typeface="微软雅黑" pitchFamily="34" charset="-122"/>
            </a:endParaRPr>
          </a:p>
        </p:txBody>
      </p:sp>
      <p:pic>
        <p:nvPicPr>
          <p:cNvPr id="31746" name="Picture 2"/>
          <p:cNvPicPr>
            <a:picLocks noChangeAspect="1" noChangeArrowheads="1"/>
          </p:cNvPicPr>
          <p:nvPr/>
        </p:nvPicPr>
        <p:blipFill>
          <a:blip r:embed="rId2" cstate="print"/>
          <a:srcRect/>
          <a:stretch>
            <a:fillRect/>
          </a:stretch>
        </p:blipFill>
        <p:spPr bwMode="auto">
          <a:xfrm>
            <a:off x="250825" y="1268413"/>
            <a:ext cx="6118225" cy="4897437"/>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2268538" y="1773238"/>
            <a:ext cx="6605587" cy="483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课堂语言应用教材举例</a:t>
            </a:r>
          </a:p>
        </p:txBody>
      </p:sp>
      <p:sp>
        <p:nvSpPr>
          <p:cNvPr id="64514"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sz="2400" b="1" smtClean="0">
                <a:latin typeface="微软雅黑" pitchFamily="34" charset="-122"/>
                <a:ea typeface="微软雅黑" pitchFamily="34" charset="-122"/>
              </a:rPr>
              <a:t>Language</a:t>
            </a:r>
            <a:r>
              <a:rPr lang="zh-CN" altLang="en-US" sz="2400" b="1" smtClean="0">
                <a:latin typeface="微软雅黑" pitchFamily="34" charset="-122"/>
                <a:ea typeface="微软雅黑" pitchFamily="34" charset="-122"/>
              </a:rPr>
              <a:t> </a:t>
            </a:r>
            <a:r>
              <a:rPr lang="en-US" altLang="zh-CN" sz="2400" b="1" smtClean="0">
                <a:latin typeface="微软雅黑" pitchFamily="34" charset="-122"/>
                <a:ea typeface="微软雅黑" pitchFamily="34" charset="-122"/>
              </a:rPr>
              <a:t>Practice</a:t>
            </a:r>
            <a:r>
              <a:rPr lang="zh-CN" altLang="en-US" sz="2400" b="1" smtClean="0">
                <a:latin typeface="微软雅黑" pitchFamily="34" charset="-122"/>
                <a:ea typeface="微软雅黑" pitchFamily="34" charset="-122"/>
              </a:rPr>
              <a:t> 板块</a:t>
            </a:r>
            <a:endParaRPr lang="en-US" altLang="zh-CN" sz="2400" b="1" smtClean="0">
              <a:latin typeface="微软雅黑" pitchFamily="34" charset="-122"/>
              <a:ea typeface="微软雅黑" pitchFamily="34" charset="-122"/>
            </a:endParaRPr>
          </a:p>
          <a:p>
            <a:pPr lvl="1">
              <a:lnSpc>
                <a:spcPct val="200000"/>
              </a:lnSpc>
              <a:buFontTx/>
              <a:buNone/>
            </a:pPr>
            <a:r>
              <a:rPr lang="en-US" altLang="zh-CN" sz="2400" smtClean="0">
                <a:latin typeface="微软雅黑" pitchFamily="34" charset="-122"/>
                <a:ea typeface="微软雅黑" pitchFamily="34" charset="-122"/>
              </a:rPr>
              <a:t>1.</a:t>
            </a:r>
            <a:r>
              <a:rPr lang="zh-CN" altLang="en-US" sz="2400" smtClean="0">
                <a:latin typeface="微软雅黑" pitchFamily="34" charset="-122"/>
                <a:ea typeface="微软雅黑" pitchFamily="34" charset="-122"/>
              </a:rPr>
              <a:t> 集中练习语言基础知识（即词汇、搭配、句型等）</a:t>
            </a:r>
          </a:p>
          <a:p>
            <a:pPr lvl="1">
              <a:lnSpc>
                <a:spcPct val="200000"/>
              </a:lnSpc>
              <a:buFontTx/>
              <a:buNone/>
            </a:pPr>
            <a:r>
              <a:rPr lang="en-US" altLang="zh-CN" sz="2400" smtClean="0">
                <a:latin typeface="微软雅黑" pitchFamily="34" charset="-122"/>
                <a:ea typeface="微软雅黑" pitchFamily="34" charset="-122"/>
              </a:rPr>
              <a:t>2.</a:t>
            </a:r>
            <a:r>
              <a:rPr lang="zh-CN" altLang="en-US" sz="2400" smtClean="0">
                <a:latin typeface="微软雅黑" pitchFamily="34" charset="-122"/>
                <a:ea typeface="微软雅黑" pitchFamily="34" charset="-122"/>
              </a:rPr>
              <a:t> 通过这些语言练习进一步巩固前面教学活动中所学到的相关语言知识。</a:t>
            </a:r>
            <a:endParaRPr lang="zh-CN" altLang="zh-CN" sz="2400" smtClean="0">
              <a:latin typeface="微软雅黑" pitchFamily="34" charset="-122"/>
              <a:ea typeface="微软雅黑" pitchFamily="34" charset="-122"/>
            </a:endParaRPr>
          </a:p>
        </p:txBody>
      </p:sp>
      <p:pic>
        <p:nvPicPr>
          <p:cNvPr id="32770" name="Picture 2"/>
          <p:cNvPicPr>
            <a:picLocks noChangeAspect="1" noChangeArrowheads="1"/>
          </p:cNvPicPr>
          <p:nvPr/>
        </p:nvPicPr>
        <p:blipFill>
          <a:blip r:embed="rId2" cstate="print"/>
          <a:srcRect/>
          <a:stretch>
            <a:fillRect/>
          </a:stretch>
        </p:blipFill>
        <p:spPr bwMode="auto">
          <a:xfrm>
            <a:off x="1547813" y="1196975"/>
            <a:ext cx="6545262" cy="5489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pic>
        <p:nvPicPr>
          <p:cNvPr id="10" name="内容占位符 9" descr="orchestra.jpg"/>
          <p:cNvPicPr>
            <a:picLocks noGrp="1" noChangeAspect="1"/>
          </p:cNvPicPr>
          <p:nvPr>
            <p:ph idx="1"/>
          </p:nvPr>
        </p:nvPicPr>
        <p:blipFill>
          <a:blip r:embed="rId3" cstate="print"/>
          <a:stretch>
            <a:fillRect/>
          </a:stretch>
        </p:blipFill>
        <p:spPr>
          <a:xfrm>
            <a:off x="1187624" y="1556791"/>
            <a:ext cx="6552728" cy="5084917"/>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207294"/>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en-US" altLang="zh-CN" sz="2800" b="1" dirty="0" smtClean="0">
                <a:solidFill>
                  <a:srgbClr val="FFFF00"/>
                </a:solidFill>
                <a:latin typeface="微软雅黑" pitchFamily="34" charset="-122"/>
                <a:ea typeface="微软雅黑" pitchFamily="34" charset="-122"/>
              </a:rPr>
              <a:t>Four phases of instructional sequencing</a:t>
            </a: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endParaRPr lang="en-US" altLang="zh-CN" sz="1800" b="1" dirty="0" smtClean="0">
              <a:latin typeface="微软雅黑" pitchFamily="34" charset="-122"/>
              <a:ea typeface="微软雅黑" pitchFamily="34" charset="-122"/>
            </a:endParaRPr>
          </a:p>
          <a:p>
            <a:pPr lvl="1" algn="r">
              <a:lnSpc>
                <a:spcPct val="150000"/>
              </a:lnSpc>
              <a:buNone/>
            </a:pPr>
            <a:r>
              <a:rPr lang="en-US" altLang="zh-CN" sz="1600" b="1" dirty="0" smtClean="0">
                <a:latin typeface="微软雅黑" pitchFamily="34" charset="-122"/>
                <a:ea typeface="微软雅黑" pitchFamily="34" charset="-122"/>
              </a:rPr>
              <a:t>Crookes and </a:t>
            </a:r>
            <a:r>
              <a:rPr lang="en-US" altLang="zh-CN" sz="1600" b="1" dirty="0" err="1" smtClean="0">
                <a:latin typeface="微软雅黑" pitchFamily="34" charset="-122"/>
                <a:ea typeface="微软雅黑" pitchFamily="34" charset="-122"/>
              </a:rPr>
              <a:t>Chaudron</a:t>
            </a:r>
            <a:r>
              <a:rPr lang="en-US" altLang="zh-CN" sz="1600" b="1" dirty="0" smtClean="0">
                <a:latin typeface="微软雅黑" pitchFamily="34" charset="-122"/>
                <a:ea typeface="微软雅黑" pitchFamily="34" charset="-122"/>
              </a:rPr>
              <a:t>, 2001:33</a:t>
            </a:r>
          </a:p>
        </p:txBody>
      </p:sp>
      <p:graphicFrame>
        <p:nvGraphicFramePr>
          <p:cNvPr id="7" name="图示 6"/>
          <p:cNvGraphicFramePr/>
          <p:nvPr/>
        </p:nvGraphicFramePr>
        <p:xfrm>
          <a:off x="971600" y="1844824"/>
          <a:ext cx="722446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b="1" dirty="0" smtClean="0">
                <a:solidFill>
                  <a:srgbClr val="FFFF00"/>
                </a:solidFill>
                <a:latin typeface="微软雅黑" pitchFamily="34" charset="-122"/>
                <a:ea typeface="微软雅黑" pitchFamily="34" charset="-122"/>
              </a:rPr>
              <a:t>Information and Motivation</a:t>
            </a:r>
          </a:p>
          <a:p>
            <a:pPr lvl="1">
              <a:lnSpc>
                <a:spcPct val="150000"/>
              </a:lnSpc>
            </a:pPr>
            <a:r>
              <a:rPr lang="en-US" altLang="zh-CN" b="1" dirty="0" smtClean="0">
                <a:latin typeface="微软雅黑" pitchFamily="34" charset="-122"/>
                <a:ea typeface="微软雅黑" pitchFamily="34" charset="-122"/>
              </a:rPr>
              <a:t>Warm-up</a:t>
            </a:r>
          </a:p>
          <a:p>
            <a:pPr lvl="1">
              <a:lnSpc>
                <a:spcPct val="150000"/>
              </a:lnSpc>
            </a:pPr>
            <a:r>
              <a:rPr lang="en-US" altLang="zh-CN" b="1" dirty="0" smtClean="0">
                <a:latin typeface="微软雅黑" pitchFamily="34" charset="-122"/>
                <a:ea typeface="微软雅黑" pitchFamily="34" charset="-122"/>
              </a:rPr>
              <a:t>Setting</a:t>
            </a:r>
          </a:p>
          <a:p>
            <a:pPr lvl="1">
              <a:lnSpc>
                <a:spcPct val="150000"/>
              </a:lnSpc>
            </a:pPr>
            <a:r>
              <a:rPr lang="en-US" altLang="zh-CN" b="1" dirty="0" smtClean="0">
                <a:latin typeface="微软雅黑" pitchFamily="34" charset="-122"/>
                <a:ea typeface="微软雅黑" pitchFamily="34" charset="-122"/>
              </a:rPr>
              <a:t>Brainstorming</a:t>
            </a:r>
          </a:p>
          <a:p>
            <a:pPr lvl="1">
              <a:lnSpc>
                <a:spcPct val="150000"/>
              </a:lnSpc>
            </a:pPr>
            <a:r>
              <a:rPr lang="en-US" altLang="zh-CN" b="1" dirty="0" smtClean="0">
                <a:latin typeface="微软雅黑" pitchFamily="34" charset="-122"/>
                <a:ea typeface="微软雅黑" pitchFamily="34" charset="-122"/>
              </a:rPr>
              <a:t>Story telling</a:t>
            </a:r>
          </a:p>
          <a:p>
            <a:pPr lvl="1">
              <a:lnSpc>
                <a:spcPct val="150000"/>
              </a:lnSpc>
            </a:pPr>
            <a:r>
              <a:rPr lang="en-US" altLang="zh-CN" b="1" dirty="0" smtClean="0">
                <a:latin typeface="微软雅黑" pitchFamily="34" charset="-122"/>
                <a:ea typeface="微软雅黑" pitchFamily="34" charset="-122"/>
              </a:rPr>
              <a:t>Socially oriented interaction / speech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b="1" dirty="0" smtClean="0">
                <a:solidFill>
                  <a:srgbClr val="FFFF00"/>
                </a:solidFill>
                <a:latin typeface="微软雅黑" pitchFamily="34" charset="-122"/>
                <a:ea typeface="微软雅黑" pitchFamily="34" charset="-122"/>
              </a:rPr>
              <a:t>Input/Control</a:t>
            </a:r>
          </a:p>
          <a:p>
            <a:pPr lvl="1"/>
            <a:r>
              <a:rPr lang="en-US" altLang="zh-CN" b="1" dirty="0" smtClean="0">
                <a:latin typeface="微软雅黑" pitchFamily="34" charset="-122"/>
                <a:ea typeface="微软雅黑" pitchFamily="34" charset="-122"/>
              </a:rPr>
              <a:t>Organizational</a:t>
            </a:r>
          </a:p>
          <a:p>
            <a:pPr lvl="1"/>
            <a:r>
              <a:rPr lang="en-US" altLang="zh-CN" b="1" dirty="0" smtClean="0">
                <a:latin typeface="微软雅黑" pitchFamily="34" charset="-122"/>
                <a:ea typeface="微软雅黑" pitchFamily="34" charset="-122"/>
              </a:rPr>
              <a:t>Content explanation</a:t>
            </a:r>
          </a:p>
          <a:p>
            <a:pPr lvl="1"/>
            <a:r>
              <a:rPr lang="en-US" altLang="zh-CN" b="1" dirty="0" smtClean="0">
                <a:latin typeface="微软雅黑" pitchFamily="34" charset="-122"/>
                <a:ea typeface="微软雅黑" pitchFamily="34" charset="-122"/>
              </a:rPr>
              <a:t>Role play demonstration</a:t>
            </a:r>
          </a:p>
          <a:p>
            <a:pPr lvl="1"/>
            <a:r>
              <a:rPr lang="en-US" altLang="zh-CN" b="1" dirty="0" smtClean="0">
                <a:latin typeface="微软雅黑" pitchFamily="34" charset="-122"/>
                <a:ea typeface="微软雅黑" pitchFamily="34" charset="-122"/>
              </a:rPr>
              <a:t>Recognition</a:t>
            </a:r>
          </a:p>
          <a:p>
            <a:pPr lvl="1"/>
            <a:r>
              <a:rPr lang="en-US" altLang="zh-CN" b="1" dirty="0" smtClean="0">
                <a:latin typeface="微软雅黑" pitchFamily="34" charset="-122"/>
                <a:ea typeface="微软雅黑" pitchFamily="34" charset="-122"/>
              </a:rPr>
              <a:t>Language modeling</a:t>
            </a:r>
          </a:p>
          <a:p>
            <a:pPr lvl="1"/>
            <a:r>
              <a:rPr lang="en-US" altLang="zh-CN" b="1" dirty="0" smtClean="0">
                <a:latin typeface="微软雅黑" pitchFamily="34" charset="-122"/>
                <a:ea typeface="微软雅黑" pitchFamily="34" charset="-122"/>
              </a:rPr>
              <a:t>Dialogue / Narrative presentation</a:t>
            </a:r>
          </a:p>
          <a:p>
            <a:pPr lvl="1"/>
            <a:r>
              <a:rPr lang="en-US" altLang="zh-CN" b="1" dirty="0" smtClean="0">
                <a:latin typeface="微软雅黑" pitchFamily="34" charset="-122"/>
                <a:ea typeface="微软雅黑" pitchFamily="34" charset="-122"/>
              </a:rPr>
              <a:t>Question-answer display</a:t>
            </a:r>
          </a:p>
          <a:p>
            <a:pPr lvl="1"/>
            <a:r>
              <a:rPr lang="en-US" altLang="zh-CN" b="1" dirty="0" smtClean="0">
                <a:latin typeface="微软雅黑" pitchFamily="34" charset="-122"/>
                <a:ea typeface="微软雅黑" pitchFamily="34" charset="-122"/>
              </a:rPr>
              <a:t>Review</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360040" y="1628800"/>
            <a:ext cx="5328591"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b="1" dirty="0" smtClean="0">
                <a:solidFill>
                  <a:srgbClr val="FFFF00"/>
                </a:solidFill>
                <a:latin typeface="微软雅黑" pitchFamily="34" charset="-122"/>
                <a:ea typeface="微软雅黑" pitchFamily="34" charset="-122"/>
              </a:rPr>
              <a:t>Focus/Working</a:t>
            </a:r>
          </a:p>
          <a:p>
            <a:pPr lvl="1"/>
            <a:r>
              <a:rPr lang="en-US" altLang="zh-CN" b="1" dirty="0" smtClean="0">
                <a:latin typeface="微软雅黑" pitchFamily="34" charset="-122"/>
                <a:ea typeface="微软雅黑" pitchFamily="34" charset="-122"/>
              </a:rPr>
              <a:t>Translation</a:t>
            </a:r>
          </a:p>
          <a:p>
            <a:pPr lvl="1"/>
            <a:r>
              <a:rPr lang="en-US" altLang="zh-CN" b="1" dirty="0" smtClean="0">
                <a:latin typeface="微软雅黑" pitchFamily="34" charset="-122"/>
                <a:ea typeface="微软雅黑" pitchFamily="34" charset="-122"/>
              </a:rPr>
              <a:t>Dictation</a:t>
            </a:r>
          </a:p>
          <a:p>
            <a:pPr lvl="1"/>
            <a:r>
              <a:rPr lang="en-US" altLang="zh-CN" b="1" dirty="0" smtClean="0">
                <a:latin typeface="微软雅黑" pitchFamily="34" charset="-122"/>
                <a:ea typeface="微软雅黑" pitchFamily="34" charset="-122"/>
              </a:rPr>
              <a:t>Copying</a:t>
            </a:r>
          </a:p>
          <a:p>
            <a:pPr lvl="1"/>
            <a:r>
              <a:rPr lang="en-US" altLang="zh-CN" b="1" dirty="0" smtClean="0">
                <a:latin typeface="微软雅黑" pitchFamily="34" charset="-122"/>
                <a:ea typeface="微软雅黑" pitchFamily="34" charset="-122"/>
              </a:rPr>
              <a:t>Reading aloud</a:t>
            </a:r>
          </a:p>
          <a:p>
            <a:pPr lvl="1"/>
            <a:r>
              <a:rPr lang="en-US" altLang="zh-CN" b="1" dirty="0" smtClean="0">
                <a:latin typeface="微软雅黑" pitchFamily="34" charset="-122"/>
                <a:ea typeface="微软雅黑" pitchFamily="34" charset="-122"/>
              </a:rPr>
              <a:t>Drill</a:t>
            </a:r>
          </a:p>
          <a:p>
            <a:pPr lvl="1"/>
            <a:r>
              <a:rPr lang="en-US" altLang="zh-CN" b="1" dirty="0" smtClean="0">
                <a:latin typeface="微软雅黑" pitchFamily="34" charset="-122"/>
                <a:ea typeface="微软雅黑" pitchFamily="34" charset="-122"/>
              </a:rPr>
              <a:t>Dialogue/Narrative recitation</a:t>
            </a:r>
          </a:p>
          <a:p>
            <a:pPr lvl="1"/>
            <a:r>
              <a:rPr lang="en-US" altLang="zh-CN" b="1" dirty="0" smtClean="0">
                <a:latin typeface="微软雅黑" pitchFamily="34" charset="-122"/>
                <a:ea typeface="微软雅黑" pitchFamily="34" charset="-122"/>
              </a:rPr>
              <a:t>Cued narrative </a:t>
            </a:r>
            <a:r>
              <a:rPr lang="en-US" altLang="zh-CN" b="1" dirty="0" smtClean="0">
                <a:latin typeface="微软雅黑" pitchFamily="34" charset="-122"/>
                <a:ea typeface="微软雅黑" pitchFamily="34" charset="-122"/>
              </a:rPr>
              <a:t>dialogue</a:t>
            </a:r>
            <a:endParaRPr lang="en-US" altLang="zh-CN" b="1" dirty="0" smtClean="0">
              <a:latin typeface="微软雅黑" pitchFamily="34" charset="-122"/>
              <a:ea typeface="微软雅黑" pitchFamily="34" charset="-122"/>
            </a:endParaRPr>
          </a:p>
        </p:txBody>
      </p:sp>
      <p:sp>
        <p:nvSpPr>
          <p:cNvPr id="5" name="TextBox 4"/>
          <p:cNvSpPr txBox="1"/>
          <p:nvPr/>
        </p:nvSpPr>
        <p:spPr>
          <a:xfrm>
            <a:off x="4824536" y="2409924"/>
            <a:ext cx="4319464" cy="4678204"/>
          </a:xfrm>
          <a:prstGeom prst="rect">
            <a:avLst/>
          </a:prstGeom>
          <a:noFill/>
        </p:spPr>
        <p:txBody>
          <a:bodyPr wrap="square" rtlCol="0">
            <a:spAutoFit/>
          </a:bodyPr>
          <a:lstStyle/>
          <a:p>
            <a:pPr marL="1143000" lvl="2" indent="-228600" eaLnBrk="0" hangingPunct="0">
              <a:spcBef>
                <a:spcPts val="600"/>
              </a:spcBef>
              <a:buFont typeface="微软雅黑" pitchFamily="34" charset="-122"/>
              <a:buChar char="─"/>
            </a:pPr>
            <a:r>
              <a:rPr lang="en-US" altLang="zh-CN" sz="2800" b="1" dirty="0" smtClean="0">
                <a:ea typeface="微软雅黑" pitchFamily="34" charset="-122"/>
              </a:rPr>
              <a:t> Meaningful </a:t>
            </a:r>
            <a:r>
              <a:rPr lang="en-US" altLang="zh-CN" sz="2800" b="1" dirty="0" smtClean="0">
                <a:ea typeface="微软雅黑" pitchFamily="34" charset="-122"/>
              </a:rPr>
              <a:t>drill</a:t>
            </a: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Preparation</a:t>
            </a:r>
            <a:endParaRPr lang="en-US" altLang="zh-CN" sz="2800" b="1" dirty="0" smtClean="0">
              <a:ea typeface="微软雅黑" pitchFamily="34" charset="-122"/>
            </a:endParaRP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Identification</a:t>
            </a:r>
            <a:endParaRPr lang="en-US" altLang="zh-CN" sz="2800" b="1" dirty="0" smtClean="0">
              <a:ea typeface="微软雅黑" pitchFamily="34" charset="-122"/>
            </a:endParaRP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Game</a:t>
            </a:r>
            <a:endParaRPr lang="en-US" altLang="zh-CN" sz="2800" b="1" dirty="0" smtClean="0">
              <a:ea typeface="微软雅黑" pitchFamily="34" charset="-122"/>
            </a:endParaRP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Referential </a:t>
            </a:r>
            <a:r>
              <a:rPr lang="en-US" altLang="zh-CN" sz="2800" b="1" dirty="0" smtClean="0">
                <a:ea typeface="微软雅黑" pitchFamily="34" charset="-122"/>
              </a:rPr>
              <a:t>question-answer</a:t>
            </a: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Checking</a:t>
            </a:r>
            <a:endParaRPr lang="en-US" altLang="zh-CN" sz="2800" b="1" dirty="0" smtClean="0">
              <a:ea typeface="微软雅黑" pitchFamily="34" charset="-122"/>
            </a:endParaRP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Wrap-up</a:t>
            </a:r>
            <a:endParaRPr lang="en-US" altLang="zh-CN" sz="2800" b="1" dirty="0" smtClean="0">
              <a:ea typeface="微软雅黑" pitchFamily="34" charset="-122"/>
            </a:endParaRPr>
          </a:p>
          <a:p>
            <a:pPr>
              <a:buFont typeface="Arial" pitchFamily="34" charset="0"/>
              <a:buChar char="•"/>
            </a:pP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b="1" dirty="0" smtClean="0">
                <a:solidFill>
                  <a:srgbClr val="FFFF00"/>
                </a:solidFill>
                <a:latin typeface="微软雅黑" pitchFamily="34" charset="-122"/>
                <a:ea typeface="微软雅黑" pitchFamily="34" charset="-122"/>
              </a:rPr>
              <a:t>Transfer/Application</a:t>
            </a:r>
            <a:endParaRPr lang="en-US" altLang="zh-CN" b="1" dirty="0" smtClean="0">
              <a:solidFill>
                <a:srgbClr val="FFFF00"/>
              </a:solidFill>
              <a:latin typeface="微软雅黑" pitchFamily="34" charset="-122"/>
              <a:ea typeface="微软雅黑" pitchFamily="34" charset="-122"/>
            </a:endParaRPr>
          </a:p>
          <a:p>
            <a:pPr lvl="1"/>
            <a:r>
              <a:rPr lang="en-US" altLang="zh-CN" b="1" dirty="0" smtClean="0">
                <a:latin typeface="微软雅黑" pitchFamily="34" charset="-122"/>
                <a:ea typeface="微软雅黑" pitchFamily="34" charset="-122"/>
              </a:rPr>
              <a:t>Information transfer</a:t>
            </a:r>
          </a:p>
          <a:p>
            <a:pPr lvl="1"/>
            <a:r>
              <a:rPr lang="en-US" altLang="zh-CN" b="1" dirty="0" smtClean="0">
                <a:latin typeface="微软雅黑" pitchFamily="34" charset="-122"/>
                <a:ea typeface="微软雅黑" pitchFamily="34" charset="-122"/>
              </a:rPr>
              <a:t>Information exchange</a:t>
            </a:r>
          </a:p>
          <a:p>
            <a:pPr lvl="1"/>
            <a:r>
              <a:rPr lang="en-US" altLang="zh-CN" b="1" dirty="0" smtClean="0">
                <a:latin typeface="微软雅黑" pitchFamily="34" charset="-122"/>
                <a:ea typeface="微软雅黑" pitchFamily="34" charset="-122"/>
              </a:rPr>
              <a:t>Role-play</a:t>
            </a:r>
          </a:p>
          <a:p>
            <a:pPr lvl="1"/>
            <a:r>
              <a:rPr lang="en-US" altLang="zh-CN" b="1" dirty="0" smtClean="0">
                <a:latin typeface="微软雅黑" pitchFamily="34" charset="-122"/>
                <a:ea typeface="微软雅黑" pitchFamily="34" charset="-122"/>
              </a:rPr>
              <a:t>Report</a:t>
            </a:r>
          </a:p>
          <a:p>
            <a:pPr lvl="1"/>
            <a:r>
              <a:rPr lang="en-US" altLang="zh-CN" b="1" dirty="0" smtClean="0">
                <a:latin typeface="微软雅黑" pitchFamily="34" charset="-122"/>
                <a:ea typeface="微软雅黑" pitchFamily="34" charset="-122"/>
              </a:rPr>
              <a:t>Narration</a:t>
            </a:r>
          </a:p>
          <a:p>
            <a:pPr lvl="1"/>
            <a:r>
              <a:rPr lang="en-US" altLang="zh-CN" b="1" dirty="0" smtClean="0">
                <a:latin typeface="微软雅黑" pitchFamily="34" charset="-122"/>
                <a:ea typeface="微软雅黑" pitchFamily="34" charset="-122"/>
              </a:rPr>
              <a:t>Discussion</a:t>
            </a:r>
          </a:p>
          <a:p>
            <a:pPr lvl="1"/>
            <a:r>
              <a:rPr lang="en-US" altLang="zh-CN" b="1" dirty="0" smtClean="0">
                <a:latin typeface="微软雅黑" pitchFamily="34" charset="-122"/>
                <a:ea typeface="微软雅黑" pitchFamily="34" charset="-122"/>
              </a:rPr>
              <a:t>Composition</a:t>
            </a:r>
            <a:endParaRPr lang="en-US" altLang="zh-CN" b="1" dirty="0" smtClean="0">
              <a:latin typeface="微软雅黑" pitchFamily="34" charset="-122"/>
              <a:ea typeface="微软雅黑" pitchFamily="34" charset="-122"/>
            </a:endParaRPr>
          </a:p>
        </p:txBody>
      </p:sp>
      <p:sp>
        <p:nvSpPr>
          <p:cNvPr id="4" name="TextBox 3"/>
          <p:cNvSpPr txBox="1"/>
          <p:nvPr/>
        </p:nvSpPr>
        <p:spPr>
          <a:xfrm>
            <a:off x="4644008" y="2708920"/>
            <a:ext cx="4499992" cy="2477601"/>
          </a:xfrm>
          <a:prstGeom prst="rect">
            <a:avLst/>
          </a:prstGeom>
          <a:noFill/>
        </p:spPr>
        <p:txBody>
          <a:bodyPr wrap="square" rtlCol="0">
            <a:spAutoFit/>
          </a:bodyPr>
          <a:lstStyle/>
          <a:p>
            <a:pPr marL="1143000" lvl="2" indent="-228600" eaLnBrk="0" hangingPunct="0">
              <a:spcBef>
                <a:spcPts val="600"/>
              </a:spcBef>
              <a:buFont typeface="微软雅黑" pitchFamily="34" charset="-122"/>
              <a:buChar char="─"/>
            </a:pPr>
            <a:r>
              <a:rPr lang="en-US" altLang="zh-CN" sz="2800" b="1" dirty="0" smtClean="0">
                <a:ea typeface="微软雅黑" pitchFamily="34" charset="-122"/>
              </a:rPr>
              <a:t> Problem </a:t>
            </a:r>
            <a:r>
              <a:rPr lang="en-US" altLang="zh-CN" sz="2800" b="1" dirty="0" smtClean="0">
                <a:ea typeface="微软雅黑" pitchFamily="34" charset="-122"/>
              </a:rPr>
              <a:t>solving</a:t>
            </a: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Drama</a:t>
            </a:r>
            <a:endParaRPr lang="en-US" altLang="zh-CN" sz="2800" b="1" dirty="0" smtClean="0">
              <a:ea typeface="微软雅黑" pitchFamily="34" charset="-122"/>
            </a:endParaRP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Simulation</a:t>
            </a:r>
            <a:endParaRPr lang="en-US" altLang="zh-CN" sz="2800" b="1" dirty="0" smtClean="0">
              <a:ea typeface="微软雅黑" pitchFamily="34" charset="-122"/>
            </a:endParaRPr>
          </a:p>
          <a:p>
            <a:pPr marL="1143000" lvl="2" indent="-228600" eaLnBrk="0" hangingPunct="0">
              <a:spcBef>
                <a:spcPts val="600"/>
              </a:spcBef>
              <a:buFont typeface="微软雅黑" pitchFamily="34" charset="-122"/>
              <a:buChar char="─"/>
            </a:pPr>
            <a:r>
              <a:rPr lang="en-US" altLang="zh-CN" sz="2800" b="1" dirty="0" smtClean="0">
                <a:ea typeface="微软雅黑" pitchFamily="34" charset="-122"/>
              </a:rPr>
              <a:t> Testing</a:t>
            </a:r>
            <a:endParaRPr lang="en-US" altLang="zh-CN" sz="2800" b="1" dirty="0" smtClean="0">
              <a:ea typeface="微软雅黑" pitchFamily="34" charset="-122"/>
            </a:endParaRPr>
          </a:p>
          <a:p>
            <a:pPr>
              <a:buFont typeface="Arial" pitchFamily="34" charset="0"/>
              <a:buChar char="•"/>
            </a:pPr>
            <a:endParaRPr lang="zh-CN" altLang="en-US" sz="2800" b="1" dirty="0">
              <a:ea typeface="微软雅黑"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en-US" altLang="zh-CN" sz="2800" b="1" dirty="0" smtClean="0">
                <a:solidFill>
                  <a:srgbClr val="FFFF00"/>
                </a:solidFill>
                <a:latin typeface="微软雅黑" pitchFamily="34" charset="-122"/>
                <a:ea typeface="微软雅黑" pitchFamily="34" charset="-122"/>
              </a:rPr>
              <a:t>Classroom activities should</a:t>
            </a:r>
            <a:r>
              <a:rPr lang="zh-CN" altLang="en-US" sz="2800" b="1" dirty="0" smtClean="0">
                <a:solidFill>
                  <a:srgbClr val="FFFF00"/>
                </a:solidFill>
                <a:latin typeface="微软雅黑" pitchFamily="34" charset="-122"/>
                <a:ea typeface="微软雅黑" pitchFamily="34" charset="-122"/>
              </a:rPr>
              <a:t> </a:t>
            </a:r>
            <a:r>
              <a:rPr lang="en-US" altLang="zh-CN" sz="2800" b="1" dirty="0" smtClean="0">
                <a:solidFill>
                  <a:srgbClr val="FFFF00"/>
                </a:solidFill>
                <a:latin typeface="微软雅黑" pitchFamily="34" charset="-122"/>
                <a:ea typeface="微软雅黑" pitchFamily="34" charset="-122"/>
              </a:rPr>
              <a:t>appeal</a:t>
            </a:r>
            <a:r>
              <a:rPr lang="zh-CN" altLang="en-US" sz="2800" b="1" dirty="0" smtClean="0">
                <a:solidFill>
                  <a:srgbClr val="FFFF00"/>
                </a:solidFill>
                <a:latin typeface="微软雅黑" pitchFamily="34" charset="-122"/>
                <a:ea typeface="微软雅黑" pitchFamily="34" charset="-122"/>
              </a:rPr>
              <a:t> </a:t>
            </a:r>
            <a:r>
              <a:rPr lang="en-US" altLang="zh-CN" sz="2800" b="1" dirty="0" smtClean="0">
                <a:solidFill>
                  <a:srgbClr val="FFFF00"/>
                </a:solidFill>
                <a:latin typeface="微软雅黑" pitchFamily="34" charset="-122"/>
                <a:ea typeface="微软雅黑" pitchFamily="34" charset="-122"/>
              </a:rPr>
              <a:t>to</a:t>
            </a:r>
            <a:r>
              <a:rPr lang="zh-CN" altLang="en-US" sz="2800" b="1" dirty="0" smtClean="0">
                <a:solidFill>
                  <a:srgbClr val="FFFF00"/>
                </a:solidFill>
                <a:latin typeface="微软雅黑" pitchFamily="34" charset="-122"/>
                <a:ea typeface="微软雅黑" pitchFamily="34" charset="-122"/>
              </a:rPr>
              <a:t> </a:t>
            </a:r>
            <a:endParaRPr lang="en-US" altLang="zh-CN" sz="2800" b="1" dirty="0" smtClean="0">
              <a:solidFill>
                <a:srgbClr val="FFFF00"/>
              </a:solidFill>
              <a:latin typeface="微软雅黑" pitchFamily="34" charset="-122"/>
              <a:ea typeface="微软雅黑" pitchFamily="34" charset="-122"/>
            </a:endParaRPr>
          </a:p>
          <a:p>
            <a:pPr>
              <a:lnSpc>
                <a:spcPct val="150000"/>
              </a:lnSpc>
            </a:pPr>
            <a:r>
              <a:rPr lang="en-US" altLang="zh-CN" sz="2800" b="1" dirty="0" smtClean="0">
                <a:latin typeface="微软雅黑" pitchFamily="34" charset="-122"/>
                <a:ea typeface="微软雅黑" pitchFamily="34" charset="-122"/>
              </a:rPr>
              <a:t>Affective aspects</a:t>
            </a:r>
          </a:p>
          <a:p>
            <a:pPr>
              <a:lnSpc>
                <a:spcPct val="150000"/>
              </a:lnSpc>
            </a:pPr>
            <a:r>
              <a:rPr lang="en-US" altLang="zh-CN" sz="2800" b="1" dirty="0" smtClean="0">
                <a:latin typeface="微软雅黑" pitchFamily="34" charset="-122"/>
                <a:ea typeface="微软雅黑" pitchFamily="34" charset="-122"/>
              </a:rPr>
              <a:t>Cognitive aspects</a:t>
            </a:r>
          </a:p>
          <a:p>
            <a:pPr>
              <a:lnSpc>
                <a:spcPct val="150000"/>
              </a:lnSpc>
            </a:pPr>
            <a:r>
              <a:rPr lang="en-US" altLang="zh-CN" sz="2800" b="1" dirty="0" smtClean="0">
                <a:latin typeface="微软雅黑" pitchFamily="34" charset="-122"/>
                <a:ea typeface="微软雅黑" pitchFamily="34" charset="-122"/>
              </a:rPr>
              <a:t>Social aspects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idx="4294967295"/>
          </p:nvPr>
        </p:nvSpPr>
        <p:spPr bwMode="auto">
          <a:xfrm>
            <a:off x="0" y="260350"/>
            <a:ext cx="8964613" cy="576263"/>
          </a:xfrm>
          <a:prstGeom prst="rect">
            <a:avLst/>
          </a:prstGeom>
          <a:noFill/>
          <a:ln>
            <a:miter lim="800000"/>
            <a:headEnd/>
            <a:tailEnd/>
          </a:ln>
        </p:spPr>
        <p:txBody>
          <a:bodyPr/>
          <a:lstStyle/>
          <a:p>
            <a:r>
              <a:rPr lang="zh-CN" altLang="en-US" dirty="0" smtClean="0">
                <a:solidFill>
                  <a:schemeClr val="tx1"/>
                </a:solidFill>
                <a:latin typeface="微软雅黑" pitchFamily="34" charset="-122"/>
                <a:ea typeface="微软雅黑" pitchFamily="34" charset="-122"/>
              </a:rPr>
              <a:t>常见教学模式</a:t>
            </a:r>
          </a:p>
        </p:txBody>
      </p:sp>
      <p:sp>
        <p:nvSpPr>
          <p:cNvPr id="76803" name="Rectangle 4"/>
          <p:cNvSpPr>
            <a:spLocks noGrp="1" noChangeArrowheads="1"/>
          </p:cNvSpPr>
          <p:nvPr>
            <p:ph type="body" idx="4294967295"/>
          </p:nvPr>
        </p:nvSpPr>
        <p:spPr bwMode="auto">
          <a:xfrm>
            <a:off x="457200" y="1855788"/>
            <a:ext cx="8435975" cy="4525962"/>
          </a:xfrm>
          <a:prstGeom prst="rect">
            <a:avLst/>
          </a:prstGeom>
          <a:noFill/>
          <a:ln>
            <a:miter lim="800000"/>
            <a:headEnd/>
            <a:tailEnd/>
          </a:ln>
        </p:spPr>
        <p:txBody>
          <a:bodyPr/>
          <a:lstStyle/>
          <a:p>
            <a:pPr>
              <a:buNone/>
            </a:pPr>
            <a:r>
              <a:rPr lang="zh-CN" altLang="en-US" sz="2400" dirty="0" smtClean="0">
                <a:latin typeface="微软雅黑" pitchFamily="34" charset="-122"/>
                <a:ea typeface="微软雅黑" pitchFamily="34" charset="-122"/>
              </a:rPr>
              <a:t>常见教材结构：</a:t>
            </a:r>
            <a:endParaRPr lang="en-US" altLang="zh-CN" sz="2400" dirty="0" smtClean="0">
              <a:latin typeface="微软雅黑" pitchFamily="34" charset="-122"/>
              <a:ea typeface="微软雅黑" pitchFamily="34" charset="-122"/>
            </a:endParaRPr>
          </a:p>
          <a:p>
            <a:r>
              <a:rPr lang="en-US" altLang="zh-CN" sz="2400" dirty="0" smtClean="0">
                <a:solidFill>
                  <a:schemeClr val="tx1"/>
                </a:solidFill>
                <a:latin typeface="+mn-lt"/>
                <a:ea typeface="+mn-ea"/>
                <a:cs typeface="+mn-cs"/>
              </a:rPr>
              <a:t>Warming-up activity</a:t>
            </a:r>
            <a:endParaRPr lang="zh-CN" altLang="zh-CN" sz="2400" dirty="0" smtClean="0">
              <a:solidFill>
                <a:schemeClr val="tx1"/>
              </a:solidFill>
              <a:latin typeface="+mn-lt"/>
              <a:ea typeface="+mn-ea"/>
              <a:cs typeface="+mn-cs"/>
            </a:endParaRPr>
          </a:p>
          <a:p>
            <a:r>
              <a:rPr lang="en-US" altLang="zh-CN" sz="2400" dirty="0" smtClean="0">
                <a:solidFill>
                  <a:schemeClr val="tx1"/>
                </a:solidFill>
                <a:latin typeface="+mn-lt"/>
                <a:ea typeface="+mn-ea"/>
                <a:cs typeface="+mn-cs"/>
              </a:rPr>
              <a:t>Main reading text</a:t>
            </a:r>
            <a:endParaRPr lang="zh-CN" altLang="zh-CN" sz="2400" dirty="0" smtClean="0">
              <a:solidFill>
                <a:schemeClr val="tx1"/>
              </a:solidFill>
              <a:latin typeface="+mn-lt"/>
              <a:ea typeface="+mn-ea"/>
              <a:cs typeface="+mn-cs"/>
            </a:endParaRPr>
          </a:p>
          <a:p>
            <a:r>
              <a:rPr lang="en-US" altLang="zh-CN" sz="2400" dirty="0" smtClean="0">
                <a:solidFill>
                  <a:schemeClr val="tx1"/>
                </a:solidFill>
                <a:latin typeface="+mn-lt"/>
                <a:ea typeface="+mn-ea"/>
                <a:cs typeface="+mn-cs"/>
              </a:rPr>
              <a:t>New words and expressions</a:t>
            </a:r>
            <a:endParaRPr lang="zh-CN" altLang="zh-CN" sz="2400" dirty="0" smtClean="0">
              <a:solidFill>
                <a:schemeClr val="tx1"/>
              </a:solidFill>
              <a:latin typeface="+mn-lt"/>
              <a:ea typeface="+mn-ea"/>
              <a:cs typeface="+mn-cs"/>
            </a:endParaRPr>
          </a:p>
          <a:p>
            <a:r>
              <a:rPr lang="en-US" altLang="zh-CN" sz="2400" dirty="0" smtClean="0">
                <a:solidFill>
                  <a:schemeClr val="tx1"/>
                </a:solidFill>
                <a:latin typeface="+mn-lt"/>
                <a:ea typeface="+mn-ea"/>
                <a:cs typeface="+mn-cs"/>
              </a:rPr>
              <a:t>Word practice</a:t>
            </a:r>
          </a:p>
          <a:p>
            <a:r>
              <a:rPr lang="en-US" altLang="zh-CN" sz="2400" dirty="0" smtClean="0"/>
              <a:t>Sentence structure practice</a:t>
            </a:r>
          </a:p>
          <a:p>
            <a:r>
              <a:rPr lang="en-US" altLang="zh-CN" sz="2400" dirty="0" smtClean="0"/>
              <a:t>Secondary reading text (for fact reading)</a:t>
            </a:r>
          </a:p>
          <a:p>
            <a:r>
              <a:rPr lang="en-US" altLang="zh-CN" sz="2400" dirty="0" smtClean="0"/>
              <a:t>Homework (essay writing</a:t>
            </a:r>
            <a:r>
              <a:rPr lang="en-US" altLang="zh-CN" sz="2400" dirty="0" smtClean="0">
                <a:solidFill>
                  <a:schemeClr val="tx1"/>
                </a:solidFill>
                <a:latin typeface="+mn-lt"/>
                <a:ea typeface="+mn-ea"/>
                <a:cs typeface="+mn-cs"/>
              </a:rPr>
              <a:t>)</a:t>
            </a:r>
            <a:endParaRPr lang="zh-CN" altLang="zh-CN" sz="24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sz="2800" b="1" dirty="0" smtClean="0">
                <a:solidFill>
                  <a:srgbClr val="FFFF00"/>
                </a:solidFill>
                <a:latin typeface="微软雅黑" pitchFamily="34" charset="-122"/>
                <a:ea typeface="微软雅黑" pitchFamily="34" charset="-122"/>
              </a:rPr>
              <a:t>Affective aspects</a:t>
            </a:r>
          </a:p>
          <a:p>
            <a:pPr lvl="1">
              <a:lnSpc>
                <a:spcPct val="150000"/>
              </a:lnSpc>
            </a:pPr>
            <a:r>
              <a:rPr lang="en-US" altLang="zh-CN" sz="2400" b="1" dirty="0" smtClean="0">
                <a:latin typeface="微软雅黑" pitchFamily="34" charset="-122"/>
                <a:ea typeface="微软雅黑" pitchFamily="34" charset="-122"/>
              </a:rPr>
              <a:t>Need for learning</a:t>
            </a:r>
          </a:p>
          <a:p>
            <a:pPr lvl="1">
              <a:lnSpc>
                <a:spcPct val="150000"/>
              </a:lnSpc>
            </a:pPr>
            <a:r>
              <a:rPr lang="en-US" altLang="zh-CN" sz="2400" b="1" dirty="0" smtClean="0">
                <a:latin typeface="微软雅黑" pitchFamily="34" charset="-122"/>
                <a:ea typeface="微软雅黑" pitchFamily="34" charset="-122"/>
              </a:rPr>
              <a:t>Topic/content relevance</a:t>
            </a:r>
          </a:p>
          <a:p>
            <a:pPr lvl="1">
              <a:lnSpc>
                <a:spcPct val="150000"/>
              </a:lnSpc>
            </a:pPr>
            <a:r>
              <a:rPr lang="en-US" altLang="zh-CN" sz="2400" b="1" dirty="0" smtClean="0">
                <a:latin typeface="微软雅黑" pitchFamily="34" charset="-122"/>
                <a:ea typeface="微软雅黑" pitchFamily="34" charset="-122"/>
              </a:rPr>
              <a:t>Topic/content familiarity</a:t>
            </a:r>
          </a:p>
          <a:p>
            <a:pPr lvl="1">
              <a:lnSpc>
                <a:spcPct val="150000"/>
              </a:lnSpc>
            </a:pPr>
            <a:r>
              <a:rPr lang="en-US" altLang="zh-CN" sz="2400" b="1" dirty="0" smtClean="0">
                <a:latin typeface="微软雅黑" pitchFamily="34" charset="-122"/>
                <a:ea typeface="微软雅黑" pitchFamily="34" charset="-122"/>
              </a:rPr>
              <a:t>Encouragement</a:t>
            </a:r>
          </a:p>
          <a:p>
            <a:pPr lvl="1">
              <a:lnSpc>
                <a:spcPct val="150000"/>
              </a:lnSpc>
            </a:pPr>
            <a:r>
              <a:rPr lang="en-US" altLang="zh-CN" sz="2400" b="1" dirty="0" smtClean="0">
                <a:latin typeface="微软雅黑" pitchFamily="34" charset="-122"/>
                <a:ea typeface="微软雅黑" pitchFamily="34" charset="-122"/>
              </a:rPr>
              <a:t>Sense of accomplishment</a:t>
            </a:r>
          </a:p>
          <a:p>
            <a:pPr>
              <a:lnSpc>
                <a:spcPct val="150000"/>
              </a:lnSpc>
            </a:pPr>
            <a:endParaRPr lang="en-US"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sz="2800" b="1" dirty="0" smtClean="0">
                <a:solidFill>
                  <a:srgbClr val="FFFF00"/>
                </a:solidFill>
                <a:latin typeface="微软雅黑" pitchFamily="34" charset="-122"/>
                <a:ea typeface="微软雅黑" pitchFamily="34" charset="-122"/>
              </a:rPr>
              <a:t>Cognitive aspects</a:t>
            </a:r>
          </a:p>
          <a:p>
            <a:pPr lvl="1">
              <a:lnSpc>
                <a:spcPct val="150000"/>
              </a:lnSpc>
            </a:pPr>
            <a:r>
              <a:rPr lang="en-US" altLang="zh-CN" sz="2400" b="1" dirty="0" smtClean="0">
                <a:latin typeface="微软雅黑" pitchFamily="34" charset="-122"/>
                <a:ea typeface="微软雅黑" pitchFamily="34" charset="-122"/>
              </a:rPr>
              <a:t>Background knowledge preparation and activation</a:t>
            </a:r>
          </a:p>
          <a:p>
            <a:pPr lvl="1">
              <a:lnSpc>
                <a:spcPct val="150000"/>
              </a:lnSpc>
            </a:pPr>
            <a:r>
              <a:rPr lang="en-US" altLang="zh-CN" sz="2400" b="1" dirty="0" smtClean="0">
                <a:latin typeface="微软雅黑" pitchFamily="34" charset="-122"/>
                <a:ea typeface="微软雅黑" pitchFamily="34" charset="-122"/>
              </a:rPr>
              <a:t>Appropriate level of task complexity and difficulty</a:t>
            </a:r>
          </a:p>
          <a:p>
            <a:pPr lvl="1">
              <a:lnSpc>
                <a:spcPct val="150000"/>
              </a:lnSpc>
            </a:pPr>
            <a:r>
              <a:rPr lang="en-US" altLang="zh-CN" sz="2400" b="1" dirty="0" smtClean="0">
                <a:latin typeface="微软雅黑" pitchFamily="34" charset="-122"/>
                <a:ea typeface="微软雅黑" pitchFamily="34" charset="-122"/>
              </a:rPr>
              <a:t>Enhancing learning strategies</a:t>
            </a:r>
          </a:p>
          <a:p>
            <a:pPr>
              <a:lnSpc>
                <a:spcPct val="150000"/>
              </a:lnSpc>
            </a:pPr>
            <a:endParaRPr lang="en-US"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bwMode="auto">
          <a:xfrm>
            <a:off x="0" y="260350"/>
            <a:ext cx="8964613" cy="1143000"/>
          </a:xfrm>
          <a:noFill/>
          <a:ln>
            <a:miter lim="800000"/>
            <a:headEnd/>
            <a:tailEnd/>
          </a:ln>
        </p:spPr>
        <p:txBody>
          <a:bodyPr vert="horz" wrap="square" lIns="91440" tIns="45720" rIns="91440" bIns="45720" numCol="1" anchor="t" anchorCtr="0" compatLnSpc="1">
            <a:prstTxWarp prst="textNoShape">
              <a:avLst/>
            </a:prstTxWarp>
          </a:bodyPr>
          <a:lstStyle/>
          <a:p>
            <a:r>
              <a:rPr lang="zh-CN" altLang="en-US" dirty="0" smtClean="0">
                <a:solidFill>
                  <a:schemeClr val="tx1"/>
                </a:solidFill>
                <a:latin typeface="微软雅黑" pitchFamily="34" charset="-122"/>
                <a:ea typeface="微软雅黑" pitchFamily="34" charset="-122"/>
              </a:rPr>
              <a:t>基于语言应用的课堂活动组织</a:t>
            </a:r>
          </a:p>
        </p:txBody>
      </p:sp>
      <p:sp>
        <p:nvSpPr>
          <p:cNvPr id="36866" name="Rectangle 4"/>
          <p:cNvSpPr>
            <a:spLocks noGrp="1" noChangeArrowheads="1"/>
          </p:cNvSpPr>
          <p:nvPr>
            <p:ph type="body" idx="1"/>
          </p:nvPr>
        </p:nvSpPr>
        <p:spPr bwMode="auto">
          <a:xfrm>
            <a:off x="457200" y="1855788"/>
            <a:ext cx="8435975" cy="452596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ltLang="zh-CN" sz="2800" b="1" dirty="0" smtClean="0">
                <a:solidFill>
                  <a:srgbClr val="FFFF00"/>
                </a:solidFill>
                <a:latin typeface="微软雅黑" pitchFamily="34" charset="-122"/>
                <a:ea typeface="微软雅黑" pitchFamily="34" charset="-122"/>
              </a:rPr>
              <a:t>Social aspects</a:t>
            </a:r>
          </a:p>
          <a:p>
            <a:pPr lvl="1">
              <a:lnSpc>
                <a:spcPct val="150000"/>
              </a:lnSpc>
            </a:pPr>
            <a:r>
              <a:rPr lang="en-US" altLang="zh-CN" sz="2400" b="1" dirty="0" smtClean="0">
                <a:latin typeface="微软雅黑" pitchFamily="34" charset="-122"/>
                <a:ea typeface="微软雅黑" pitchFamily="34" charset="-122"/>
              </a:rPr>
              <a:t>Competition and cooperation</a:t>
            </a:r>
          </a:p>
          <a:p>
            <a:pPr lvl="1">
              <a:lnSpc>
                <a:spcPct val="150000"/>
              </a:lnSpc>
            </a:pPr>
            <a:r>
              <a:rPr lang="en-US" altLang="zh-CN" sz="2400" b="1" dirty="0" smtClean="0">
                <a:latin typeface="微软雅黑" pitchFamily="34" charset="-122"/>
                <a:ea typeface="微软雅黑" pitchFamily="34" charset="-122"/>
              </a:rPr>
              <a:t>Teamwork spirit</a:t>
            </a:r>
          </a:p>
          <a:p>
            <a:pPr lvl="1">
              <a:lnSpc>
                <a:spcPct val="150000"/>
              </a:lnSpc>
            </a:pPr>
            <a:r>
              <a:rPr lang="en-US" altLang="zh-CN" sz="2400" b="1" dirty="0" smtClean="0">
                <a:latin typeface="微软雅黑" pitchFamily="34" charset="-122"/>
                <a:ea typeface="微软雅黑" pitchFamily="34" charset="-122"/>
              </a:rPr>
              <a:t>Context of interaction</a:t>
            </a:r>
          </a:p>
          <a:p>
            <a:pPr lvl="1">
              <a:lnSpc>
                <a:spcPct val="150000"/>
              </a:lnSpc>
            </a:pPr>
            <a:r>
              <a:rPr lang="en-US" altLang="zh-CN" sz="2400" b="1" dirty="0" smtClean="0">
                <a:latin typeface="微软雅黑" pitchFamily="34" charset="-122"/>
                <a:ea typeface="微软雅黑" pitchFamily="34" charset="-122"/>
              </a:rPr>
              <a:t>Accommodating individual differences in interaction</a:t>
            </a:r>
          </a:p>
          <a:p>
            <a:pPr lvl="1">
              <a:lnSpc>
                <a:spcPct val="150000"/>
              </a:lnSpc>
            </a:pP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gray">
          <a:xfrm>
            <a:off x="2071688" y="5926856"/>
            <a:ext cx="4857750" cy="598488"/>
          </a:xfrm>
          <a:prstGeom prst="rect">
            <a:avLst/>
          </a:prstGeom>
        </p:spPr>
        <p:txBody>
          <a:bodyPr wrap="none" fromWordArt="1">
            <a:prstTxWarp prst="textDeflate">
              <a:avLst>
                <a:gd name="adj" fmla="val 0"/>
              </a:avLst>
            </a:prstTxWarp>
          </a:bodyPr>
          <a:lstStyle/>
          <a:p>
            <a:pPr algn="ctr"/>
            <a:r>
              <a:rPr lang="en-US" altLang="zh-CN" sz="5400" b="1" kern="10" dirty="0">
                <a:ln w="28575">
                  <a:solidFill>
                    <a:schemeClr val="bg1"/>
                  </a:solidFill>
                  <a:round/>
                  <a:headEnd/>
                  <a:tailEnd/>
                </a:ln>
                <a:gradFill rotWithShape="1">
                  <a:gsLst>
                    <a:gs pos="0">
                      <a:schemeClr val="accent1"/>
                    </a:gs>
                    <a:gs pos="100000">
                      <a:srgbClr val="576869"/>
                    </a:gs>
                  </a:gsLst>
                  <a:lin ang="5400000" scaled="1"/>
                </a:gradFill>
                <a:latin typeface="Verdana"/>
                <a:ea typeface="Verdana"/>
                <a:cs typeface="Verdana"/>
              </a:rPr>
              <a:t>Thank You !</a:t>
            </a:r>
            <a:endParaRPr lang="zh-CN" altLang="en-US" sz="5400" b="1" kern="10" dirty="0">
              <a:ln w="28575">
                <a:solidFill>
                  <a:schemeClr val="bg1"/>
                </a:solidFill>
                <a:round/>
                <a:headEnd/>
                <a:tailEnd/>
              </a:ln>
              <a:gradFill rotWithShape="1">
                <a:gsLst>
                  <a:gs pos="0">
                    <a:schemeClr val="accent1"/>
                  </a:gs>
                  <a:gs pos="100000">
                    <a:srgbClr val="576869"/>
                  </a:gs>
                </a:gsLst>
                <a:lin ang="5400000" scaled="1"/>
              </a:gradFill>
              <a:latin typeface="Verdana"/>
              <a:cs typeface="Verdana"/>
            </a:endParaRPr>
          </a:p>
        </p:txBody>
      </p:sp>
      <p:graphicFrame>
        <p:nvGraphicFramePr>
          <p:cNvPr id="6" name="图示 5"/>
          <p:cNvGraphicFramePr/>
          <p:nvPr/>
        </p:nvGraphicFramePr>
        <p:xfrm>
          <a:off x="457200" y="1700808"/>
          <a:ext cx="8435975" cy="416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descr="happy_superman.jpg"/>
          <p:cNvPicPr>
            <a:picLocks noChangeAspect="1"/>
          </p:cNvPicPr>
          <p:nvPr/>
        </p:nvPicPr>
        <p:blipFill>
          <a:blip r:embed="rId7" cstate="print"/>
          <a:stretch>
            <a:fillRect/>
          </a:stretch>
        </p:blipFill>
        <p:spPr>
          <a:xfrm>
            <a:off x="83501" y="1916832"/>
            <a:ext cx="9025003" cy="3456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idx="4294967295"/>
          </p:nvPr>
        </p:nvSpPr>
        <p:spPr bwMode="auto">
          <a:xfrm>
            <a:off x="0" y="260350"/>
            <a:ext cx="8964613" cy="576263"/>
          </a:xfrm>
          <a:prstGeom prst="rect">
            <a:avLst/>
          </a:prstGeom>
          <a:noFill/>
          <a:ln>
            <a:miter lim="800000"/>
            <a:headEnd/>
            <a:tailEnd/>
          </a:ln>
        </p:spPr>
        <p:txBody>
          <a:bodyPr/>
          <a:lstStyle/>
          <a:p>
            <a:r>
              <a:rPr lang="zh-CN" altLang="en-US" dirty="0" smtClean="0">
                <a:solidFill>
                  <a:schemeClr val="tx1"/>
                </a:solidFill>
                <a:latin typeface="微软雅黑" pitchFamily="34" charset="-122"/>
                <a:ea typeface="微软雅黑" pitchFamily="34" charset="-122"/>
              </a:rPr>
              <a:t>常见教学模式</a:t>
            </a:r>
          </a:p>
        </p:txBody>
      </p:sp>
      <p:sp>
        <p:nvSpPr>
          <p:cNvPr id="76803" name="Rectangle 4"/>
          <p:cNvSpPr>
            <a:spLocks noGrp="1" noChangeArrowheads="1"/>
          </p:cNvSpPr>
          <p:nvPr>
            <p:ph type="body" idx="4294967295"/>
          </p:nvPr>
        </p:nvSpPr>
        <p:spPr bwMode="auto">
          <a:xfrm>
            <a:off x="457200" y="1855788"/>
            <a:ext cx="8435975" cy="4525962"/>
          </a:xfrm>
          <a:prstGeom prst="rect">
            <a:avLst/>
          </a:prstGeom>
          <a:noFill/>
          <a:ln>
            <a:miter lim="800000"/>
            <a:headEnd/>
            <a:tailEnd/>
          </a:ln>
        </p:spPr>
        <p:txBody>
          <a:bodyPr/>
          <a:lstStyle/>
          <a:p>
            <a:pPr>
              <a:buNone/>
            </a:pPr>
            <a:r>
              <a:rPr lang="zh-CN" altLang="en-US" sz="2400" dirty="0" smtClean="0">
                <a:latin typeface="微软雅黑" pitchFamily="34" charset="-122"/>
                <a:ea typeface="微软雅黑" pitchFamily="34" charset="-122"/>
              </a:rPr>
              <a:t>常见课堂教学安排：</a:t>
            </a:r>
            <a:endParaRPr lang="en-US" altLang="zh-CN" sz="2400" dirty="0" smtClean="0">
              <a:latin typeface="微软雅黑" pitchFamily="34" charset="-122"/>
              <a:ea typeface="微软雅黑" pitchFamily="34" charset="-122"/>
            </a:endParaRPr>
          </a:p>
          <a:p>
            <a:r>
              <a:rPr lang="en-US" altLang="zh-CN" sz="2400" dirty="0" smtClean="0">
                <a:solidFill>
                  <a:schemeClr val="tx1"/>
                </a:solidFill>
                <a:latin typeface="+mn-lt"/>
                <a:ea typeface="+mn-ea"/>
                <a:cs typeface="+mn-cs"/>
              </a:rPr>
              <a:t>Pre-reading activity</a:t>
            </a:r>
            <a:endParaRPr lang="zh-CN" altLang="zh-CN" sz="2400" dirty="0" smtClean="0">
              <a:solidFill>
                <a:schemeClr val="tx1"/>
              </a:solidFill>
              <a:latin typeface="+mn-lt"/>
              <a:ea typeface="+mn-ea"/>
              <a:cs typeface="+mn-cs"/>
            </a:endParaRPr>
          </a:p>
          <a:p>
            <a:r>
              <a:rPr lang="en-US" altLang="zh-CN" sz="2400" dirty="0" smtClean="0">
                <a:solidFill>
                  <a:schemeClr val="tx1"/>
                </a:solidFill>
                <a:latin typeface="+mn-lt"/>
                <a:ea typeface="+mn-ea"/>
                <a:cs typeface="+mn-cs"/>
              </a:rPr>
              <a:t>Main idea and structural analysis</a:t>
            </a:r>
            <a:endParaRPr lang="zh-CN" altLang="zh-CN" sz="2400" dirty="0" smtClean="0">
              <a:solidFill>
                <a:schemeClr val="tx1"/>
              </a:solidFill>
              <a:latin typeface="+mn-lt"/>
              <a:ea typeface="+mn-ea"/>
              <a:cs typeface="+mn-cs"/>
            </a:endParaRPr>
          </a:p>
          <a:p>
            <a:r>
              <a:rPr lang="en-US" altLang="zh-CN" sz="2400" dirty="0" smtClean="0">
                <a:solidFill>
                  <a:schemeClr val="tx1"/>
                </a:solidFill>
                <a:latin typeface="+mn-lt"/>
                <a:ea typeface="+mn-ea"/>
                <a:cs typeface="+mn-cs"/>
              </a:rPr>
              <a:t>Key sentences</a:t>
            </a:r>
            <a:endParaRPr lang="zh-CN" altLang="zh-CN" sz="2400" dirty="0" smtClean="0">
              <a:solidFill>
                <a:schemeClr val="tx1"/>
              </a:solidFill>
              <a:latin typeface="+mn-lt"/>
              <a:ea typeface="+mn-ea"/>
              <a:cs typeface="+mn-cs"/>
            </a:endParaRPr>
          </a:p>
          <a:p>
            <a:r>
              <a:rPr lang="en-US" altLang="zh-CN" sz="2400" dirty="0" smtClean="0">
                <a:solidFill>
                  <a:schemeClr val="tx1"/>
                </a:solidFill>
                <a:latin typeface="+mn-lt"/>
                <a:ea typeface="+mn-ea"/>
                <a:cs typeface="+mn-cs"/>
              </a:rPr>
              <a:t>Key words and expressions (meaning, usage and collocation)</a:t>
            </a:r>
            <a:endParaRPr lang="zh-CN" altLang="zh-CN" sz="2400" dirty="0" smtClean="0">
              <a:solidFill>
                <a:schemeClr val="tx1"/>
              </a:solidFill>
              <a:latin typeface="+mn-lt"/>
              <a:ea typeface="+mn-ea"/>
              <a:cs typeface="+mn-cs"/>
            </a:endParaRPr>
          </a:p>
          <a:p>
            <a:r>
              <a:rPr lang="en-US" altLang="zh-CN" sz="2400" dirty="0" smtClean="0">
                <a:solidFill>
                  <a:schemeClr val="tx1"/>
                </a:solidFill>
                <a:latin typeface="+mn-lt"/>
                <a:ea typeface="+mn-ea"/>
                <a:cs typeface="+mn-cs"/>
              </a:rPr>
              <a:t>Practice with words, expressions, and essay writing</a:t>
            </a:r>
            <a:endParaRPr lang="en-US"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idx="4294967295"/>
          </p:nvPr>
        </p:nvSpPr>
        <p:spPr bwMode="auto">
          <a:xfrm>
            <a:off x="0" y="260350"/>
            <a:ext cx="8964613" cy="576263"/>
          </a:xfrm>
          <a:prstGeom prst="rect">
            <a:avLst/>
          </a:prstGeom>
          <a:noFill/>
          <a:ln>
            <a:miter lim="800000"/>
            <a:headEnd/>
            <a:tailEnd/>
          </a:ln>
        </p:spPr>
        <p:txBody>
          <a:bodyPr/>
          <a:lstStyle/>
          <a:p>
            <a:r>
              <a:rPr lang="zh-CN" altLang="en-US" dirty="0" smtClean="0">
                <a:solidFill>
                  <a:schemeClr val="tx1"/>
                </a:solidFill>
                <a:latin typeface="微软雅黑" pitchFamily="34" charset="-122"/>
                <a:ea typeface="微软雅黑" pitchFamily="34" charset="-122"/>
              </a:rPr>
              <a:t>教学目的与结果</a:t>
            </a:r>
          </a:p>
        </p:txBody>
      </p:sp>
      <p:sp>
        <p:nvSpPr>
          <p:cNvPr id="76803" name="Rectangle 4"/>
          <p:cNvSpPr>
            <a:spLocks noGrp="1" noChangeArrowheads="1"/>
          </p:cNvSpPr>
          <p:nvPr>
            <p:ph type="body" idx="4294967295"/>
          </p:nvPr>
        </p:nvSpPr>
        <p:spPr bwMode="auto">
          <a:xfrm>
            <a:off x="457200" y="1855788"/>
            <a:ext cx="8435975" cy="4525962"/>
          </a:xfrm>
          <a:prstGeom prst="rect">
            <a:avLst/>
          </a:prstGeom>
          <a:noFill/>
          <a:ln>
            <a:miter lim="800000"/>
            <a:headEnd/>
            <a:tailEnd/>
          </a:ln>
        </p:spPr>
        <p:txBody>
          <a:bodyPr/>
          <a:lstStyle/>
          <a:p>
            <a:pPr>
              <a:buNone/>
            </a:pPr>
            <a:r>
              <a:rPr lang="zh-CN" altLang="en-US" sz="2400" dirty="0" smtClean="0">
                <a:latin typeface="微软雅黑" pitchFamily="34" charset="-122"/>
                <a:ea typeface="微软雅黑" pitchFamily="34" charset="-122"/>
              </a:rPr>
              <a:t>教学目的：</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培养学生的阅读能力</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理解大意与细节，能够做判断，推论，总结</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丰富词汇与句法知识</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运用所学语言知识写短文</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a:t>
            </a:r>
            <a:endParaRPr lang="zh-CN"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idx="4294967295"/>
          </p:nvPr>
        </p:nvSpPr>
        <p:spPr bwMode="auto">
          <a:xfrm>
            <a:off x="0" y="260350"/>
            <a:ext cx="8964613" cy="576263"/>
          </a:xfrm>
          <a:prstGeom prst="rect">
            <a:avLst/>
          </a:prstGeom>
          <a:noFill/>
          <a:ln>
            <a:miter lim="800000"/>
            <a:headEnd/>
            <a:tailEnd/>
          </a:ln>
        </p:spPr>
        <p:txBody>
          <a:bodyPr/>
          <a:lstStyle/>
          <a:p>
            <a:r>
              <a:rPr lang="zh-CN" altLang="en-US" dirty="0" smtClean="0">
                <a:solidFill>
                  <a:schemeClr val="tx1"/>
                </a:solidFill>
                <a:latin typeface="微软雅黑" pitchFamily="34" charset="-122"/>
                <a:ea typeface="微软雅黑" pitchFamily="34" charset="-122"/>
              </a:rPr>
              <a:t>教学目的与结果</a:t>
            </a:r>
          </a:p>
        </p:txBody>
      </p:sp>
      <p:sp>
        <p:nvSpPr>
          <p:cNvPr id="76803" name="Rectangle 4"/>
          <p:cNvSpPr>
            <a:spLocks noGrp="1" noChangeArrowheads="1"/>
          </p:cNvSpPr>
          <p:nvPr>
            <p:ph type="body" idx="4294967295"/>
          </p:nvPr>
        </p:nvSpPr>
        <p:spPr bwMode="auto">
          <a:xfrm>
            <a:off x="457200" y="1855788"/>
            <a:ext cx="8435975" cy="4525962"/>
          </a:xfrm>
          <a:prstGeom prst="rect">
            <a:avLst/>
          </a:prstGeom>
          <a:noFill/>
          <a:ln>
            <a:miter lim="800000"/>
            <a:headEnd/>
            <a:tailEnd/>
          </a:ln>
        </p:spPr>
        <p:txBody>
          <a:bodyPr/>
          <a:lstStyle/>
          <a:p>
            <a:pPr>
              <a:buNone/>
            </a:pPr>
            <a:r>
              <a:rPr lang="zh-CN" altLang="en-US" sz="2400" dirty="0" smtClean="0">
                <a:latin typeface="微软雅黑" pitchFamily="34" charset="-122"/>
                <a:ea typeface="微软雅黑" pitchFamily="34" charset="-122"/>
              </a:rPr>
              <a:t>教材与课堂教学体现的教学目的：</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激活背景知识，引起学生学习兴趣</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检查学生是否阅读，读了是否理解，或理解是否正确</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学习相关阅读技巧的知识</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学习与练习相关词汇与句法知识</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巩固已学的语言知识</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训练相关写作技巧</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a:t>
            </a:r>
            <a:endParaRPr lang="zh-CN"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idx="4294967295"/>
          </p:nvPr>
        </p:nvSpPr>
        <p:spPr bwMode="auto">
          <a:xfrm>
            <a:off x="0" y="260350"/>
            <a:ext cx="8964613" cy="576263"/>
          </a:xfrm>
          <a:prstGeom prst="rect">
            <a:avLst/>
          </a:prstGeom>
          <a:noFill/>
          <a:ln>
            <a:miter lim="800000"/>
            <a:headEnd/>
            <a:tailEnd/>
          </a:ln>
        </p:spPr>
        <p:txBody>
          <a:bodyPr/>
          <a:lstStyle/>
          <a:p>
            <a:r>
              <a:rPr lang="zh-CN" altLang="en-US" dirty="0" smtClean="0">
                <a:solidFill>
                  <a:schemeClr val="tx1"/>
                </a:solidFill>
                <a:latin typeface="微软雅黑" pitchFamily="34" charset="-122"/>
                <a:ea typeface="微软雅黑" pitchFamily="34" charset="-122"/>
              </a:rPr>
              <a:t>教学目的与结果</a:t>
            </a:r>
          </a:p>
        </p:txBody>
      </p:sp>
      <p:sp>
        <p:nvSpPr>
          <p:cNvPr id="76803" name="Rectangle 4"/>
          <p:cNvSpPr>
            <a:spLocks noGrp="1" noChangeArrowheads="1"/>
          </p:cNvSpPr>
          <p:nvPr>
            <p:ph type="body" idx="4294967295"/>
          </p:nvPr>
        </p:nvSpPr>
        <p:spPr bwMode="auto">
          <a:xfrm>
            <a:off x="457200" y="1855788"/>
            <a:ext cx="8435975" cy="4525962"/>
          </a:xfrm>
          <a:prstGeom prst="rect">
            <a:avLst/>
          </a:prstGeom>
          <a:noFill/>
          <a:ln>
            <a:miter lim="800000"/>
            <a:headEnd/>
            <a:tailEnd/>
          </a:ln>
        </p:spPr>
        <p:txBody>
          <a:bodyPr/>
          <a:lstStyle/>
          <a:p>
            <a:pPr>
              <a:buNone/>
            </a:pPr>
            <a:r>
              <a:rPr lang="zh-CN" altLang="en-US" sz="2400" dirty="0" smtClean="0">
                <a:latin typeface="微软雅黑" pitchFamily="34" charset="-122"/>
                <a:ea typeface="微软雅黑" pitchFamily="34" charset="-122"/>
              </a:rPr>
              <a:t>现有教学模式隐含的对“语言能力”及“语言习得”的理解：</a:t>
            </a:r>
            <a:endParaRPr lang="en-US" altLang="zh-CN" sz="2400" dirty="0" smtClean="0">
              <a:latin typeface="微软雅黑" pitchFamily="34" charset="-122"/>
              <a:ea typeface="微软雅黑" pitchFamily="34" charset="-122"/>
            </a:endParaRPr>
          </a:p>
          <a:p>
            <a:pPr>
              <a:buNone/>
            </a:pP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语言能力</a:t>
            </a:r>
            <a:r>
              <a:rPr lang="en-US" altLang="zh-CN" sz="2400" dirty="0" smtClean="0">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语言知识</a:t>
            </a:r>
            <a:r>
              <a:rPr lang="en-US" altLang="zh-CN" sz="2400" dirty="0" smtClean="0">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语言技能</a:t>
            </a:r>
            <a:endParaRPr lang="en-US" altLang="zh-CN" sz="2400" b="1" dirty="0" smtClean="0">
              <a:solidFill>
                <a:srgbClr val="FFFF00"/>
              </a:solidFill>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语言习得</a:t>
            </a:r>
            <a:r>
              <a:rPr lang="en-US" altLang="zh-CN" sz="2400" dirty="0" smtClean="0">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学习</a:t>
            </a:r>
            <a:r>
              <a:rPr lang="zh-CN" altLang="en-US" sz="2400" dirty="0" smtClean="0">
                <a:latin typeface="微软雅黑" pitchFamily="34" charset="-122"/>
                <a:ea typeface="微软雅黑" pitchFamily="34" charset="-122"/>
              </a:rPr>
              <a:t>（知识输入）</a:t>
            </a:r>
            <a:r>
              <a:rPr lang="en-US" altLang="zh-CN" sz="2400" dirty="0" smtClean="0">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练习</a:t>
            </a:r>
            <a:r>
              <a:rPr lang="zh-CN" altLang="en-US" sz="2400" dirty="0" smtClean="0">
                <a:latin typeface="微软雅黑" pitchFamily="34" charset="-122"/>
                <a:ea typeface="微软雅黑" pitchFamily="34" charset="-122"/>
              </a:rPr>
              <a:t>（知识内化）</a:t>
            </a:r>
            <a:r>
              <a:rPr lang="en-US" altLang="zh-CN" sz="2400" dirty="0" smtClean="0">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运用</a:t>
            </a:r>
            <a:endParaRPr lang="en-US" altLang="zh-CN" sz="2400" b="1" dirty="0" smtClean="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4294967295"/>
          </p:nvPr>
        </p:nvSpPr>
        <p:spPr>
          <a:xfrm>
            <a:off x="533400" y="1295400"/>
            <a:ext cx="8191500" cy="5105400"/>
          </a:xfrm>
          <a:prstGeom prst="rect">
            <a:avLst/>
          </a:prstGeom>
        </p:spPr>
        <p:txBody>
          <a:bodyPr/>
          <a:lstStyle/>
          <a:p>
            <a:pPr>
              <a:lnSpc>
                <a:spcPct val="150000"/>
              </a:lnSpc>
            </a:pPr>
            <a:r>
              <a:rPr lang="en-US" altLang="zh-CN" b="1" dirty="0" smtClean="0">
                <a:solidFill>
                  <a:srgbClr val="FF0000"/>
                </a:solidFill>
                <a:latin typeface="Arial Black" pitchFamily="34" charset="0"/>
                <a:ea typeface="宋体" charset="-122"/>
              </a:rPr>
              <a:t> </a:t>
            </a:r>
            <a:r>
              <a:rPr lang="en-US" altLang="zh-CN" sz="6000" b="1" dirty="0" smtClean="0">
                <a:solidFill>
                  <a:srgbClr val="FF0000"/>
                </a:solidFill>
                <a:latin typeface="Arial Black" pitchFamily="34" charset="0"/>
                <a:ea typeface="宋体" charset="-122"/>
              </a:rPr>
              <a:t>T</a:t>
            </a:r>
            <a:r>
              <a:rPr lang="en-US" altLang="zh-CN" dirty="0" smtClean="0">
                <a:latin typeface="Arial Black" pitchFamily="34" charset="0"/>
                <a:ea typeface="宋体" charset="-122"/>
              </a:rPr>
              <a:t>eacher-oriented</a:t>
            </a:r>
          </a:p>
          <a:p>
            <a:pPr>
              <a:lnSpc>
                <a:spcPct val="150000"/>
              </a:lnSpc>
            </a:pPr>
            <a:r>
              <a:rPr lang="en-US" altLang="zh-CN" b="1" dirty="0" smtClean="0">
                <a:solidFill>
                  <a:srgbClr val="FF0000"/>
                </a:solidFill>
                <a:latin typeface="Arial Black" pitchFamily="34" charset="0"/>
                <a:ea typeface="宋体" charset="-122"/>
              </a:rPr>
              <a:t> </a:t>
            </a:r>
            <a:r>
              <a:rPr lang="en-US" altLang="zh-CN" sz="6000" b="1" dirty="0" smtClean="0">
                <a:solidFill>
                  <a:srgbClr val="FF0000"/>
                </a:solidFill>
                <a:latin typeface="Arial Black" pitchFamily="34" charset="0"/>
                <a:ea typeface="宋体" charset="-122"/>
              </a:rPr>
              <a:t>T</a:t>
            </a:r>
            <a:r>
              <a:rPr lang="en-US" altLang="zh-CN" dirty="0" smtClean="0">
                <a:latin typeface="Arial Black" pitchFamily="34" charset="0"/>
                <a:ea typeface="宋体" charset="-122"/>
              </a:rPr>
              <a:t>extbook-oriented</a:t>
            </a:r>
          </a:p>
          <a:p>
            <a:pPr>
              <a:lnSpc>
                <a:spcPct val="150000"/>
              </a:lnSpc>
            </a:pPr>
            <a:r>
              <a:rPr lang="en-US" altLang="zh-CN" b="1" dirty="0" smtClean="0">
                <a:solidFill>
                  <a:srgbClr val="FF0000"/>
                </a:solidFill>
                <a:latin typeface="Arial Black" pitchFamily="34" charset="0"/>
                <a:ea typeface="宋体" charset="-122"/>
              </a:rPr>
              <a:t> </a:t>
            </a:r>
            <a:r>
              <a:rPr lang="en-US" altLang="zh-CN" sz="6000" b="1" dirty="0" smtClean="0">
                <a:solidFill>
                  <a:srgbClr val="FF0000"/>
                </a:solidFill>
                <a:latin typeface="Arial Black" pitchFamily="34" charset="0"/>
                <a:ea typeface="宋体" charset="-122"/>
              </a:rPr>
              <a:t>T</a:t>
            </a:r>
            <a:r>
              <a:rPr lang="en-US" altLang="zh-CN" dirty="0" smtClean="0">
                <a:latin typeface="Arial Black" pitchFamily="34" charset="0"/>
                <a:ea typeface="宋体" charset="-122"/>
              </a:rPr>
              <a:t>est-oriented</a:t>
            </a:r>
            <a:endParaRPr lang="en-US" altLang="zh-CN" dirty="0" smtClean="0">
              <a:ea typeface="宋体" charset="-122"/>
            </a:endParaRPr>
          </a:p>
        </p:txBody>
      </p:sp>
      <p:sp>
        <p:nvSpPr>
          <p:cNvPr id="20483" name="标题 3"/>
          <p:cNvSpPr>
            <a:spLocks noGrp="1"/>
          </p:cNvSpPr>
          <p:nvPr>
            <p:ph type="title" idx="4294967295"/>
          </p:nvPr>
        </p:nvSpPr>
        <p:spPr>
          <a:xfrm>
            <a:off x="1116013" y="304800"/>
            <a:ext cx="7086600" cy="487363"/>
          </a:xfrm>
          <a:prstGeom prst="rect">
            <a:avLst/>
          </a:prstGeom>
        </p:spPr>
        <p:txBody>
          <a:bodyPr/>
          <a:lstStyle/>
          <a:p>
            <a:r>
              <a:rPr lang="en-US" altLang="zh-CN" dirty="0" smtClean="0">
                <a:solidFill>
                  <a:schemeClr val="tx1"/>
                </a:solidFill>
                <a:latin typeface="微软雅黑" pitchFamily="34" charset="-122"/>
                <a:ea typeface="微软雅黑" pitchFamily="34" charset="-122"/>
              </a:rPr>
              <a:t>What</a:t>
            </a:r>
            <a:r>
              <a:rPr lang="en-US" altLang="zh-CN" dirty="0" smtClean="0">
                <a:solidFill>
                  <a:schemeClr val="tx1"/>
                </a:solidFill>
                <a:latin typeface="Arial Black" pitchFamily="34" charset="0"/>
                <a:ea typeface="宋体" charset="-122"/>
              </a:rPr>
              <a:t>’</a:t>
            </a:r>
            <a:r>
              <a:rPr lang="en-US" altLang="zh-CN" dirty="0" smtClean="0">
                <a:solidFill>
                  <a:schemeClr val="tx1"/>
                </a:solidFill>
                <a:latin typeface="微软雅黑" pitchFamily="34" charset="-122"/>
                <a:ea typeface="微软雅黑" pitchFamily="34" charset="-122"/>
              </a:rPr>
              <a:t>s Wrong?</a:t>
            </a:r>
            <a:endParaRPr lang="zh-CN" altLang="en-US" dirty="0" smtClean="0">
              <a:solidFill>
                <a:schemeClr val="tx1"/>
              </a:solidFill>
              <a:latin typeface="微软雅黑" pitchFamily="34" charset="-122"/>
              <a:ea typeface="微软雅黑" pitchFamily="34" charset="-122"/>
            </a:endParaRPr>
          </a:p>
        </p:txBody>
      </p:sp>
      <p:pic>
        <p:nvPicPr>
          <p:cNvPr id="20484" name="Picture 5" descr="c:\users\apple\appdata\roaming\360se6\USERDA~1\Temp\2-1105~1.GIF"/>
          <p:cNvPicPr>
            <a:picLocks noChangeAspect="1" noChangeArrowheads="1"/>
          </p:cNvPicPr>
          <p:nvPr/>
        </p:nvPicPr>
        <p:blipFill>
          <a:blip r:embed="rId2" cstate="print"/>
          <a:srcRect/>
          <a:stretch>
            <a:fillRect/>
          </a:stretch>
        </p:blipFill>
        <p:spPr bwMode="auto">
          <a:xfrm rot="2385179">
            <a:off x="6381750" y="4003675"/>
            <a:ext cx="1658938" cy="2363788"/>
          </a:xfrm>
          <a:prstGeom prst="rect">
            <a:avLst/>
          </a:prstGeom>
          <a:noFill/>
          <a:ln w="9525">
            <a:noFill/>
            <a:miter lim="800000"/>
            <a:headEnd/>
            <a:tailEnd/>
          </a:ln>
        </p:spPr>
      </p:pic>
      <p:pic>
        <p:nvPicPr>
          <p:cNvPr id="20485" name="Picture 7" descr="c:\users\apple\appdata\roaming\360se6\USERDA~1\Temp\023003~1.JPG"/>
          <p:cNvPicPr>
            <a:picLocks noChangeAspect="1" noChangeArrowheads="1"/>
          </p:cNvPicPr>
          <p:nvPr/>
        </p:nvPicPr>
        <p:blipFill>
          <a:blip r:embed="rId3" cstate="print"/>
          <a:srcRect/>
          <a:stretch>
            <a:fillRect/>
          </a:stretch>
        </p:blipFill>
        <p:spPr bwMode="auto">
          <a:xfrm>
            <a:off x="5148263" y="2349500"/>
            <a:ext cx="1330325" cy="2016125"/>
          </a:xfrm>
          <a:prstGeom prst="rect">
            <a:avLst/>
          </a:prstGeom>
          <a:noFill/>
          <a:ln w="9525">
            <a:noFill/>
            <a:miter lim="800000"/>
            <a:headEnd/>
            <a:tailEnd/>
          </a:ln>
        </p:spPr>
      </p:pic>
      <p:pic>
        <p:nvPicPr>
          <p:cNvPr id="20486" name="Picture 9" descr="c:\users\apple\appdata\roaming\360se6\USERDA~1\Temp\QINLAO~1.JPG"/>
          <p:cNvPicPr>
            <a:picLocks noChangeAspect="1" noChangeArrowheads="1"/>
          </p:cNvPicPr>
          <p:nvPr/>
        </p:nvPicPr>
        <p:blipFill>
          <a:blip r:embed="rId4" cstate="print"/>
          <a:srcRect/>
          <a:stretch>
            <a:fillRect/>
          </a:stretch>
        </p:blipFill>
        <p:spPr bwMode="auto">
          <a:xfrm>
            <a:off x="6588125" y="1268413"/>
            <a:ext cx="1843088" cy="211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sample_dark 2">
      <a:dk1>
        <a:srgbClr val="0F4334"/>
      </a:dk1>
      <a:lt1>
        <a:srgbClr val="FFFFFF"/>
      </a:lt1>
      <a:dk2>
        <a:srgbClr val="2C7F92"/>
      </a:dk2>
      <a:lt2>
        <a:srgbClr val="F0F7BD"/>
      </a:lt2>
      <a:accent1>
        <a:srgbClr val="B2B838"/>
      </a:accent1>
      <a:accent2>
        <a:srgbClr val="E68B30"/>
      </a:accent2>
      <a:accent3>
        <a:srgbClr val="ACC0C7"/>
      </a:accent3>
      <a:accent4>
        <a:srgbClr val="DADADA"/>
      </a:accent4>
      <a:accent5>
        <a:srgbClr val="D5D8AE"/>
      </a:accent5>
      <a:accent6>
        <a:srgbClr val="D07D2A"/>
      </a:accent6>
      <a:hlink>
        <a:srgbClr val="3FB180"/>
      </a:hlink>
      <a:folHlink>
        <a:srgbClr val="3BA7E3"/>
      </a:folHlink>
    </a:clrScheme>
    <a:fontScheme name="sampl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_dark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_dark 2">
        <a:dk1>
          <a:srgbClr val="0F4334"/>
        </a:dk1>
        <a:lt1>
          <a:srgbClr val="FFFFFF"/>
        </a:lt1>
        <a:dk2>
          <a:srgbClr val="2C7F92"/>
        </a:dk2>
        <a:lt2>
          <a:srgbClr val="F0F7BD"/>
        </a:lt2>
        <a:accent1>
          <a:srgbClr val="B2B838"/>
        </a:accent1>
        <a:accent2>
          <a:srgbClr val="E68B30"/>
        </a:accent2>
        <a:accent3>
          <a:srgbClr val="ACC0C7"/>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_dark 3">
        <a:dk1>
          <a:srgbClr val="281472"/>
        </a:dk1>
        <a:lt1>
          <a:srgbClr val="FFFFFF"/>
        </a:lt1>
        <a:dk2>
          <a:srgbClr val="2B64D5"/>
        </a:dk2>
        <a:lt2>
          <a:srgbClr val="F0F7BD"/>
        </a:lt2>
        <a:accent1>
          <a:srgbClr val="C0C0C0"/>
        </a:accent1>
        <a:accent2>
          <a:srgbClr val="5DB42C"/>
        </a:accent2>
        <a:accent3>
          <a:srgbClr val="ACB8E7"/>
        </a:accent3>
        <a:accent4>
          <a:srgbClr val="DADADA"/>
        </a:accent4>
        <a:accent5>
          <a:srgbClr val="DCDCDC"/>
        </a:accent5>
        <a:accent6>
          <a:srgbClr val="53A327"/>
        </a:accent6>
        <a:hlink>
          <a:srgbClr val="288FC8"/>
        </a:hlink>
        <a:folHlink>
          <a:srgbClr val="4F71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3665</TotalTime>
  <Words>1599</Words>
  <Application>Microsoft Office PowerPoint</Application>
  <PresentationFormat>全屏显示(4:3)</PresentationFormat>
  <Paragraphs>307</Paragraphs>
  <Slides>43</Slides>
  <Notes>14</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主题1</vt:lpstr>
      <vt:lpstr>幻灯片 1</vt:lpstr>
      <vt:lpstr>幻灯片 2</vt:lpstr>
      <vt:lpstr>幻灯片 3</vt:lpstr>
      <vt:lpstr>常见教学模式</vt:lpstr>
      <vt:lpstr>常见教学模式</vt:lpstr>
      <vt:lpstr>教学目的与结果</vt:lpstr>
      <vt:lpstr>教学目的与结果</vt:lpstr>
      <vt:lpstr>教学目的与结果</vt:lpstr>
      <vt:lpstr>What’s Wrong?</vt:lpstr>
      <vt:lpstr>What’s Wrong?</vt:lpstr>
      <vt:lpstr>幻灯片 11</vt:lpstr>
      <vt:lpstr>语言应用</vt:lpstr>
      <vt:lpstr>语言应用</vt:lpstr>
      <vt:lpstr>语言应用</vt:lpstr>
      <vt:lpstr>语言习得</vt:lpstr>
      <vt:lpstr>语言教学</vt:lpstr>
      <vt:lpstr>语言教学</vt:lpstr>
      <vt:lpstr>语言教学</vt:lpstr>
      <vt:lpstr>语言教学</vt:lpstr>
      <vt:lpstr>语言教学</vt:lpstr>
      <vt:lpstr>幻灯片 21</vt:lpstr>
      <vt:lpstr>《教学要求》</vt:lpstr>
      <vt:lpstr>幻灯片 23</vt:lpstr>
      <vt:lpstr>课堂语言应用教材举例</vt:lpstr>
      <vt:lpstr>课堂语言应用教材举例</vt:lpstr>
      <vt:lpstr>课堂语言应用教材举例</vt:lpstr>
      <vt:lpstr>课堂语言应用教材举例</vt:lpstr>
      <vt:lpstr>课堂语言应用教材举例</vt:lpstr>
      <vt:lpstr>课堂语言应用教材举例</vt:lpstr>
      <vt:lpstr>课堂语言应用教材举例</vt:lpstr>
      <vt:lpstr>课堂语言应用教材举例</vt:lpstr>
      <vt:lpstr>课堂语言应用教材举例</vt:lpstr>
      <vt:lpstr>基于语言应用的课堂活动组织</vt:lpstr>
      <vt:lpstr>基于语言应用的课堂活动组织</vt:lpstr>
      <vt:lpstr>基于语言应用的课堂活动组织</vt:lpstr>
      <vt:lpstr>基于语言应用的课堂活动组织</vt:lpstr>
      <vt:lpstr>基于语言应用的课堂活动组织</vt:lpstr>
      <vt:lpstr>基于语言应用的课堂活动组织</vt:lpstr>
      <vt:lpstr>基于语言应用的课堂活动组织</vt:lpstr>
      <vt:lpstr>基于语言应用的课堂活动组织</vt:lpstr>
      <vt:lpstr>基于语言应用的课堂活动组织</vt:lpstr>
      <vt:lpstr>基于语言应用的课堂活动组织</vt:lpstr>
      <vt:lpstr>幻灯片 43</vt:lpstr>
    </vt:vector>
  </TitlesOfParts>
  <Company>Able-elec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Able</dc:creator>
  <cp:lastModifiedBy>王海啸(9403925)</cp:lastModifiedBy>
  <cp:revision>405</cp:revision>
  <dcterms:created xsi:type="dcterms:W3CDTF">2009-09-01T00:37:15Z</dcterms:created>
  <dcterms:modified xsi:type="dcterms:W3CDTF">2014-08-04T16:00:06Z</dcterms:modified>
</cp:coreProperties>
</file>