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 id="2147483707" r:id="rId2"/>
    <p:sldMasterId id="2147483719" r:id="rId3"/>
  </p:sldMasterIdLst>
  <p:notesMasterIdLst>
    <p:notesMasterId r:id="rId34"/>
  </p:notesMasterIdLst>
  <p:handoutMasterIdLst>
    <p:handoutMasterId r:id="rId35"/>
  </p:handoutMasterIdLst>
  <p:sldIdLst>
    <p:sldId id="256" r:id="rId4"/>
    <p:sldId id="1041" r:id="rId5"/>
    <p:sldId id="1003" r:id="rId6"/>
    <p:sldId id="1004" r:id="rId7"/>
    <p:sldId id="1005" r:id="rId8"/>
    <p:sldId id="1009" r:id="rId9"/>
    <p:sldId id="976" r:id="rId10"/>
    <p:sldId id="954" r:id="rId11"/>
    <p:sldId id="966" r:id="rId12"/>
    <p:sldId id="990" r:id="rId13"/>
    <p:sldId id="968" r:id="rId14"/>
    <p:sldId id="969" r:id="rId15"/>
    <p:sldId id="992" r:id="rId16"/>
    <p:sldId id="991" r:id="rId17"/>
    <p:sldId id="1001" r:id="rId18"/>
    <p:sldId id="1002" r:id="rId19"/>
    <p:sldId id="1021" r:id="rId20"/>
    <p:sldId id="1010" r:id="rId21"/>
    <p:sldId id="1042" r:id="rId22"/>
    <p:sldId id="1013" r:id="rId23"/>
    <p:sldId id="1015" r:id="rId24"/>
    <p:sldId id="1026" r:id="rId25"/>
    <p:sldId id="1030" r:id="rId26"/>
    <p:sldId id="1027" r:id="rId27"/>
    <p:sldId id="1036" r:id="rId28"/>
    <p:sldId id="1040" r:id="rId29"/>
    <p:sldId id="1029" r:id="rId30"/>
    <p:sldId id="1034" r:id="rId31"/>
    <p:sldId id="1038" r:id="rId32"/>
    <p:sldId id="956"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方正标宋"/>
        <a:cs typeface="方正标宋"/>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方正标宋"/>
        <a:cs typeface="方正标宋"/>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方正标宋"/>
        <a:cs typeface="方正标宋"/>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方正标宋"/>
        <a:cs typeface="方正标宋"/>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方正标宋"/>
        <a:cs typeface="方正标宋"/>
      </a:defRPr>
    </a:lvl5pPr>
    <a:lvl6pPr marL="2286000" algn="l" defTabSz="914400" rtl="0" eaLnBrk="1" latinLnBrk="0" hangingPunct="1">
      <a:defRPr kern="1200">
        <a:solidFill>
          <a:schemeClr val="tx1"/>
        </a:solidFill>
        <a:latin typeface="Tahoma" panose="020B0604030504040204" pitchFamily="34" charset="0"/>
        <a:ea typeface="方正标宋"/>
        <a:cs typeface="方正标宋"/>
      </a:defRPr>
    </a:lvl6pPr>
    <a:lvl7pPr marL="2743200" algn="l" defTabSz="914400" rtl="0" eaLnBrk="1" latinLnBrk="0" hangingPunct="1">
      <a:defRPr kern="1200">
        <a:solidFill>
          <a:schemeClr val="tx1"/>
        </a:solidFill>
        <a:latin typeface="Tahoma" panose="020B0604030504040204" pitchFamily="34" charset="0"/>
        <a:ea typeface="方正标宋"/>
        <a:cs typeface="方正标宋"/>
      </a:defRPr>
    </a:lvl7pPr>
    <a:lvl8pPr marL="3200400" algn="l" defTabSz="914400" rtl="0" eaLnBrk="1" latinLnBrk="0" hangingPunct="1">
      <a:defRPr kern="1200">
        <a:solidFill>
          <a:schemeClr val="tx1"/>
        </a:solidFill>
        <a:latin typeface="Tahoma" panose="020B0604030504040204" pitchFamily="34" charset="0"/>
        <a:ea typeface="方正标宋"/>
        <a:cs typeface="方正标宋"/>
      </a:defRPr>
    </a:lvl8pPr>
    <a:lvl9pPr marL="3657600" algn="l" defTabSz="914400" rtl="0" eaLnBrk="1" latinLnBrk="0" hangingPunct="1">
      <a:defRPr kern="1200">
        <a:solidFill>
          <a:schemeClr val="tx1"/>
        </a:solidFill>
        <a:latin typeface="Tahoma" panose="020B0604030504040204" pitchFamily="34" charset="0"/>
        <a:ea typeface="方正标宋"/>
        <a:cs typeface="方正标宋"/>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2E"/>
    <a:srgbClr val="000032"/>
    <a:srgbClr val="000036"/>
    <a:srgbClr val="000026"/>
    <a:srgbClr val="080808"/>
    <a:srgbClr val="00005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67" autoAdjust="0"/>
    <p:restoredTop sz="99702" autoAdjust="0"/>
  </p:normalViewPr>
  <p:slideViewPr>
    <p:cSldViewPr>
      <p:cViewPr varScale="1">
        <p:scale>
          <a:sx n="70" d="100"/>
          <a:sy n="70" d="100"/>
        </p:scale>
        <p:origin x="1135" y="4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mn-ea"/>
                <a:cs typeface="Arial" charset="0"/>
              </a:defRPr>
            </a:lvl1pPr>
          </a:lstStyle>
          <a:p>
            <a:pPr>
              <a:defRPr/>
            </a:pPr>
            <a:endParaRPr lang="en-US"/>
          </a:p>
        </p:txBody>
      </p:sp>
      <p:sp>
        <p:nvSpPr>
          <p:cNvPr id="56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56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mn-ea"/>
                <a:cs typeface="Arial" charset="0"/>
              </a:defRPr>
            </a:lvl1pPr>
          </a:lstStyle>
          <a:p>
            <a:pPr>
              <a:defRPr/>
            </a:pPr>
            <a:endParaRPr lang="en-US"/>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宋体" panose="02010600030101010101" pitchFamily="2" charset="-122"/>
              </a:defRPr>
            </a:lvl1pPr>
          </a:lstStyle>
          <a:p>
            <a:pPr>
              <a:defRPr/>
            </a:pPr>
            <a:fld id="{9BD6BC5E-752D-427C-847F-9EAF0232EF46}" type="slidenum">
              <a:rPr lang="en-US" altLang="zh-CN"/>
              <a:pPr>
                <a:defRPr/>
              </a:pPr>
              <a:t>‹#›</a:t>
            </a:fld>
            <a:endParaRPr lang="en-US" altLang="zh-CN"/>
          </a:p>
        </p:txBody>
      </p:sp>
    </p:spTree>
    <p:extLst>
      <p:ext uri="{BB962C8B-B14F-4D97-AF65-F5344CB8AC3E}">
        <p14:creationId xmlns:p14="http://schemas.microsoft.com/office/powerpoint/2010/main" val="7232686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7-26T14:02:28.537"/>
    </inkml:context>
    <inkml:brush xml:id="br0">
      <inkml:brushProperty name="width" value="0.21167" units="cm"/>
      <inkml:brushProperty name="height" value="0.21167" units="cm"/>
      <inkml:brushProperty name="fitToCurve" value="1"/>
    </inkml:brush>
    <inkml:brush xml:id="br1">
      <inkml:brushProperty name="width" value="0.21167" units="cm"/>
      <inkml:brushProperty name="height" value="0.21167" units="cm"/>
      <inkml:brushProperty name="color" value="#FFFF00"/>
      <inkml:brushProperty name="fitToCurve" value="1"/>
    </inkml:brush>
  </inkml:definitions>
  <inkml:trace contextRef="#ctx0" brushRef="#br0">400 350 19 0,'-20'-36'9'0,"1"62"-8"16,9-26 10-16,0 10-11 15,-9 1 0-15,-15 4-1 16,5 21 1-16,-5 20 0 16,0 26 0-16,5 30 0 15,0 16 0-15,0 15-1 0,0 16 1 16,5 30 0-16,4-5 0 16,6 0 0-1,9-25 0-15,5-21 0 16,0-26 0-16,0-25 0 15,5-25 0-15,5-27-1 16,9-24 0-16,5-16-3 16,10-26 0-16,5-20-1 0,4-6 1 15,1-9 0-15,0-1 1 16,9 1 3-16,-5 10 1 16,1 15 3-16,4 25 0 15,0 16 1-15,-4 11 1 16,-6 14-2-16,1 6 1 15,-1 10-3-15,1 15 0 0,0 0-2 16,4-10 1-16,0 6 0 16,1-12 0-16,9-4 0 15,-5-5 1-15,5-5-2 16,1-6 1-16,-6-5 0 16,5-10 0-1,0-20 0-15,-5-10 1 16,-9-6-2-16,-5-5 1 15,-1-5-1-15,-9-10 1 16,-4 5 0 0,-11-5 0-16,-4-11-2 0,-5 6 1 0,-5 0-2 15,0 10 1-15,-5 0-5 16,0 0 1-16,5 5-3 16,5-5 1-16</inkml:trace>
  <inkml:trace contextRef="#ctx0" brushRef="#br1" timeOffset="113004.6637">768-1245 14 0,'-10'-67'7'0,"15"26"-1"16,-5 31 7-16,0 10-13 15,0-5 1-15,0 5 0 16,0 10 1-16,-5 11-2 15,0 30 1-15,-9 36 2 0,-16 36 0 16,-8 30 0-16,-16 46 1 16,1 37-1-1,0 24 0-15,4 17-1 16,1 14 0-16,4-25-1 16,11-21 0-16,8-20-1 0,6-25 1 0,14-42 0 15,5-30 0-15,15-31 0 16,4-35 0-1,10-32 0-15,20-50 0 16,9-21-1-16,5-41 1 16,4-20-2-16,1-36 1 15,10-31-2-15,9-15 1 16,5-10-2-16,5-26 0 16,-10 15 0-16,-5 11 1 15,-4 15 0-15,-15 20 0 16,-10 21 0-16,-10 21 1 0,-9 25 0 15,-9 30 0-15,-6 32 0 16,-9 35 0-16,-5 25 0 16,-5 42 1-16,-5 46 0 15,0 25 1-15,5 5-1 16,-5 16 1-16,5 20-1 16,5-5 1-16,5-10-1 15,4-16 1-15,10-10-1 16,15-5 0-16,14-10 0 15,10-20 1-15,5-16 0 16,10-11 0-16,-6-19-1 16,1-32 0-16,-5-35-1 15,-1-41 0-15,11-35-3 16,4-58 1-16,5-55-2 0,-4-26 1 16,-1-46-1-1,0-5 1-15,-4-20 1 16,-6-6 0-16,-9 21 2 15,-14 15 1-15,-10 21 1 16,-10 30 0-16,-5 26 0 0,-5 41 1 16,-9 36 0-16,-5 30 0 15,-5 15 0-15,-5 52 0 16,-10 41 0-16,-9 51 1 0,0 46-1 16,-5 76 1-16,-10 52-1 15,0 51 0 1,6-1-1-16,3 22 1 15,6-6-1-15,10-36 1 16,4-25-1-16,5-51 0 0,5-21-1 16,5-25 1-16,5-42-1 15,4-40 1-15,6-36-4 16,4-30 0-16,5-37-4 16,5-30 0-16,5-36-1 15,-6-31 1-15</inkml:trace>
  <inkml:trace contextRef="#ctx0" brushRef="#br1" timeOffset="113157.2231">3179 550 16 0,'24'20'8'0,"15"67"-8"16,-24-51 16-16,-1 20-16 15,6 11 1-15,4 9 0 16,0 1 1-16,5 0-3 16,10-16 1-16,4 0 0 0,11-14 1 0,-1-17-5 15,0-9 0 1,5-32-2-1,5-4 1-15</inkml:trace>
  <inkml:trace contextRef="#ctx0" brushRef="#br1" timeOffset="113602.4753">4206 811 23 0,'0'35'11'0,"-15"88"-11"0,11-87 21 16,4 20-20-16,0 0 0 15,4 16 0-15,6-6 1 16,9 1-2-16,11-11 0 0,3-15 1 15,11-15 0-15,0-16-2 16,4-20 1 15,59-62-3-31,-11-5 0 0,1-15-3 16,-5-25 1-16,0 9 0 16,-9 11 1-16,-16 10 2 15,-18 21 0-15,-1 15 3 16,-9 15 1-16,-10 26 1 0,0 30 1 0,0 31 0 15,0 36 0-15,-5 26-1 16,-4 30 1-16,-1 20-3 31,-4 16 1-31,-10 5 0 16,-15 1 0-16,-9-12 0 16,-1 22 0-16,-19-16 0 15,-14-26 1-15,-15 6 0 16,-19-37 1-16,-5-14-2 0,0-21 1 15,10-21-2-15,-1-25 1 16,6-20-1-16,0-21 0 0,9-31-2 16,10-15 1-1,14-31-4-15,20-15 0 16,24-10-7-16,39 0 0 16</inkml:trace>
  <inkml:trace contextRef="#ctx0" brushRef="#br1" timeOffset="118200.929">6758 1312 9 0,'-10'0'4'0,"20"-5"-3"16,-10 5 4-16,0 0-5 16,10 0 1-16,-5 0 2 15,4 0 1-15,-4 0-4 16,5 0 0-16,4-6 3 15,1 6 0-15,4 0-1 0,5 0 1 16,10 0-2-16,5 6 0 0,5-1-1 16,-1-10 1-1,1 5-1 1,4-11 1-16,6-4-1 16,4 5 0-16,0-6 0 15,-5-4 0-15,-9 5 0 0,-1-1 0 16,-4 1 0-16,-5 5 0 15,-5-1 0-15,-5 1 1 16,-4 5-2-16,-1 0 1 16,-5 5-3-16,-4 0 1 15,-5 0-3-15,-5 0 0 0</inkml:trace>
  <inkml:trace contextRef="#ctx0" brushRef="#br1" timeOffset="118555.2342">7596 754 3 0,'5'21'1'0,"0"9"6"16,-1-14-4-16,1-1-1 15,0 0 0-15,5-4 1 16,-1 4 1-16,6 0-5 16,0 11 1-16,-1-6 2 15,1 6 1-15,4 0-1 16,-5-1 0-16,1 6-2 16,-5-1 1-16,-5 6-1 15,-5 5 1-15,-5-5-1 16,-10-10 1-16,-9 9-1 0,-5 6 0 15,5 5 0-15,-5 0 1 0,-5-5-6 16,5-5 1-16</inkml:trace>
  <inkml:trace contextRef="#ctx0" brushRef="#br1" timeOffset="124111.9576">8962-550 14 0,'14'-56'7'0,"-14"25"0"0,0 21 5 0,0 5-10 16,0 5 0-16,0 0 1 0,-5 5 0 31,-4 16-3-31,-6 4 0 16,1 21 3-16,-6 21 1 0,1 35-1 0,-1 21 1 15,-4 20-1-15,0 5 0 16,0 31-1-16,0 15 1 16,-1 11-2-1,6-11 0-15,9-10 0 16,1 0 0-16,4-25-1 16,5-21 1-16,9-25-1 15,6-21 0-15,14-26 1 16,5-30 0-16,9-26 0 15,1-41 0-15,5-20-1 16,4-36 0-16,15-20-1 16,4-26 1-16,6-31-2 15,-1-25 0-15,1 10-1 0,-6-5 0 16,-9-5 1 0,-5 20 0-16,-9 11 0 0,-10 25 1 15,-10 10 0-15,-5 5 1 16,-5 6 0-16,-4 10 0 31,-6-6-1-31,1 26 0 16,-5 31 0-16,-5 26 0 15,0 30-1-15,0 36 1 16,-5 20-1-16,0 31 1 0,-4 46 1 16,-1 21 0-16,-5-1 0 15,1 26 0-15,-6 16 0 16,6-6 1-1,4-5-1-15,1-10 0 0,9-10 0 16,9-10 0-16,6-27 0 16,9-19 0-16,5-26 0 15,-5-31 0-15,5-25 0 16,10-41 1-16,9-42-1 16,11-19 0-16,13-37-1 15,1-40 0-15,9-31-2 16,1 5 0-16,-6-30 0 15,-9-16 1-15,-10 5 0 16,0 5 0-16,-5 21 0 16,-4-5 1-16,4 15 1 15,-9 15 0-15,-6 11 0 16,-4 35 0-16,-10 21 0 16,-4 25 0-16,-10 21 1 0,-10 16 0 15,-5 35-1-15,-5 35 1 16,-5 57 0-16,-14 41 1 15,-5 46-1-15,5 57 1 0,-4 14-1 16,-11 11 1 0,10 10-1-16,-5-26 1 15,5-30-2-15,10-36 1 16,5-25-1-16,4-32 1 16,10-30 0-16,10-30 0 0,10-37-3 15,9-25 1-15,5-41-2 16,5-25 1-16,5-41-1 15,9 4 1-15,-4 6 0 16,-6 15 0-16,-4 26 1 16,0 20 1-16,-5 21 1 15,0 20 1-15,-4 26-1 16,-1 15 1-16,0 15-1 16,0 11 1-16,5 4-1 15,5 1 0-15,0 10-1 16,10 5 1-16,4 0-1 15,-4-5 1-15,4-10-1 16,1-16 0-16,9-10-1 16,5-25 1-16,0-26-1 0,0-15 0 15,0-21 0 1,-1-26 1-16,-8-4-1 16,-1-21 0-16,-5-15 0 0,-14-11 0 0,-5 1 1 15,-9 30 1-15,-15 15-1 16,-10 21 1-1,-10 26 0-15,-4 25 1 16,-5 26 0-16,-1 20 0 16,1 15-1-16,5-4 1 15,-1 9-1-15,11-9 0 16,4-6-1-16,10-10 1 16,9-15-1-16,6-16 1 15,9-10-2-15,5-5 1 0,4-10-1 16,1-6 0-16,-10 6-1 15,-9 0 1-15,4 10-1 16,-10 10 1-16,1 21 0 0,-10 15 1 16,0 15 0-1,-5 6 1-15,0-1 0 16,4 6 1-16,6-21-1 16,5-5 0-16,9-20 0 15,5-11 0-15,10-15-1 16,4-21 1-16,15-19 0 15,5-22 0-15,15-20-1 16,9-25 0-16,0-16 0 0,-5-30 1 0,6-36-1 16,-1-1 0-16,-5-24 1 31,-9-6 0-31,-15 10 0 16,-15 36 0-16,-14 36 0 15,-9 36 1-15,-15 35 0 0,-10 37 0 16,-15 50-1-1,1 72 1-15,-10 36-1 0,-5 41 1 16,10 40-1-16,0 16 1 16,4-20-2-16,6-21 1 15,9-10-2-15,5-21 1 0,5-30-3 16,4-26 1-16,1-30-2 16,0-26 1-16,4-36-1 15,1-21 0 1,-1-35 1-16,11-25 0 0,-1-16 3 15,5-21 0-15,5-5 2 16,5 6 0-16,4 5 1 16,10 4 0-16,10 16 0 15,10-5 1-15,9 0-3 16,15 10 1-16,10 1-11 16,33 9 0-16</inkml:trace>
  <inkml:trace contextRef="#ctx0" brushRef="#br1" timeOffset="125466.9254">14662 1235 19 0,'0'-15'9'0,"19"15"-8"15,-9-5 10-15,-1 5-10 16,1 0 1-16,9-6 0 16,15-4 1-16,5 5-4 15,5 0 1-15,4-5 1 16,0 5 1-16,1 5-1 15,-1 0 0-15,1 0-1 16,-1-6 1-16,1 1-3 16,-6 0 1-16,-4 5-3 0,-5 0 0 15,0-5-3-15,-5 0 1 16</inkml:trace>
  <inkml:trace contextRef="#ctx0" brushRef="#br1" timeOffset="125751.3969">15238 652 18 0,'0'5'9'0,"29"31"-13"16,-19-31 16-16,4 10-12 15,1 6 0-15,4-1 0 16,0 6 1-16,6 10-1 15,-1-1 0-15,0 1 1 0,-5 5 0 16,6 5-1-16,-11 10 1 16,-4 1 0-1,-5-1 0-15,-10 0-1 16,-15 6 1-16,-13-1-2 16,-1 0 0-16,0-4-4 15,5-6 0-15</inkml:trace>
  <inkml:trace contextRef="#ctx0" brushRef="#br1" timeOffset="126770.4231">16521 1557 12 0,'29'-51'6'0,"54"-5"-4"0,-45 35 5 0,25 1-7 0,10-1 0 15,29-14 1-15,4-11 0 16,5-16-1 0,6-9 0-16,-1-21-1 15,-5-6 0-15,6-9-2 16,-6-6 0-16</inkml:trace>
  <inkml:trace contextRef="#ctx0" brushRef="#br1" timeOffset="126622.7321">16880 28 12 0,'0'82'6'0,"0"138"1"16,-5-133 7-16,5 46-14 15,-10 35 1-15,0-4 0 16,1 5 1-16,-6 20-2 16,-4-15 0-16,-1-16 1 15,1-9 0-15,-5-37 0 0,0-25 0 16,4-15-3-16,1-21 1 16,-1-15-5-16,-4-21 1 15</inkml:trace>
  <inkml:trace contextRef="#ctx0" brushRef="#br1" timeOffset="126967.6876">18274-586 16 0,'-39'31'8'0,"-38"71"-5"0,53-50 14 16,-10 55-15-1,-19 36 0-15,-5 36 1 16,-10 56 0-16,-5 6-4 15,5 25 0-15,10 0 2 0,15-21 1 16,9-30-2 0,14-21 1-16,11-20-4 15,18-31 1-15,11-30-5 0,18-47 1 16</inkml:trace>
  <inkml:trace contextRef="#ctx0" brushRef="#br1" timeOffset="127823.8273">18415 1665 25 0,'-25'61'12'0,"21"103"-15"0,4-118 20 0,4 15-18 16,6-10 0-16,0-5 1 16,9 0 0-1,1-20 0-15,4-11 1 0,10-10-2 16,4-15 1-16,1-11-1 15,-5-9 1-15,-10-21-1 16,-4-11 0-16,-11-20 0 16,-18 6 0-16,-11-1 1 0,-4 11 1 15,-10 14-1 1,-5 22 1-16,-4 9 0 16,-6 16 1-16,6 10-2 15,9 11 1-15,10-6-1 16,9 0 0-16,15 0 0 15,20-10 0-15,13-5-3 16,21-5 1-16,9-5-3 0,9-16 0 16,1 0-1-16,0-5 1 15,-6 6 2-15,-4 4 1 16,-5 16 3-16,-9 20 1 16,-10 16 3-16,-10 20 1 15,-15 36 0-15,-4-1 1 16,-10 1-3-1,-5 10 1-15,0-20-2 0,5-11 0 0,0-15-1 16,10-15 0 0,9 5-1-16,15-31 1 15,5-20-2-15,5-21 0 16,14-10-2-16,5-16 1 0,4-19-1 0,-9-1 1 31,-4 10-2-31,-6 11 1 0,1 20 1 16,-11 15 1-16,-9 26 0 15,0 26 0-15,-4 20 1 16,-1 15 0-16,0 6 1 16,-5 9 0-16,1-9-1 15,4-11 0-15,0-10-1 0,5-5 1 16,5 0 0-16,5-10 0 16,9-6-1-1,6-9 0-15,4-6 0 16,0-5 1-16,0 0-1 15,5 0 1-15,-5-5-1 16,0 0 1-16,0 0 1 0,0-5 0 16,-4-5 1-16,-6-6 1 15,-4-4 1 1,-6-16 0-16,1-10 0 16,0-20 0-16,-5-31-1 15,9-36 1-15,6-41-2 16,9-72 0-16,-5-30-3 0,1-41 1 15,-6-5-5-15,-9 20 0 16,-20 36-4-16,-19 57 1 16,-14 55-8-16,-25 57 0 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7-27T12:57:37.631"/>
    </inkml:context>
    <inkml:brush xml:id="br0">
      <inkml:brushProperty name="width" value="0.21167" units="cm"/>
      <inkml:brushProperty name="height" value="0.21167" units="cm"/>
      <inkml:brushProperty name="color" value="#FF0000"/>
    </inkml:brush>
  </inkml:definitions>
  <inkml:trace contextRef="#ctx0" brushRef="#br0">7795 13814 6 0,'-3'-2'3'0,"3"-14"-1"16,0 16 3-16,0-6-5 15,0 1 0-15,0 0 0 16,3 0 0-16,-3-3 0 16,3 0 0-16,0 0 0 15,0 0 1-15,0 0-1 16,3-3 1-16,0 1-1 15,-1-1 1-15,1 1 0 16,3 4 0-16,0-2 1 16,3 3 1-16,0-3-2 15,3 0 1-15,0-2-1 16,0-1 1-16,6 0-2 16,2-4 0-16,4 4 0 0,0-2 0 15,6 2 0-15,-7-2 1 16,4-6-1-16,3 1 0 15,3-1 1-15,2 1 1 16,4-3-2-16,-3 0 1 16,5-3-1-16,4 3 0 0,3-1 0 15,2-1 1 1,-2-1-1-16,2-3 1 16,4 1-1-16,0 7 1 15,2 1 0-15,4-3 0 0,-7-3 0 16,4-3 0-16,-1 4-1 15,1-1 1-15,-1 3-1 16,1-3 1-16,2 3-1 16,1-6 0-16,-4 1 0 15,1 2 1-15,2 0-1 16,1 3 1-16,-4 0-1 16,4 2 0-16,2 1 0 15,-5 2 1-15,-1-3-1 16,4 1 0-16,-1-1 0 15,1 1 0-15,2 4 0 16,7 4 1-16,-4-3-1 16,-2-3 0-16,2 3 0 0,1-3 0 31,38-3 0-31,-9 3 1 16,-9 0-1-16,-2 1 1 15,-4 4-1-15,0-2 1 16,4-1-1-16,-7 1 0 15,0-3 0-15,4 3 1 16,-4 0-1-16,6 2 0 16,-2 3 0-16,-4 0 0 15,4 3 0-15,-1-5 0 16,3 2 0-16,-2 5 1 16,-4-2-1-16,0-1 0 0,1 6 0 15,2 0 1-15,-3 3-1 16,1 2 0-16,-4-5 0 15,0 0 0-15,4 6 0 16,-4-4 0-16,1 4 0 16,-1-4 0-16,-3 1 0 15,1 0 1-15,5 4-1 16,-2-4 1-16,-1 0-1 16,0 2 0-16,1 0 0 15,-1 6 1-15,-2-6-1 16,-1 6 0-16,3-3 0 15,-2 2 0-15,-1-2 0 16,1-2 1-16,-4-1-1 16,0 3 0-16,-2 0 0 15,2 0 1-15,-5 2-1 16,-1 3 0-16,-5 1-1 16,2-4 1-16,1 1 0 0,-1-1 1 15,-5 4-1-15,-1-1 0 16,7 0 0-16,-6-2 0 15,-7 2 0-15,1 0 0 16,-1 0 0-16,1 6 0 16,0-3 0-16,-4-3 0 15,1 6 0-15,-4 2 0 16,4-3 1-16,0 3 0 16,-4 1-1-16,-2-4 1 15,3 6-1-15,-1-6 1 0,1 1-1 16,0-1 1-16,-4 4-1 15,1-1 0-15,0-5 0 16,-1 5 0-16,4-3 1 16,-6-2 0-16,-1 0-1 15,1 0 0-15,0 0 0 16,-4 0 0-16,4 0 0 16,-6-1 1-16,0 1-1 15,-4 0 0-15,-2-3 0 16,0 3 1-16,-3-2-1 15,0 1 0-15,-1 1 0 16,-2 5 0-16,0 3 0 16,-3-3 0-16,0 1 0 15,-3-4 0-15,0 1 0 16,-1-1 1-16,-2-2-1 16,0-3 1-16,0 1-1 0,0 1 1 15,3 1-1-15,-3-2 0 16,-3-1 0-16,3 3 0 15,0-6-1 1,-1 1 1-16,1-1 0 0,0 1 0 16,0-3 0-16,0 0 0 15,0 0 0-15,-3-3 1 16,0-2-1-16,0-1 0 16,-3-2 0-16,3 0 1 15,-3 0-1-15,0 0 1 0,-6 0-1 16,3-2 1-16,-3 2-1 15,0 0 0-15,0 0-1 16,0 0 0-16,0 0-1 16,0 0 0-16,0 0-3 15,0 0 1-15,0 0-5 16,0 0 0-16</inkml:trace>
  <inkml:trace contextRef="#ctx0" brushRef="#br0" timeOffset="1142.2878">16528 13272 14 0,'0'-27'7'0,"6"17"-3"16,-6 10 5-16,0 0-9 16,3-3 1-16,3 1 1 15,-3 2 0-15,0 0-3 16,3 2 1-16,-3 6 1 16,2 3 1-16,-2 2-1 15,3 3 0-15,-3-3 0 16,3 3 0-16,0 0-1 15,0 0 1-15,3 2-1 0,0-2 1 16,0 0-1-16,3 0 1 16,0 2-1-16,3-2 1 15,-3 0 0-15,3-3 0 16,-4 1-1-16,4-1 1 16,-3 0-1-16,0 0 1 15,3 0-1-15,0 1 1 16,3-4-1-16,0 1 1 15,-1-1-1-15,-2-2 0 0,0 0 0 16,0-2 0-16,-3 2 0 16,0-3 1-1,-3-3-2-15,0 4 1 0,0-1 0 16,-3 0 1-16,3 1-1 16,-6-4 0-16,0-2 0 15,-6 3 0-15,0 2 0 16,-6-2 0-16,3 0 0 15,-3-3 1-15,0 0-1 16,-3 0 0-16,0 2 0 16,-3-2 1-16,0 0-1 15,0 0 1-15,0 3-1 16,1-3 0-16,-4 0 0 0,0 0 0 16,-3 0-1-1,0 2 1-15,0-2 0 16,1 0 0-16,-1 3 0 15,3-3 1-15,0 3-1 16,0-1 1-16,0 1-1 0,0 0 1 16,4-1-1-16,-1 1 1 15,0 0-1-15,0-1 1 16,-6 1 0-16,3 0 0 16,0-1-1-16,0 1 1 15,1 0 0-15,-1-1 0 0,3 1-1 16,0-1 0-1,0 1 0-15,3 0 0 16,0-1-1-16,0 1 1 0,3 0-1 16,1-1 1-16,2-2-1 15,0 0 0-15,3 0-5 16,0 0 1-16,0-5-3 16,-3-13 0-16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7-27T12:57:26.674"/>
    </inkml:context>
    <inkml:brush xml:id="br0">
      <inkml:brushProperty name="width" value="0.21167" units="cm"/>
      <inkml:brushProperty name="height" value="0.21167" units="cm"/>
      <inkml:brushProperty name="color" value="#FF0000"/>
    </inkml:brush>
  </inkml:definitions>
  <inkml:trace contextRef="#ctx0" brushRef="#br0">16939 15071 11 0,'-3'5'5'0,"3"-10"0"16,0 5 6-16,0 0-11 15,0 0 0-15,0 0 1 16,0 3 0-16,0-1-1 0,0 1 0 16,-3 2 0-16,3 1 1 15,-3-1-1-15,-3 3 1 16,3 0-1-16,0 2 0 15,0 1 0-15,-3 0 1 16,0-1-1-16,0 1 0 16,-3-1 0-16,0 4 1 0,3-4-1 15,-3 3 0-15,0 1 0 16,0-4 0 0,-3 3 0-16,3 1 0 15,0-4 0-15,-2 1 1 0,2-3-1 16,-3 5 0-16,0 0 0 15,0-2 1-15,-3-3-1 16,3 0 0-16,0 0-1 16,-3 0 1-16,0-1 0 15,1-1 0-15,-1 2 0 16,0-3 0-16,0 3 0 16,0-3 0-16,0 3 0 15,0 0 1-15,0 3-1 16,1-3 1-16,-1 0 0 15,-3 2 0-15,-6 1-1 16,3-1 1-16,0 1-1 16,-5-1 0-16,2-2 0 0,3-2 1 15,-9 4 0 1,0 1 0-16,-2-1-1 0,-4 1 1 16,0 5 0-16,0-3 0 15,4 0 0-15,-4 1 0 16,0-1 0-16,-5-3 0 15,2 6-1-15,3-3 1 16,-3-2-1-16,1-3 1 16,-4 3-1-16,0-1 0 15,1 1 0-15,2 5 1 16,-6 0-1-16,-2-3 1 16,2 0-1-16,-2 0 1 0,-1 0-1 15,0 1 0-15,-2 4 0 16,-1-2 0-1,0 0 0-15,-2 0 1 0,-7-3-1 16,1 6 0-16,-1-1 0 16,-2-2 0-16,-4-3 0 15,4 3 1-15,-4 0 0 16,1 5 0-16,-1-5 0 16,-2 5 0-16,-4-2-1 15,4 2 0-15,3-3 0 16,-7 1 1-16,4-3-1 15,2 2 0-15,-2 1 0 16,-1-3 0-16,1 0 1 16,-1-3 0-16,1 3-1 15,-1 0 0-15,1-3 0 16,-1-5 1-16,1 5-1 16,-3-5 1-16,-1 2-1 0,4-2 0 15,-4 3 0-15,1 0 0 16,-1-4 0-16,-2 4 0 15,3 0 0-15,-1-3 0 16,-2 5 0-16,2-3 0 16,1 1 0-16,-4-3 0 0,7 3 0 15,-3-4 1 1,2-1-1-16,4 2 0 16,-1-3 0-16,-2 0 0 15,5-2 0-15,1-3 0 0,5 0 0 16,0 0 0-16,1 0 0 15,-1-3 0-15,1 3 0 16,2 0 0-16,1-5 1 16,-1 0 0-16,4-1-1 15,5-2 0-15,-3 1 1 16,4-1 0-16,-1 2-1 16,-6 1 0-16,7 0 0 15,-1-1 0-15,0-2 0 16,1 1 1-16,-1-1-1 15,3 5 0-15,1 0 0 16,-1 1 0-16,-3-4 0 16,1 1 0-16,-4 0 0 15,4-1 1-15,-1-1-1 0,0 4 1 16,1-2-1-16,2-3 0 16,3 0 0-1,3 0 1-15,-5 0-1 16,2 0 0-16,0-5 0 0,-2 5 0 15,2-5 0-15,3-3 0 16,-2 5 0-16,-1-2 0 16,0 0 0-16,-2-3 1 15,2 5-1-15,0-2 0 16,6 2 0-16,-2-2 1 0,-4 0-1 16,3 0 0-16,1-1 0 15,2-4 1-15,0 5-2 16,0-1 1-16,1 4 0 15,-1-1 0-15,-3-2 0 16,0 0 1-16,4-6-1 16,2 1 0-16,0-1 0 15,0-2 1-15,1 5-1 16,-4-5 0-16,0 3 0 16,0-6 1-16,4 0-1 15,-4 0 0-15,0 6 0 16,0-1 0-16,-5 1 0 15,2 2 1-15,3 0-1 16,1 0 0-16,5 0 0 16,3 0 0-16,0 3 0 15,-6-6 0-15,1 6 0 16,2-3 0-16,-3 0 0 16,3 8 1-16,0-5-1 0,1-5 0 31,-10-6 0-31,0 0 1 15,7 0-1-15,2 3 0 16,0 3-1-16,3-1 1 16,3 3 0-16,0-5 1 15,4 0-1-15,2 0 0 0,0 2 0 16,3-2 0-16,-3 2 0 16,-3 1 1-1,6 2-2-15,0 3 1 16,3 0 0-16,-2-1 0 15,2 4 0-15,0 2 0 0,0 0-1 16,0 0 0-16,3 3 1 16,0-1 1-16,0 1-2 15,3 2 1-15,-3-2 0 16,0 3 0-16,3-4 0 16,-3 1 1-16,0 0-2 15,3-1 1-15,3 1 0 16,-3 0 1-16,0-1-1 15,-3 1 0-15,0-3-1 16,0 0 1-16,0 0 0 16,0 3 1-16,1 2-1 15,-1-2 0-15,0 0 0 16,0-3 0-16,0 0 0 16,0 5 0-16,0-2-1 0,0 0 1 15,3-1-1-15,-3-1 1 16,3 4 0-16,-3 3 0 15,3 0 0 1,0 0 0-16,0-3 0 0,0-2 0 16,0 2 0-16,0 3 0 15,3 0-1-15,-3 3 1 16,3-3-1-16,0 3 1 16,0 2-1-16,-3 0 1 15,3 0 0-15,0 1 0 16,0-1-1-16,0 3 1 0,0-3 0 15,0 1 0-15,0 4 0 16,0 3 0-16,0 1-1 16,0 1 1-16,0 4 0 15,0 2 0-15,0 0 0 16,3 3 0-16,0 3 0 16,0 2 0-16,-3 0 0 15,3 0 0-15,0-3 0 16,0-4 0-16,0-1 0 15,0-5 0-15,3-1 0 16,-3-1 0-16,3-6 0 16,-3 0 1-16,0-3-1 15,0-5 1-15,3 0-1 16,0-5 0-16,0 2-1 0,0-2 0 16,-3-3-4-1,0 0 1-15,3-3-6 16,-1 1 0-16</inkml:trace>
  <inkml:trace contextRef="#ctx0" brushRef="#br0" timeOffset="1247.7811">8408 14994 5 0,'-3'-2'2'0,"3"10"4"0,0-8-9 15,0 0 3-15,0 0 1 0,3-6 0 16,-3 1 1-1,3 0-2-15,-3-1 0 16,0 6 2-16,3-5 0 0,-3 5 0 16,0-5 1-16,0 5-1 15,0 0 1-15,0 0-1 16,0 0 0-16,0 0-1 16,0 0 1-16,0 0-1 15,0 3 1-15,0-1-1 16,3 1 0-16,0-1-1 15,0 4 1-15,-3-4 0 16,6 1 0-16,-3 0 0 16,3-1 0-16,0-4-1 15,0 4 1-15,-1 1 0 16,1 0 0-16,3-3 0 16,-3 0 0-16,0 0-1 15,0 5 0-15,0-2 0 16,0-1 1-16,3 1-1 0,-3 0 0 15,0-1 0-15,0 1 0 16,0-3 1-16,0 2 0 16,0 1-1-16,0-3 1 15,0-3-1-15,0 3 1 16,0 0-1-16,-3 0 0 16,3 3 0-16,-4 0 0 15,4-1 0-15,-3 6 1 16,0-8-1-16,3 6 0 15,-3-4 0-15,0 1 0 0,3 0 0 16,-3 2 0-16,0-2 0 16,0-1 0-16,0 1 0 15,-3-3 1-15,6 0-1 16,0 0 0-16,0-3 0 16,-3 6 0-16,0-6 0 15,3 3 1-15,0-2-1 16,0 2 0-16,0-3 0 15,0 3 0-15,0-5 0 16,0 10 1-16,0-5-1 16,0 0 1-16,0 3-1 15,-1-6 0-15,1 3 0 16,-3 3 0-16,3-3 0 16,0 0 1-16,0 0-1 15,-3 0 1-15,0 0-1 0,0 0 0 16,3 0 0-16,-3 0 0 15,0 2 0 1,-3-2 0-16,3 0-1 16,0 3 1-16,-3-3 0 0,0 0 0 15,0 0 0-15,0 0 1 16,0 0-1-16,0 0 0 16,3-5-1-16,-3 5 1 15,6 0-8-15,0 2 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mn-ea"/>
                <a:cs typeface="Arial" charset="0"/>
              </a:defRPr>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mn-ea"/>
                <a:cs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宋体" panose="02010600030101010101" pitchFamily="2" charset="-122"/>
              </a:defRPr>
            </a:lvl1pPr>
          </a:lstStyle>
          <a:p>
            <a:pPr>
              <a:defRPr/>
            </a:pPr>
            <a:fld id="{E75E7D4E-0192-439C-B266-0E29CB4FDE10}" type="slidenum">
              <a:rPr lang="en-US" altLang="zh-CN"/>
              <a:pPr>
                <a:defRPr/>
              </a:pPr>
              <a:t>‹#›</a:t>
            </a:fld>
            <a:endParaRPr lang="en-US" altLang="zh-CN"/>
          </a:p>
        </p:txBody>
      </p:sp>
    </p:spTree>
    <p:extLst>
      <p:ext uri="{BB962C8B-B14F-4D97-AF65-F5344CB8AC3E}">
        <p14:creationId xmlns:p14="http://schemas.microsoft.com/office/powerpoint/2010/main" val="4162422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65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方正标宋"/>
                <a:cs typeface="方正标宋"/>
              </a:defRPr>
            </a:lvl1pPr>
            <a:lvl2pPr marL="742950" indent="-285750">
              <a:defRPr>
                <a:solidFill>
                  <a:schemeClr val="tx1"/>
                </a:solidFill>
                <a:latin typeface="Tahoma" panose="020B0604030504040204" pitchFamily="34" charset="0"/>
                <a:ea typeface="方正标宋"/>
                <a:cs typeface="方正标宋"/>
              </a:defRPr>
            </a:lvl2pPr>
            <a:lvl3pPr marL="1143000" indent="-228600">
              <a:defRPr>
                <a:solidFill>
                  <a:schemeClr val="tx1"/>
                </a:solidFill>
                <a:latin typeface="Tahoma" panose="020B0604030504040204" pitchFamily="34" charset="0"/>
                <a:ea typeface="方正标宋"/>
                <a:cs typeface="方正标宋"/>
              </a:defRPr>
            </a:lvl3pPr>
            <a:lvl4pPr marL="1600200" indent="-228600">
              <a:defRPr>
                <a:solidFill>
                  <a:schemeClr val="tx1"/>
                </a:solidFill>
                <a:latin typeface="Tahoma" panose="020B0604030504040204" pitchFamily="34" charset="0"/>
                <a:ea typeface="方正标宋"/>
                <a:cs typeface="方正标宋"/>
              </a:defRPr>
            </a:lvl4pPr>
            <a:lvl5pPr marL="2057400" indent="-228600">
              <a:defRPr>
                <a:solidFill>
                  <a:schemeClr val="tx1"/>
                </a:solidFill>
                <a:latin typeface="Tahoma" panose="020B0604030504040204" pitchFamily="34" charset="0"/>
                <a:ea typeface="方正标宋"/>
                <a:cs typeface="方正标宋"/>
              </a:defRPr>
            </a:lvl5pPr>
            <a:lvl6pPr marL="2514600" indent="-228600" eaLnBrk="0" fontAlgn="base" hangingPunct="0">
              <a:spcBef>
                <a:spcPct val="0"/>
              </a:spcBef>
              <a:spcAft>
                <a:spcPct val="0"/>
              </a:spcAft>
              <a:defRPr>
                <a:solidFill>
                  <a:schemeClr val="tx1"/>
                </a:solidFill>
                <a:latin typeface="Tahoma" panose="020B0604030504040204" pitchFamily="34" charset="0"/>
                <a:ea typeface="方正标宋"/>
                <a:cs typeface="方正标宋"/>
              </a:defRPr>
            </a:lvl6pPr>
            <a:lvl7pPr marL="2971800" indent="-228600" eaLnBrk="0" fontAlgn="base" hangingPunct="0">
              <a:spcBef>
                <a:spcPct val="0"/>
              </a:spcBef>
              <a:spcAft>
                <a:spcPct val="0"/>
              </a:spcAft>
              <a:defRPr>
                <a:solidFill>
                  <a:schemeClr val="tx1"/>
                </a:solidFill>
                <a:latin typeface="Tahoma" panose="020B0604030504040204" pitchFamily="34" charset="0"/>
                <a:ea typeface="方正标宋"/>
                <a:cs typeface="方正标宋"/>
              </a:defRPr>
            </a:lvl7pPr>
            <a:lvl8pPr marL="3429000" indent="-228600" eaLnBrk="0" fontAlgn="base" hangingPunct="0">
              <a:spcBef>
                <a:spcPct val="0"/>
              </a:spcBef>
              <a:spcAft>
                <a:spcPct val="0"/>
              </a:spcAft>
              <a:defRPr>
                <a:solidFill>
                  <a:schemeClr val="tx1"/>
                </a:solidFill>
                <a:latin typeface="Tahoma" panose="020B0604030504040204" pitchFamily="34" charset="0"/>
                <a:ea typeface="方正标宋"/>
                <a:cs typeface="方正标宋"/>
              </a:defRPr>
            </a:lvl8pPr>
            <a:lvl9pPr marL="3886200" indent="-228600" eaLnBrk="0" fontAlgn="base" hangingPunct="0">
              <a:spcBef>
                <a:spcPct val="0"/>
              </a:spcBef>
              <a:spcAft>
                <a:spcPct val="0"/>
              </a:spcAft>
              <a:defRPr>
                <a:solidFill>
                  <a:schemeClr val="tx1"/>
                </a:solidFill>
                <a:latin typeface="Tahoma" panose="020B0604030504040204" pitchFamily="34" charset="0"/>
                <a:ea typeface="方正标宋"/>
                <a:cs typeface="方正标宋"/>
              </a:defRPr>
            </a:lvl9pPr>
          </a:lstStyle>
          <a:p>
            <a:fld id="{600712D0-A3AA-480F-9CC4-67CD2A24536B}" type="slidenum">
              <a:rPr lang="en-US" altLang="zh-CN" smtClean="0">
                <a:latin typeface="Times New Roman" panose="02020603050405020304" pitchFamily="18" charset="0"/>
                <a:ea typeface="宋体" panose="02010600030101010101" pitchFamily="2" charset="-122"/>
              </a:rPr>
              <a:pPr/>
              <a:t>13</a:t>
            </a:fld>
            <a:endParaRPr lang="en-US" altLang="zh-CN" smtClean="0">
              <a:latin typeface="Times New Roman" panose="02020603050405020304" pitchFamily="18" charset="0"/>
              <a:ea typeface="宋体" panose="02010600030101010101" pitchFamily="2" charset="-122"/>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8253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方正标宋"/>
                <a:cs typeface="方正标宋"/>
              </a:defRPr>
            </a:lvl1pPr>
            <a:lvl2pPr marL="742950" indent="-285750">
              <a:defRPr>
                <a:solidFill>
                  <a:schemeClr val="tx1"/>
                </a:solidFill>
                <a:latin typeface="Tahoma" panose="020B0604030504040204" pitchFamily="34" charset="0"/>
                <a:ea typeface="方正标宋"/>
                <a:cs typeface="方正标宋"/>
              </a:defRPr>
            </a:lvl2pPr>
            <a:lvl3pPr marL="1143000" indent="-228600">
              <a:defRPr>
                <a:solidFill>
                  <a:schemeClr val="tx1"/>
                </a:solidFill>
                <a:latin typeface="Tahoma" panose="020B0604030504040204" pitchFamily="34" charset="0"/>
                <a:ea typeface="方正标宋"/>
                <a:cs typeface="方正标宋"/>
              </a:defRPr>
            </a:lvl3pPr>
            <a:lvl4pPr marL="1600200" indent="-228600">
              <a:defRPr>
                <a:solidFill>
                  <a:schemeClr val="tx1"/>
                </a:solidFill>
                <a:latin typeface="Tahoma" panose="020B0604030504040204" pitchFamily="34" charset="0"/>
                <a:ea typeface="方正标宋"/>
                <a:cs typeface="方正标宋"/>
              </a:defRPr>
            </a:lvl4pPr>
            <a:lvl5pPr marL="2057400" indent="-228600">
              <a:defRPr>
                <a:solidFill>
                  <a:schemeClr val="tx1"/>
                </a:solidFill>
                <a:latin typeface="Tahoma" panose="020B0604030504040204" pitchFamily="34" charset="0"/>
                <a:ea typeface="方正标宋"/>
                <a:cs typeface="方正标宋"/>
              </a:defRPr>
            </a:lvl5pPr>
            <a:lvl6pPr marL="2514600" indent="-228600" eaLnBrk="0" fontAlgn="base" hangingPunct="0">
              <a:spcBef>
                <a:spcPct val="0"/>
              </a:spcBef>
              <a:spcAft>
                <a:spcPct val="0"/>
              </a:spcAft>
              <a:defRPr>
                <a:solidFill>
                  <a:schemeClr val="tx1"/>
                </a:solidFill>
                <a:latin typeface="Tahoma" panose="020B0604030504040204" pitchFamily="34" charset="0"/>
                <a:ea typeface="方正标宋"/>
                <a:cs typeface="方正标宋"/>
              </a:defRPr>
            </a:lvl6pPr>
            <a:lvl7pPr marL="2971800" indent="-228600" eaLnBrk="0" fontAlgn="base" hangingPunct="0">
              <a:spcBef>
                <a:spcPct val="0"/>
              </a:spcBef>
              <a:spcAft>
                <a:spcPct val="0"/>
              </a:spcAft>
              <a:defRPr>
                <a:solidFill>
                  <a:schemeClr val="tx1"/>
                </a:solidFill>
                <a:latin typeface="Tahoma" panose="020B0604030504040204" pitchFamily="34" charset="0"/>
                <a:ea typeface="方正标宋"/>
                <a:cs typeface="方正标宋"/>
              </a:defRPr>
            </a:lvl7pPr>
            <a:lvl8pPr marL="3429000" indent="-228600" eaLnBrk="0" fontAlgn="base" hangingPunct="0">
              <a:spcBef>
                <a:spcPct val="0"/>
              </a:spcBef>
              <a:spcAft>
                <a:spcPct val="0"/>
              </a:spcAft>
              <a:defRPr>
                <a:solidFill>
                  <a:schemeClr val="tx1"/>
                </a:solidFill>
                <a:latin typeface="Tahoma" panose="020B0604030504040204" pitchFamily="34" charset="0"/>
                <a:ea typeface="方正标宋"/>
                <a:cs typeface="方正标宋"/>
              </a:defRPr>
            </a:lvl8pPr>
            <a:lvl9pPr marL="3886200" indent="-228600" eaLnBrk="0" fontAlgn="base" hangingPunct="0">
              <a:spcBef>
                <a:spcPct val="0"/>
              </a:spcBef>
              <a:spcAft>
                <a:spcPct val="0"/>
              </a:spcAft>
              <a:defRPr>
                <a:solidFill>
                  <a:schemeClr val="tx1"/>
                </a:solidFill>
                <a:latin typeface="Tahoma" panose="020B0604030504040204" pitchFamily="34" charset="0"/>
                <a:ea typeface="方正标宋"/>
                <a:cs typeface="方正标宋"/>
              </a:defRPr>
            </a:lvl9pPr>
          </a:lstStyle>
          <a:p>
            <a:fld id="{C5E0A3D9-FD42-40E9-99A7-016B28CB7B9B}" type="slidenum">
              <a:rPr lang="en-US" altLang="zh-CN" smtClean="0">
                <a:latin typeface="Times New Roman" panose="02020603050405020304" pitchFamily="18" charset="0"/>
                <a:ea typeface="宋体" panose="02010600030101010101" pitchFamily="2" charset="-122"/>
              </a:rPr>
              <a:pPr/>
              <a:t>14</a:t>
            </a:fld>
            <a:endParaRPr lang="en-US" altLang="zh-CN" smtClean="0">
              <a:latin typeface="Times New Roman" panose="02020603050405020304" pitchFamily="18" charset="0"/>
              <a:ea typeface="宋体" panose="02010600030101010101" pitchFamily="2" charset="-122"/>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76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13907-20D0-4FD9-99AF-12ABB0D179CA}" type="slidenum">
              <a:rPr lang="en-US" altLang="zh-CN"/>
              <a:pPr/>
              <a:t>22</a:t>
            </a:fld>
            <a:endParaRPr lang="en-US" altLang="zh-CN"/>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182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13907-20D0-4FD9-99AF-12ABB0D179CA}" type="slidenum">
              <a:rPr lang="en-US" altLang="zh-CN"/>
              <a:pPr/>
              <a:t>23</a:t>
            </a:fld>
            <a:endParaRPr lang="en-US" altLang="zh-CN"/>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093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FB584-BDE9-4BF1-AEC2-8C0829BB57B4}" type="slidenum">
              <a:rPr lang="en-US" altLang="zh-CN"/>
              <a:pPr/>
              <a:t>24</a:t>
            </a:fld>
            <a:endParaRPr lang="en-US" altLang="zh-CN"/>
          </a:p>
        </p:txBody>
      </p:sp>
      <p:sp>
        <p:nvSpPr>
          <p:cNvPr id="1041410" name="Rectangle 2"/>
          <p:cNvSpPr>
            <a:spLocks noGrp="1" noRot="1" noChangeAspect="1" noChangeArrowheads="1" noTextEdit="1"/>
          </p:cNvSpPr>
          <p:nvPr>
            <p:ph type="sldImg"/>
          </p:nvPr>
        </p:nvSpPr>
        <p:spPr>
          <a:ln/>
        </p:spPr>
      </p:sp>
      <p:sp>
        <p:nvSpPr>
          <p:cNvPr id="10414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9611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76B2B-9695-4B50-A821-54EC44815843}" type="slidenum">
              <a:rPr lang="en-US" altLang="zh-CN"/>
              <a:pPr/>
              <a:t>27</a:t>
            </a:fld>
            <a:endParaRPr lang="en-US" altLang="zh-CN"/>
          </a:p>
        </p:txBody>
      </p:sp>
      <p:sp>
        <p:nvSpPr>
          <p:cNvPr id="1044482" name="Rectangle 2"/>
          <p:cNvSpPr>
            <a:spLocks noGrp="1" noRot="1" noChangeAspect="1" noChangeArrowheads="1" noTextEdit="1"/>
          </p:cNvSpPr>
          <p:nvPr>
            <p:ph type="sldImg"/>
          </p:nvPr>
        </p:nvSpPr>
        <p:spPr>
          <a:ln/>
        </p:spPr>
      </p:sp>
      <p:sp>
        <p:nvSpPr>
          <p:cNvPr id="10444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6915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221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2221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06E085-B5CD-467F-AD8B-ADB1D2E6658B}" type="slidenum">
              <a:rPr lang="en-US" altLang="zh-CN"/>
              <a:pPr>
                <a:defRPr/>
              </a:pPr>
              <a:t>‹#›</a:t>
            </a:fld>
            <a:endParaRPr lang="en-US" altLang="zh-CN"/>
          </a:p>
        </p:txBody>
      </p:sp>
    </p:spTree>
    <p:extLst>
      <p:ext uri="{BB962C8B-B14F-4D97-AF65-F5344CB8AC3E}">
        <p14:creationId xmlns:p14="http://schemas.microsoft.com/office/powerpoint/2010/main" val="14286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8AA57-04A3-40F9-93CA-016CAC46E454}" type="slidenum">
              <a:rPr lang="en-US" altLang="zh-CN"/>
              <a:pPr>
                <a:defRPr/>
              </a:pPr>
              <a:t>‹#›</a:t>
            </a:fld>
            <a:endParaRPr lang="en-US" altLang="zh-CN"/>
          </a:p>
        </p:txBody>
      </p:sp>
    </p:spTree>
    <p:extLst>
      <p:ext uri="{BB962C8B-B14F-4D97-AF65-F5344CB8AC3E}">
        <p14:creationId xmlns:p14="http://schemas.microsoft.com/office/powerpoint/2010/main" val="226531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5F9BDA-2E86-4027-93EE-DC553E791884}" type="slidenum">
              <a:rPr lang="en-US" altLang="zh-CN"/>
              <a:pPr>
                <a:defRPr/>
              </a:pPr>
              <a:t>‹#›</a:t>
            </a:fld>
            <a:endParaRPr lang="en-US" altLang="zh-CN"/>
          </a:p>
        </p:txBody>
      </p:sp>
    </p:spTree>
    <p:extLst>
      <p:ext uri="{BB962C8B-B14F-4D97-AF65-F5344CB8AC3E}">
        <p14:creationId xmlns:p14="http://schemas.microsoft.com/office/powerpoint/2010/main" val="3470026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44FD65-3C4A-4BD5-B801-61185AC39EA9}" type="slidenum">
              <a:rPr lang="en-US" altLang="zh-CN"/>
              <a:pPr>
                <a:defRPr/>
              </a:pPr>
              <a:t>‹#›</a:t>
            </a:fld>
            <a:endParaRPr lang="en-US" altLang="zh-CN"/>
          </a:p>
        </p:txBody>
      </p:sp>
    </p:spTree>
    <p:extLst>
      <p:ext uri="{BB962C8B-B14F-4D97-AF65-F5344CB8AC3E}">
        <p14:creationId xmlns:p14="http://schemas.microsoft.com/office/powerpoint/2010/main" val="408813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BB88CCF-C0FC-484C-90A9-30F96AF2AAE7}" type="slidenum">
              <a:rPr lang="en-US" altLang="zh-CN"/>
              <a:pPr>
                <a:defRPr/>
              </a:pPr>
              <a:t>‹#›</a:t>
            </a:fld>
            <a:endParaRPr lang="en-US" altLang="zh-CN"/>
          </a:p>
        </p:txBody>
      </p:sp>
    </p:spTree>
    <p:extLst>
      <p:ext uri="{BB962C8B-B14F-4D97-AF65-F5344CB8AC3E}">
        <p14:creationId xmlns:p14="http://schemas.microsoft.com/office/powerpoint/2010/main" val="1865924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53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C18F9633-017F-4FC9-A4E1-74D221D966CA}" type="slidenum">
              <a:rPr lang="en-US" altLang="zh-CN"/>
              <a:pPr>
                <a:defRPr/>
              </a:pPr>
              <a:t>‹#›</a:t>
            </a:fld>
            <a:endParaRPr lang="en-US" altLang="zh-CN"/>
          </a:p>
        </p:txBody>
      </p:sp>
    </p:spTree>
    <p:extLst>
      <p:ext uri="{BB962C8B-B14F-4D97-AF65-F5344CB8AC3E}">
        <p14:creationId xmlns:p14="http://schemas.microsoft.com/office/powerpoint/2010/main" val="2242115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ED3EC1BD-68E2-4C5E-B972-32DF834ADB9A}" type="slidenum">
              <a:rPr lang="en-US" altLang="zh-CN"/>
              <a:pPr>
                <a:defRPr/>
              </a:pPr>
              <a:t>‹#›</a:t>
            </a:fld>
            <a:endParaRPr lang="en-US" altLang="zh-CN"/>
          </a:p>
        </p:txBody>
      </p:sp>
    </p:spTree>
    <p:extLst>
      <p:ext uri="{BB962C8B-B14F-4D97-AF65-F5344CB8AC3E}">
        <p14:creationId xmlns:p14="http://schemas.microsoft.com/office/powerpoint/2010/main" val="3637960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B66A9075-E611-46C1-A11A-7D9EC920531B}" type="slidenum">
              <a:rPr lang="en-US" altLang="zh-CN"/>
              <a:pPr>
                <a:defRPr/>
              </a:pPr>
              <a:t>‹#›</a:t>
            </a:fld>
            <a:endParaRPr lang="en-US" altLang="zh-CN"/>
          </a:p>
        </p:txBody>
      </p:sp>
    </p:spTree>
    <p:extLst>
      <p:ext uri="{BB962C8B-B14F-4D97-AF65-F5344CB8AC3E}">
        <p14:creationId xmlns:p14="http://schemas.microsoft.com/office/powerpoint/2010/main" val="848240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ahoma"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90D101D1-672C-4279-A594-0F46BCD92265}" type="slidenum">
              <a:rPr lang="en-US" altLang="zh-CN"/>
              <a:pPr>
                <a:defRPr/>
              </a:pPr>
              <a:t>‹#›</a:t>
            </a:fld>
            <a:endParaRPr lang="en-US" altLang="zh-CN"/>
          </a:p>
        </p:txBody>
      </p:sp>
    </p:spTree>
    <p:extLst>
      <p:ext uri="{BB962C8B-B14F-4D97-AF65-F5344CB8AC3E}">
        <p14:creationId xmlns:p14="http://schemas.microsoft.com/office/powerpoint/2010/main" val="3895243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ahoma"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3137FFBE-4155-4D17-BEE4-180F5073F915}" type="slidenum">
              <a:rPr lang="en-US" altLang="zh-CN"/>
              <a:pPr>
                <a:defRPr/>
              </a:pPr>
              <a:t>‹#›</a:t>
            </a:fld>
            <a:endParaRPr lang="en-US" altLang="zh-CN"/>
          </a:p>
        </p:txBody>
      </p:sp>
    </p:spTree>
    <p:extLst>
      <p:ext uri="{BB962C8B-B14F-4D97-AF65-F5344CB8AC3E}">
        <p14:creationId xmlns:p14="http://schemas.microsoft.com/office/powerpoint/2010/main" val="4102972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C7DBC49C-9A7B-4B1B-BE7B-EA207FCEB871}" type="slidenum">
              <a:rPr lang="en-US" altLang="zh-CN"/>
              <a:pPr>
                <a:defRPr/>
              </a:pPr>
              <a:t>‹#›</a:t>
            </a:fld>
            <a:endParaRPr lang="en-US" altLang="zh-CN"/>
          </a:p>
        </p:txBody>
      </p:sp>
    </p:spTree>
    <p:extLst>
      <p:ext uri="{BB962C8B-B14F-4D97-AF65-F5344CB8AC3E}">
        <p14:creationId xmlns:p14="http://schemas.microsoft.com/office/powerpoint/2010/main" val="170454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5EA036-8572-4199-A94C-1FBE320C5EC9}" type="slidenum">
              <a:rPr lang="en-US" altLang="zh-CN"/>
              <a:pPr>
                <a:defRPr/>
              </a:pPr>
              <a:t>‹#›</a:t>
            </a:fld>
            <a:endParaRPr lang="en-US" altLang="zh-CN"/>
          </a:p>
        </p:txBody>
      </p:sp>
    </p:spTree>
    <p:extLst>
      <p:ext uri="{BB962C8B-B14F-4D97-AF65-F5344CB8AC3E}">
        <p14:creationId xmlns:p14="http://schemas.microsoft.com/office/powerpoint/2010/main" val="3515550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0401D985-08DB-4C67-9D64-C4B6B05C962C}" type="slidenum">
              <a:rPr lang="en-US" altLang="zh-CN"/>
              <a:pPr>
                <a:defRPr/>
              </a:pPr>
              <a:t>‹#›</a:t>
            </a:fld>
            <a:endParaRPr lang="en-US" altLang="zh-CN"/>
          </a:p>
        </p:txBody>
      </p:sp>
    </p:spTree>
    <p:extLst>
      <p:ext uri="{BB962C8B-B14F-4D97-AF65-F5344CB8AC3E}">
        <p14:creationId xmlns:p14="http://schemas.microsoft.com/office/powerpoint/2010/main" val="1396885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C3BA4019-E168-45CF-A8CE-4800853F24E0}" type="slidenum">
              <a:rPr lang="en-US" altLang="zh-CN"/>
              <a:pPr>
                <a:defRPr/>
              </a:pPr>
              <a:t>‹#›</a:t>
            </a:fld>
            <a:endParaRPr lang="en-US" altLang="zh-CN"/>
          </a:p>
        </p:txBody>
      </p:sp>
    </p:spTree>
    <p:extLst>
      <p:ext uri="{BB962C8B-B14F-4D97-AF65-F5344CB8AC3E}">
        <p14:creationId xmlns:p14="http://schemas.microsoft.com/office/powerpoint/2010/main" val="421823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6B391633-4A6A-499A-AE19-D7580B4167B8}" type="slidenum">
              <a:rPr lang="en-US" altLang="zh-CN"/>
              <a:pPr>
                <a:defRPr/>
              </a:pPr>
              <a:t>‹#›</a:t>
            </a:fld>
            <a:endParaRPr lang="en-US" altLang="zh-CN"/>
          </a:p>
        </p:txBody>
      </p:sp>
    </p:spTree>
    <p:extLst>
      <p:ext uri="{BB962C8B-B14F-4D97-AF65-F5344CB8AC3E}">
        <p14:creationId xmlns:p14="http://schemas.microsoft.com/office/powerpoint/2010/main" val="2144864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53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atin typeface="Tahoma" pitchFamily="34"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pitchFamily="34"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8F18917C-5611-47A5-905A-06EA8568B748}" type="slidenum">
              <a:rPr lang="en-US" altLang="zh-CN"/>
              <a:pPr>
                <a:defRPr/>
              </a:pPr>
              <a:t>‹#›</a:t>
            </a:fld>
            <a:endParaRPr lang="en-US" altLang="zh-CN"/>
          </a:p>
        </p:txBody>
      </p:sp>
    </p:spTree>
    <p:extLst>
      <p:ext uri="{BB962C8B-B14F-4D97-AF65-F5344CB8AC3E}">
        <p14:creationId xmlns:p14="http://schemas.microsoft.com/office/powerpoint/2010/main" val="3359232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atin typeface="Tahoma" pitchFamily="34"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pitchFamily="34"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34623862-F510-472D-8FA5-14E5D8F3E2DE}" type="slidenum">
              <a:rPr lang="en-US" altLang="zh-CN"/>
              <a:pPr>
                <a:defRPr/>
              </a:pPr>
              <a:t>‹#›</a:t>
            </a:fld>
            <a:endParaRPr lang="en-US" altLang="zh-CN"/>
          </a:p>
        </p:txBody>
      </p:sp>
    </p:spTree>
    <p:extLst>
      <p:ext uri="{BB962C8B-B14F-4D97-AF65-F5344CB8AC3E}">
        <p14:creationId xmlns:p14="http://schemas.microsoft.com/office/powerpoint/2010/main" val="3441516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atin typeface="Tahoma" pitchFamily="34"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pitchFamily="34"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D70E437D-C6F6-4C5E-BF92-40F3F9163C51}" type="slidenum">
              <a:rPr lang="en-US" altLang="zh-CN"/>
              <a:pPr>
                <a:defRPr/>
              </a:pPr>
              <a:t>‹#›</a:t>
            </a:fld>
            <a:endParaRPr lang="en-US" altLang="zh-CN"/>
          </a:p>
        </p:txBody>
      </p:sp>
    </p:spTree>
    <p:extLst>
      <p:ext uri="{BB962C8B-B14F-4D97-AF65-F5344CB8AC3E}">
        <p14:creationId xmlns:p14="http://schemas.microsoft.com/office/powerpoint/2010/main" val="3577652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atin typeface="Tahoma" pitchFamily="34" charset="0"/>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ahoma" pitchFamily="34" charset="0"/>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08D8A9A9-21E4-483A-9984-AF6FCDA0E83C}" type="slidenum">
              <a:rPr lang="en-US" altLang="zh-CN"/>
              <a:pPr>
                <a:defRPr/>
              </a:pPr>
              <a:t>‹#›</a:t>
            </a:fld>
            <a:endParaRPr lang="en-US" altLang="zh-CN"/>
          </a:p>
        </p:txBody>
      </p:sp>
    </p:spTree>
    <p:extLst>
      <p:ext uri="{BB962C8B-B14F-4D97-AF65-F5344CB8AC3E}">
        <p14:creationId xmlns:p14="http://schemas.microsoft.com/office/powerpoint/2010/main" val="3186378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atin typeface="Tahoma" pitchFamily="34" charset="0"/>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ahoma" pitchFamily="34" charset="0"/>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B0A85527-807E-4658-8929-9B7968B2DA3D}" type="slidenum">
              <a:rPr lang="en-US" altLang="zh-CN"/>
              <a:pPr>
                <a:defRPr/>
              </a:pPr>
              <a:t>‹#›</a:t>
            </a:fld>
            <a:endParaRPr lang="en-US" altLang="zh-CN"/>
          </a:p>
        </p:txBody>
      </p:sp>
    </p:spTree>
    <p:extLst>
      <p:ext uri="{BB962C8B-B14F-4D97-AF65-F5344CB8AC3E}">
        <p14:creationId xmlns:p14="http://schemas.microsoft.com/office/powerpoint/2010/main" val="1398259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atin typeface="Tahoma" pitchFamily="34"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pitchFamily="34"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B1644E33-02B6-42B2-9A65-732713238339}" type="slidenum">
              <a:rPr lang="en-US" altLang="zh-CN"/>
              <a:pPr>
                <a:defRPr/>
              </a:pPr>
              <a:t>‹#›</a:t>
            </a:fld>
            <a:endParaRPr lang="en-US" altLang="zh-CN"/>
          </a:p>
        </p:txBody>
      </p:sp>
    </p:spTree>
    <p:extLst>
      <p:ext uri="{BB962C8B-B14F-4D97-AF65-F5344CB8AC3E}">
        <p14:creationId xmlns:p14="http://schemas.microsoft.com/office/powerpoint/2010/main" val="2120903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atin typeface="Tahoma" pitchFamily="34"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pitchFamily="34"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E8FEFD58-6611-43AE-B134-5BE607197FA3}" type="slidenum">
              <a:rPr lang="en-US" altLang="zh-CN"/>
              <a:pPr>
                <a:defRPr/>
              </a:pPr>
              <a:t>‹#›</a:t>
            </a:fld>
            <a:endParaRPr lang="en-US" altLang="zh-CN"/>
          </a:p>
        </p:txBody>
      </p:sp>
    </p:spTree>
    <p:extLst>
      <p:ext uri="{BB962C8B-B14F-4D97-AF65-F5344CB8AC3E}">
        <p14:creationId xmlns:p14="http://schemas.microsoft.com/office/powerpoint/2010/main" val="296342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E6369E-025B-46CA-AB50-20B770334EC5}" type="slidenum">
              <a:rPr lang="en-US" altLang="zh-CN"/>
              <a:pPr>
                <a:defRPr/>
              </a:pPr>
              <a:t>‹#›</a:t>
            </a:fld>
            <a:endParaRPr lang="en-US" altLang="zh-CN"/>
          </a:p>
        </p:txBody>
      </p:sp>
    </p:spTree>
    <p:extLst>
      <p:ext uri="{BB962C8B-B14F-4D97-AF65-F5344CB8AC3E}">
        <p14:creationId xmlns:p14="http://schemas.microsoft.com/office/powerpoint/2010/main" val="2309866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atin typeface="Tahoma" pitchFamily="34"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pitchFamily="34"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0CFE1089-3591-431C-8176-0794790D749C}" type="slidenum">
              <a:rPr lang="en-US" altLang="zh-CN"/>
              <a:pPr>
                <a:defRPr/>
              </a:pPr>
              <a:t>‹#›</a:t>
            </a:fld>
            <a:endParaRPr lang="en-US" altLang="zh-CN"/>
          </a:p>
        </p:txBody>
      </p:sp>
    </p:spTree>
    <p:extLst>
      <p:ext uri="{BB962C8B-B14F-4D97-AF65-F5344CB8AC3E}">
        <p14:creationId xmlns:p14="http://schemas.microsoft.com/office/powerpoint/2010/main" val="1385091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atin typeface="Tahoma" pitchFamily="34"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pitchFamily="34"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762BB1ED-2BC4-40DA-9FD9-5FF4D90BF793}" type="slidenum">
              <a:rPr lang="en-US" altLang="zh-CN"/>
              <a:pPr>
                <a:defRPr/>
              </a:pPr>
              <a:t>‹#›</a:t>
            </a:fld>
            <a:endParaRPr lang="en-US" altLang="zh-CN"/>
          </a:p>
        </p:txBody>
      </p:sp>
    </p:spTree>
    <p:extLst>
      <p:ext uri="{BB962C8B-B14F-4D97-AF65-F5344CB8AC3E}">
        <p14:creationId xmlns:p14="http://schemas.microsoft.com/office/powerpoint/2010/main" val="335229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4C6398-6143-4766-A559-D811EBF67544}" type="slidenum">
              <a:rPr lang="en-US" altLang="zh-CN"/>
              <a:pPr>
                <a:defRPr/>
              </a:pPr>
              <a:t>‹#›</a:t>
            </a:fld>
            <a:endParaRPr lang="en-US" altLang="zh-CN"/>
          </a:p>
        </p:txBody>
      </p:sp>
    </p:spTree>
    <p:extLst>
      <p:ext uri="{BB962C8B-B14F-4D97-AF65-F5344CB8AC3E}">
        <p14:creationId xmlns:p14="http://schemas.microsoft.com/office/powerpoint/2010/main" val="191126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E75F91-ED30-4F0C-A8D1-832380B2628F}" type="slidenum">
              <a:rPr lang="en-US" altLang="zh-CN"/>
              <a:pPr>
                <a:defRPr/>
              </a:pPr>
              <a:t>‹#›</a:t>
            </a:fld>
            <a:endParaRPr lang="en-US" altLang="zh-CN"/>
          </a:p>
        </p:txBody>
      </p:sp>
    </p:spTree>
    <p:extLst>
      <p:ext uri="{BB962C8B-B14F-4D97-AF65-F5344CB8AC3E}">
        <p14:creationId xmlns:p14="http://schemas.microsoft.com/office/powerpoint/2010/main" val="401585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5005B3-E71C-4F70-B252-8FB925522F18}" type="slidenum">
              <a:rPr lang="en-US" altLang="zh-CN"/>
              <a:pPr>
                <a:defRPr/>
              </a:pPr>
              <a:t>‹#›</a:t>
            </a:fld>
            <a:endParaRPr lang="en-US" altLang="zh-CN"/>
          </a:p>
        </p:txBody>
      </p:sp>
    </p:spTree>
    <p:extLst>
      <p:ext uri="{BB962C8B-B14F-4D97-AF65-F5344CB8AC3E}">
        <p14:creationId xmlns:p14="http://schemas.microsoft.com/office/powerpoint/2010/main" val="82889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8640A6-AC1C-4343-B59A-B940D1F323DB}" type="slidenum">
              <a:rPr lang="en-US" altLang="zh-CN"/>
              <a:pPr>
                <a:defRPr/>
              </a:pPr>
              <a:t>‹#›</a:t>
            </a:fld>
            <a:endParaRPr lang="en-US" altLang="zh-CN"/>
          </a:p>
        </p:txBody>
      </p:sp>
    </p:spTree>
    <p:extLst>
      <p:ext uri="{BB962C8B-B14F-4D97-AF65-F5344CB8AC3E}">
        <p14:creationId xmlns:p14="http://schemas.microsoft.com/office/powerpoint/2010/main" val="386564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FECCA1-6A3A-4911-8F5E-5DE4D24AB4B3}" type="slidenum">
              <a:rPr lang="en-US" altLang="zh-CN"/>
              <a:pPr>
                <a:defRPr/>
              </a:pPr>
              <a:t>‹#›</a:t>
            </a:fld>
            <a:endParaRPr lang="en-US" altLang="zh-CN"/>
          </a:p>
        </p:txBody>
      </p:sp>
    </p:spTree>
    <p:extLst>
      <p:ext uri="{BB962C8B-B14F-4D97-AF65-F5344CB8AC3E}">
        <p14:creationId xmlns:p14="http://schemas.microsoft.com/office/powerpoint/2010/main" val="417759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BC76FC-663D-4833-9FB3-4A842B19C97D}" type="slidenum">
              <a:rPr lang="en-US" altLang="zh-CN"/>
              <a:pPr>
                <a:defRPr/>
              </a:pPr>
              <a:t>‹#›</a:t>
            </a:fld>
            <a:endParaRPr lang="en-US" altLang="zh-CN"/>
          </a:p>
        </p:txBody>
      </p:sp>
    </p:spTree>
    <p:extLst>
      <p:ext uri="{BB962C8B-B14F-4D97-AF65-F5344CB8AC3E}">
        <p14:creationId xmlns:p14="http://schemas.microsoft.com/office/powerpoint/2010/main" val="367015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80808"/>
            </a:gs>
            <a:gs pos="96001">
              <a:srgbClr val="080808"/>
            </a:gs>
            <a:gs pos="100000">
              <a:srgbClr val="000050"/>
            </a:gs>
          </a:gsLst>
          <a:lin ang="5400000" scaled="1"/>
        </a:gra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118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11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effectLst>
                  <a:outerShdw blurRad="38100" dist="38100" dir="2700000" algn="tl">
                    <a:srgbClr val="000000"/>
                  </a:outerShdw>
                </a:effectLst>
                <a:latin typeface="Arial" charset="0"/>
                <a:ea typeface="+mn-ea"/>
                <a:cs typeface="Arial" charset="0"/>
              </a:defRPr>
            </a:lvl1pPr>
          </a:lstStyle>
          <a:p>
            <a:pPr>
              <a:defRPr/>
            </a:pPr>
            <a:endParaRPr lang="en-US"/>
          </a:p>
        </p:txBody>
      </p:sp>
      <p:sp>
        <p:nvSpPr>
          <p:cNvPr id="2211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ea typeface="+mn-ea"/>
                <a:cs typeface="Arial" charset="0"/>
              </a:defRPr>
            </a:lvl1pPr>
          </a:lstStyle>
          <a:p>
            <a:pPr>
              <a:defRPr/>
            </a:pPr>
            <a:endParaRPr lang="en-US"/>
          </a:p>
        </p:txBody>
      </p:sp>
      <p:sp>
        <p:nvSpPr>
          <p:cNvPr id="2211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ea typeface="宋体" panose="02010600030101010101" pitchFamily="2" charset="-122"/>
              </a:defRPr>
            </a:lvl1pPr>
          </a:lstStyle>
          <a:p>
            <a:pPr>
              <a:defRPr/>
            </a:pPr>
            <a:fld id="{80357326-F2FE-4D69-A54F-2E09E48F01E1}"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 id="2147484853" r:id="rId12"/>
    <p:sldLayoutId id="2147484854"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80808"/>
            </a:gs>
            <a:gs pos="96001">
              <a:srgbClr val="080808"/>
            </a:gs>
            <a:gs pos="100000">
              <a:srgbClr val="000050"/>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solidFill>
                  <a:srgbClr val="FFFFFF"/>
                </a:solidFill>
                <a:effectLst>
                  <a:outerShdw blurRad="38100" dist="38100" dir="2700000" algn="tl">
                    <a:srgbClr val="000000"/>
                  </a:outerShdw>
                </a:effectLst>
                <a:latin typeface="Arial" charset="0"/>
                <a:ea typeface="+mn-ea"/>
                <a:cs typeface="Arial" charset="0"/>
              </a:defRPr>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ea typeface="+mn-ea"/>
                <a:cs typeface="Arial" charset="0"/>
              </a:defRPr>
            </a:lvl1pPr>
          </a:lstStyle>
          <a:p>
            <a:pPr>
              <a:defRPr/>
            </a:pP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defRPr>
            </a:lvl1pPr>
          </a:lstStyle>
          <a:p>
            <a:pPr>
              <a:defRPr/>
            </a:pPr>
            <a:fld id="{2494EB22-07D9-4DB6-B106-D626526A1268}"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4855" r:id="rId1"/>
    <p:sldLayoutId id="2147484856" r:id="rId2"/>
    <p:sldLayoutId id="2147484857" r:id="rId3"/>
    <p:sldLayoutId id="2147484858" r:id="rId4"/>
    <p:sldLayoutId id="2147484859" r:id="rId5"/>
    <p:sldLayoutId id="2147484860" r:id="rId6"/>
    <p:sldLayoutId id="2147484861" r:id="rId7"/>
    <p:sldLayoutId id="2147484862" r:id="rId8"/>
    <p:sldLayoutId id="2147484863" r:id="rId9"/>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80808"/>
            </a:gs>
            <a:gs pos="96001">
              <a:srgbClr val="080808"/>
            </a:gs>
            <a:gs pos="100000">
              <a:srgbClr val="000050"/>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solidFill>
                  <a:srgbClr val="FFFFFF"/>
                </a:solidFill>
                <a:effectLst>
                  <a:outerShdw blurRad="38100" dist="38100" dir="2700000" algn="tl">
                    <a:srgbClr val="000000"/>
                  </a:outerShdw>
                </a:effectLst>
                <a:latin typeface="Arial" charset="0"/>
                <a:ea typeface="+mn-ea"/>
                <a:cs typeface="+mn-cs"/>
              </a:defRPr>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ea typeface="+mn-ea"/>
                <a:cs typeface="+mn-cs"/>
              </a:defRPr>
            </a:lvl1pPr>
          </a:lstStyle>
          <a:p>
            <a:pPr>
              <a:defRPr/>
            </a:pP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panose="020B0604020202020204" pitchFamily="34" charset="0"/>
                <a:ea typeface="宋体" panose="02010600030101010101" pitchFamily="2" charset="-122"/>
              </a:defRPr>
            </a:lvl1pPr>
          </a:lstStyle>
          <a:p>
            <a:pPr>
              <a:defRPr/>
            </a:pPr>
            <a:fld id="{389D0730-6119-40AF-9DBA-4AC537160AE1}"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4864" r:id="rId1"/>
    <p:sldLayoutId id="2147484865" r:id="rId2"/>
    <p:sldLayoutId id="2147484866" r:id="rId3"/>
    <p:sldLayoutId id="2147484867" r:id="rId4"/>
    <p:sldLayoutId id="2147484868" r:id="rId5"/>
    <p:sldLayoutId id="2147484869" r:id="rId6"/>
    <p:sldLayoutId id="2147484870" r:id="rId7"/>
    <p:sldLayoutId id="2147484871" r:id="rId8"/>
    <p:sldLayoutId id="2147484872" r:id="rId9"/>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50862" y="2057400"/>
            <a:ext cx="8074025" cy="1905000"/>
          </a:xfrm>
        </p:spPr>
        <p:txBody>
          <a:bodyPr/>
          <a:lstStyle/>
          <a:p>
            <a:pPr eaLnBrk="1" hangingPunct="1">
              <a:lnSpc>
                <a:spcPts val="7400"/>
              </a:lnSpc>
              <a:spcBef>
                <a:spcPct val="125000"/>
              </a:spcBef>
              <a:defRPr/>
            </a:pPr>
            <a:r>
              <a:rPr lang="zh-CN" altLang="en-US" sz="6000" spc="200" dirty="0" smtClean="0">
                <a:solidFill>
                  <a:schemeClr val="tx1"/>
                </a:solidFill>
                <a:effectLst/>
                <a:latin typeface="黑体" panose="02010609060101010101" pitchFamily="49" charset="-122"/>
                <a:ea typeface="黑体" panose="02010609060101010101" pitchFamily="49" charset="-122"/>
              </a:rPr>
              <a:t>大学英语教学</a:t>
            </a:r>
            <a:r>
              <a:rPr lang="en-US" altLang="zh-CN" sz="6000" spc="200" dirty="0" smtClean="0">
                <a:solidFill>
                  <a:schemeClr val="tx1"/>
                </a:solidFill>
                <a:effectLst/>
                <a:latin typeface="黑体" panose="02010609060101010101" pitchFamily="49" charset="-122"/>
                <a:ea typeface="黑体" panose="02010609060101010101" pitchFamily="49" charset="-122"/>
              </a:rPr>
              <a:t/>
            </a:r>
            <a:br>
              <a:rPr lang="en-US" altLang="zh-CN" sz="6000" spc="200" dirty="0" smtClean="0">
                <a:solidFill>
                  <a:schemeClr val="tx1"/>
                </a:solidFill>
                <a:effectLst/>
                <a:latin typeface="黑体" panose="02010609060101010101" pitchFamily="49" charset="-122"/>
                <a:ea typeface="黑体" panose="02010609060101010101" pitchFamily="49" charset="-122"/>
              </a:rPr>
            </a:br>
            <a:r>
              <a:rPr lang="en-US" altLang="zh-CN" dirty="0" smtClean="0">
                <a:solidFill>
                  <a:schemeClr val="tx1"/>
                </a:solidFill>
                <a:effectLst/>
                <a:latin typeface="方正中等线简体" panose="03000509000000000000" pitchFamily="65" charset="-122"/>
                <a:ea typeface="方正中等线简体" panose="03000509000000000000" pitchFamily="65" charset="-122"/>
              </a:rPr>
              <a:t>——</a:t>
            </a:r>
            <a:r>
              <a:rPr lang="zh-CN" altLang="en-US" spc="200" dirty="0" smtClean="0">
                <a:solidFill>
                  <a:schemeClr val="tx1"/>
                </a:solidFill>
                <a:effectLst/>
                <a:latin typeface="方正中等线简体" panose="03000509000000000000" pitchFamily="65" charset="-122"/>
                <a:ea typeface="方正中等线简体" panose="03000509000000000000" pitchFamily="65" charset="-122"/>
              </a:rPr>
              <a:t>深化改革 迎接挑战</a:t>
            </a:r>
            <a:endParaRPr lang="en-US" altLang="zh-CN" spc="200" dirty="0" smtClean="0">
              <a:solidFill>
                <a:srgbClr val="FFFF00"/>
              </a:solidFill>
              <a:effectLst/>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24579" name="Rectangle 3"/>
          <p:cNvSpPr>
            <a:spLocks noGrp="1" noChangeArrowheads="1"/>
          </p:cNvSpPr>
          <p:nvPr>
            <p:ph type="subTitle" idx="1"/>
          </p:nvPr>
        </p:nvSpPr>
        <p:spPr>
          <a:xfrm>
            <a:off x="1600200" y="5105400"/>
            <a:ext cx="6172200" cy="1295400"/>
          </a:xfrm>
        </p:spPr>
        <p:txBody>
          <a:bodyPr/>
          <a:lstStyle/>
          <a:p>
            <a:pPr eaLnBrk="1" hangingPunct="1"/>
            <a:r>
              <a:rPr lang="zh-CN" altLang="en-US" sz="2400" dirty="0" smtClean="0">
                <a:effectLst/>
                <a:latin typeface="楷体" panose="02010609060101010101" pitchFamily="49" charset="-122"/>
                <a:ea typeface="楷体" panose="02010609060101010101" pitchFamily="49" charset="-122"/>
              </a:rPr>
              <a:t>韩宝成</a:t>
            </a:r>
          </a:p>
          <a:p>
            <a:pPr eaLnBrk="1" hangingPunct="1"/>
            <a:endParaRPr lang="zh-CN" altLang="en-US" sz="1000" dirty="0" smtClean="0">
              <a:effectLst/>
              <a:latin typeface="楷体" panose="02010609060101010101" pitchFamily="49" charset="-122"/>
              <a:ea typeface="楷体" panose="02010609060101010101" pitchFamily="49" charset="-122"/>
            </a:endParaRPr>
          </a:p>
          <a:p>
            <a:pPr eaLnBrk="1" hangingPunct="1"/>
            <a:r>
              <a:rPr lang="zh-CN" altLang="en-US" sz="2400" dirty="0" smtClean="0">
                <a:effectLst/>
                <a:latin typeface="楷体" panose="02010609060101010101" pitchFamily="49" charset="-122"/>
                <a:ea typeface="楷体" panose="02010609060101010101" pitchFamily="49" charset="-122"/>
              </a:rPr>
              <a:t>北京外国语大中国外语教育研究中心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669449" y="2667000"/>
            <a:ext cx="3905572" cy="3269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矩形 1"/>
          <p:cNvSpPr/>
          <p:nvPr/>
        </p:nvSpPr>
        <p:spPr>
          <a:xfrm>
            <a:off x="990600" y="1524000"/>
            <a:ext cx="7263270" cy="769441"/>
          </a:xfrm>
          <a:prstGeom prst="rect">
            <a:avLst/>
          </a:prstGeom>
        </p:spPr>
        <p:txBody>
          <a:bodyPr wrap="square">
            <a:spAutoFit/>
          </a:bodyPr>
          <a:lstStyle/>
          <a:p>
            <a:pPr algn="ctr">
              <a:buClr>
                <a:schemeClr val="folHlink"/>
              </a:buClr>
              <a:buSzTx/>
              <a:buFont typeface="Wingdings" panose="05000000000000000000" pitchFamily="2" charset="2"/>
              <a:buNone/>
            </a:pPr>
            <a:r>
              <a:rPr lang="en-US" altLang="zh-CN" sz="4400" dirty="0" smtClean="0">
                <a:latin typeface="黑体" panose="02010609060101010101" pitchFamily="49" charset="-122"/>
                <a:ea typeface="黑体" panose="02010609060101010101" pitchFamily="49" charset="-122"/>
              </a:rPr>
              <a:t>“</a:t>
            </a:r>
            <a:r>
              <a:rPr lang="zh-CN" altLang="en-US" sz="4400" dirty="0" smtClean="0">
                <a:latin typeface="黑体" panose="02010609060101010101" pitchFamily="49" charset="-122"/>
                <a:ea typeface="黑体" panose="02010609060101010101" pitchFamily="49" charset="-122"/>
              </a:rPr>
              <a:t>深化</a:t>
            </a:r>
            <a:r>
              <a:rPr lang="zh-CN" altLang="en-US" sz="4400" dirty="0">
                <a:latin typeface="黑体" panose="02010609060101010101" pitchFamily="49" charset="-122"/>
                <a:ea typeface="黑体" panose="02010609060101010101" pitchFamily="49" charset="-122"/>
              </a:rPr>
              <a:t>教育领域综合</a:t>
            </a:r>
            <a:r>
              <a:rPr lang="zh-CN" altLang="en-US" sz="4400" dirty="0" smtClean="0">
                <a:latin typeface="黑体" panose="02010609060101010101" pitchFamily="49" charset="-122"/>
                <a:ea typeface="黑体" panose="02010609060101010101" pitchFamily="49" charset="-122"/>
              </a:rPr>
              <a:t>改革</a:t>
            </a:r>
            <a:r>
              <a:rPr lang="en-US" altLang="zh-CN" sz="4400" dirty="0" smtClean="0">
                <a:latin typeface="黑体" panose="02010609060101010101" pitchFamily="49" charset="-122"/>
                <a:ea typeface="黑体" panose="02010609060101010101" pitchFamily="49" charset="-122"/>
              </a:rPr>
              <a:t>”</a:t>
            </a:r>
            <a:endParaRPr lang="en-US" altLang="zh-CN" sz="44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676401" y="1778322"/>
            <a:ext cx="5808190" cy="373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288" y="2122759"/>
            <a:ext cx="8229600" cy="576262"/>
          </a:xfrm>
        </p:spPr>
        <p:txBody>
          <a:bodyPr/>
          <a:lstStyle/>
          <a:p>
            <a:pPr>
              <a:defRPr/>
            </a:pPr>
            <a:r>
              <a:rPr lang="zh-CN" altLang="en-US" b="1" dirty="0" smtClean="0">
                <a:solidFill>
                  <a:schemeClr val="tx1"/>
                </a:solidFill>
                <a:effectLst/>
                <a:latin typeface="方正大标宋简体" panose="03000509000000000000" pitchFamily="65" charset="-122"/>
                <a:ea typeface="方正大标宋简体" panose="03000509000000000000" pitchFamily="65" charset="-122"/>
              </a:rPr>
              <a:t>深化课改   立德树人</a:t>
            </a:r>
            <a:br>
              <a:rPr lang="zh-CN" altLang="en-US" b="1" dirty="0" smtClean="0">
                <a:solidFill>
                  <a:schemeClr val="tx1"/>
                </a:solidFill>
                <a:effectLst/>
                <a:latin typeface="方正大标宋简体" panose="03000509000000000000" pitchFamily="65" charset="-122"/>
                <a:ea typeface="方正大标宋简体" panose="03000509000000000000" pitchFamily="65" charset="-122"/>
              </a:rPr>
            </a:br>
            <a:endParaRPr lang="zh-CN" altLang="en-US" sz="3600" b="1" dirty="0">
              <a:solidFill>
                <a:schemeClr val="tx1"/>
              </a:solidFill>
              <a:latin typeface="方正大标宋简体" panose="03000509000000000000" pitchFamily="65" charset="-122"/>
              <a:ea typeface="方正大标宋简体" panose="03000509000000000000" pitchFamily="65" charset="-122"/>
            </a:endParaRPr>
          </a:p>
        </p:txBody>
      </p:sp>
      <p:pic>
        <p:nvPicPr>
          <p:cNvPr id="4" name="图片 3"/>
          <p:cNvPicPr>
            <a:picLocks noChangeAspect="1"/>
          </p:cNvPicPr>
          <p:nvPr/>
        </p:nvPicPr>
        <p:blipFill>
          <a:blip r:embed="rId2"/>
          <a:stretch>
            <a:fillRect/>
          </a:stretch>
        </p:blipFill>
        <p:spPr>
          <a:xfrm>
            <a:off x="2514600" y="2897202"/>
            <a:ext cx="3990976" cy="312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流程图: 可选过程 5"/>
          <p:cNvSpPr/>
          <p:nvPr/>
        </p:nvSpPr>
        <p:spPr bwMode="auto">
          <a:xfrm>
            <a:off x="4136057" y="4114800"/>
            <a:ext cx="2188543" cy="501650"/>
          </a:xfrm>
          <a:prstGeom prst="flowChartAlternateProcess">
            <a:avLst/>
          </a:prstGeom>
          <a:noFill/>
          <a:ln w="57150" cap="flat" cmpd="sng" algn="ctr">
            <a:solidFill>
              <a:srgbClr val="FF0000"/>
            </a:solidFill>
            <a:prstDash val="solid"/>
            <a:round/>
            <a:headEnd type="none" w="med" len="med"/>
            <a:tailEnd type="none" w="med" len="med"/>
          </a:ln>
          <a:effectLst/>
          <a:extLst/>
        </p:spPr>
        <p:txBody>
          <a:bodyPr/>
          <a:lstStyle/>
          <a:p>
            <a:pPr marL="742950" indent="-285750" eaLnBrk="1" hangingPunct="1">
              <a:lnSpc>
                <a:spcPct val="110000"/>
              </a:lnSpc>
              <a:spcBef>
                <a:spcPct val="20000"/>
              </a:spcBef>
              <a:buClr>
                <a:schemeClr val="folHlink"/>
              </a:buClr>
              <a:buFontTx/>
              <a:buChar char="•"/>
              <a:defRPr/>
            </a:pPr>
            <a:endParaRPr lang="zh-CN" altLang="en-US">
              <a:ln w="38100">
                <a:solidFill>
                  <a:schemeClr val="tx1"/>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838200" y="2743200"/>
            <a:ext cx="7632700" cy="11509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
                <a:schemeClr val="folHlink"/>
              </a:buClr>
              <a:buSzPct val="75000"/>
              <a:buFontTx/>
              <a:buNone/>
            </a:pPr>
            <a:r>
              <a:rPr lang="zh-CN" altLang="en-US" sz="5400" dirty="0">
                <a:latin typeface="黑体" panose="02010609060101010101" pitchFamily="49" charset="-122"/>
                <a:ea typeface="黑体" panose="02010609060101010101" pitchFamily="49" charset="-122"/>
                <a:cs typeface="方正标宋"/>
              </a:rPr>
              <a:t>高校综合改革</a:t>
            </a:r>
            <a:endParaRPr lang="en-US" altLang="zh-CN" sz="5400" dirty="0">
              <a:latin typeface="黑体" panose="02010609060101010101" pitchFamily="49" charset="-122"/>
              <a:ea typeface="黑体" panose="02010609060101010101" pitchFamily="49" charset="-122"/>
              <a:cs typeface="方正标宋"/>
            </a:endParaRPr>
          </a:p>
        </p:txBody>
      </p:sp>
      <p:sp>
        <p:nvSpPr>
          <p:cNvPr id="4" name="Rectangle 3"/>
          <p:cNvSpPr>
            <a:spLocks noChangeArrowheads="1"/>
          </p:cNvSpPr>
          <p:nvPr/>
        </p:nvSpPr>
        <p:spPr bwMode="auto">
          <a:xfrm>
            <a:off x="2589212" y="4114800"/>
            <a:ext cx="4130675"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buClr>
                <a:schemeClr val="folHlink"/>
              </a:buClr>
              <a:buSzPct val="75000"/>
              <a:buFont typeface="Wingdings" panose="05000000000000000000" pitchFamily="2" charset="2"/>
              <a:buNone/>
            </a:pPr>
            <a:r>
              <a:rPr lang="zh-CN" altLang="en-US" sz="3600" dirty="0">
                <a:latin typeface="Calibri" panose="020F0502020204030204" pitchFamily="34" charset="0"/>
                <a:ea typeface="方正楷体简体" panose="03000509000000000000" pitchFamily="65" charset="-122"/>
                <a:cs typeface="方正标宋"/>
              </a:rPr>
              <a:t>“两校一市”</a:t>
            </a:r>
            <a:endParaRPr lang="en-US" altLang="zh-CN" sz="3600" dirty="0">
              <a:latin typeface="Calibri" panose="020F0502020204030204" pitchFamily="34" charset="0"/>
              <a:ea typeface="方正楷体简体" panose="03000509000000000000" pitchFamily="65" charset="-122"/>
              <a:cs typeface="方正标宋"/>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4844" y="738563"/>
            <a:ext cx="3669528" cy="30306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stretch>
            <a:fillRect/>
          </a:stretch>
        </p:blipFill>
        <p:spPr>
          <a:xfrm>
            <a:off x="1126836" y="768895"/>
            <a:ext cx="3581400" cy="2969942"/>
          </a:xfrm>
          <a:prstGeom prst="rect">
            <a:avLst/>
          </a:prstGeom>
          <a:ln>
            <a:noFill/>
          </a:ln>
          <a:effectLst>
            <a:softEdge rad="112500"/>
          </a:effectLst>
        </p:spPr>
      </p:pic>
      <p:pic>
        <p:nvPicPr>
          <p:cNvPr id="6" name="图片 5"/>
          <p:cNvPicPr>
            <a:picLocks noChangeAspect="1"/>
          </p:cNvPicPr>
          <p:nvPr/>
        </p:nvPicPr>
        <p:blipFill>
          <a:blip r:embed="rId5"/>
          <a:stretch>
            <a:fillRect/>
          </a:stretch>
        </p:blipFill>
        <p:spPr>
          <a:xfrm>
            <a:off x="2781934" y="4114800"/>
            <a:ext cx="4043172" cy="22614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6800" y="2895600"/>
            <a:ext cx="6846888" cy="1079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FontTx/>
              <a:buNone/>
            </a:pPr>
            <a:r>
              <a:rPr lang="zh-CN" altLang="en-US" sz="5400" dirty="0">
                <a:latin typeface="黑体" panose="02010609060101010101" pitchFamily="49" charset="-122"/>
                <a:ea typeface="黑体" panose="02010609060101010101" pitchFamily="49" charset="-122"/>
                <a:cs typeface="方正标宋"/>
              </a:rPr>
              <a:t>大学英语发展</a:t>
            </a:r>
            <a:endParaRPr lang="en-US" altLang="zh-CN" sz="5400" dirty="0">
              <a:latin typeface="黑体" panose="02010609060101010101" pitchFamily="49" charset="-122"/>
              <a:ea typeface="黑体" panose="02010609060101010101" pitchFamily="49" charset="-122"/>
              <a:cs typeface="方正标宋"/>
            </a:endParaRPr>
          </a:p>
        </p:txBody>
      </p:sp>
      <p:sp>
        <p:nvSpPr>
          <p:cNvPr id="8" name="Rectangle 2"/>
          <p:cNvSpPr txBox="1">
            <a:spLocks noChangeArrowheads="1"/>
          </p:cNvSpPr>
          <p:nvPr/>
        </p:nvSpPr>
        <p:spPr bwMode="auto">
          <a:xfrm>
            <a:off x="3200400" y="4114800"/>
            <a:ext cx="297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宋体" panose="02010600030101010101" pitchFamily="2" charset="-122"/>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宋体" panose="02010600030101010101" pitchFamily="2" charset="-122"/>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宋体" panose="02010600030101010101" pitchFamily="2" charset="-122"/>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Clr>
                <a:schemeClr val="tx1"/>
              </a:buClr>
              <a:buSzPct val="100000"/>
              <a:buFont typeface="Arial" panose="020B0604020202020204" pitchFamily="34" charset="0"/>
              <a:buChar char="•"/>
              <a:defRPr/>
            </a:pPr>
            <a:r>
              <a:rPr lang="zh-CN" altLang="en-US" sz="2000" dirty="0">
                <a:latin typeface="黑体" panose="02010609060101010101" pitchFamily="49" charset="-122"/>
                <a:ea typeface="黑体" panose="02010609060101010101" pitchFamily="49" charset="-122"/>
                <a:cs typeface="Arial Unicode MS" panose="020B0604020202020204" pitchFamily="34" charset="-122"/>
              </a:rPr>
              <a:t>研究</a:t>
            </a:r>
            <a:r>
              <a:rPr lang="zh-CN" altLang="en-US" sz="2000" dirty="0" smtClean="0">
                <a:latin typeface="黑体" panose="02010609060101010101" pitchFamily="49" charset="-122"/>
                <a:ea typeface="黑体" panose="02010609060101010101" pitchFamily="49" charset="-122"/>
                <a:cs typeface="Arial Unicode MS" panose="020B0604020202020204" pitchFamily="34" charset="-122"/>
              </a:rPr>
              <a:t>世界教育动向</a:t>
            </a:r>
            <a:endParaRPr lang="en-US" altLang="zh-CN" sz="2000" dirty="0" smtClean="0">
              <a:latin typeface="黑体" panose="02010609060101010101" pitchFamily="49" charset="-122"/>
              <a:ea typeface="黑体" panose="02010609060101010101" pitchFamily="49" charset="-122"/>
              <a:cs typeface="Arial Unicode MS" panose="020B0604020202020204" pitchFamily="34" charset="-122"/>
            </a:endParaRPr>
          </a:p>
          <a:p>
            <a:pPr eaLnBrk="1" hangingPunct="1">
              <a:buClr>
                <a:schemeClr val="tx1"/>
              </a:buClr>
              <a:buSzPct val="100000"/>
              <a:buFont typeface="Arial" panose="020B0604020202020204" pitchFamily="34" charset="0"/>
              <a:buChar char="•"/>
              <a:defRPr/>
            </a:pPr>
            <a:r>
              <a:rPr lang="zh-CN" altLang="en-US" sz="2000" dirty="0" smtClean="0">
                <a:latin typeface="黑体" panose="02010609060101010101" pitchFamily="49" charset="-122"/>
                <a:ea typeface="黑体" panose="02010609060101010101" pitchFamily="49" charset="-122"/>
                <a:cs typeface="Arial Unicode MS" panose="020B0604020202020204" pitchFamily="34" charset="-122"/>
              </a:rPr>
              <a:t>解决中国发展问题</a:t>
            </a:r>
            <a:endParaRPr lang="en-US" altLang="zh-CN" sz="2000" dirty="0" smtClean="0">
              <a:latin typeface="黑体" panose="02010609060101010101" pitchFamily="49" charset="-122"/>
              <a:ea typeface="黑体" panose="02010609060101010101" pitchFamily="49"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dissolve">
                                      <p:cBhvr>
                                        <p:cTn id="11" dur="500"/>
                                        <p:tgtEl>
                                          <p:spTgt spid="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dissolv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6000" y="3886200"/>
            <a:ext cx="4724400" cy="1752600"/>
          </a:xfrm>
        </p:spPr>
        <p:txBody>
          <a:bodyPr/>
          <a:lstStyle/>
          <a:p>
            <a:pPr marL="0" indent="0">
              <a:buFont typeface="Wingdings" panose="05000000000000000000" pitchFamily="2" charset="2"/>
              <a:buNone/>
              <a:defRPr/>
            </a:pPr>
            <a:r>
              <a:rPr lang="zh-CN" altLang="en-US" sz="1600" dirty="0" smtClean="0">
                <a:effectLst>
                  <a:outerShdw blurRad="38100" dist="38100" dir="2700000" algn="tl">
                    <a:srgbClr val="003366"/>
                  </a:outerShdw>
                </a:effectLst>
                <a:latin typeface="黑体" panose="02010609060101010101" pitchFamily="49" charset="-122"/>
                <a:ea typeface="黑体" panose="02010609060101010101" pitchFamily="49" charset="-122"/>
              </a:rPr>
              <a:t>“培养大批具有国际视野、通晓国际规则、能够参与国际事务和国际竞争的国际化人才。”</a:t>
            </a:r>
            <a:endParaRPr lang="en-US" altLang="zh-CN" sz="1600" dirty="0" smtClean="0">
              <a:effectLst>
                <a:outerShdw blurRad="38100" dist="38100" dir="2700000" algn="tl">
                  <a:srgbClr val="003366"/>
                </a:outerShdw>
              </a:effectLst>
              <a:latin typeface="黑体" panose="02010609060101010101" pitchFamily="49" charset="-122"/>
              <a:ea typeface="黑体" panose="02010609060101010101" pitchFamily="49" charset="-122"/>
            </a:endParaRPr>
          </a:p>
          <a:p>
            <a:pPr marL="0" indent="0">
              <a:buFont typeface="Wingdings" panose="05000000000000000000" pitchFamily="2" charset="2"/>
              <a:buNone/>
              <a:defRPr/>
            </a:pPr>
            <a:r>
              <a:rPr lang="en-US" altLang="zh-CN" sz="1400" dirty="0" smtClean="0">
                <a:effectLst>
                  <a:outerShdw blurRad="38100" dist="38100" dir="2700000" algn="tl">
                    <a:srgbClr val="003366"/>
                  </a:outerShdw>
                </a:effectLst>
                <a:ea typeface="宋体" panose="02010600030101010101" pitchFamily="2" charset="-122"/>
              </a:rPr>
              <a:t>             </a:t>
            </a:r>
          </a:p>
          <a:p>
            <a:pPr marL="0" indent="0">
              <a:buFont typeface="Wingdings" panose="05000000000000000000" pitchFamily="2" charset="2"/>
              <a:buNone/>
              <a:defRPr/>
            </a:pPr>
            <a:r>
              <a:rPr lang="en-US" altLang="zh-CN" sz="1200" dirty="0">
                <a:effectLst>
                  <a:outerShdw blurRad="38100" dist="38100" dir="2700000" algn="tl">
                    <a:srgbClr val="003366"/>
                  </a:outerShdw>
                </a:effectLst>
                <a:ea typeface="宋体" panose="02010600030101010101" pitchFamily="2" charset="-122"/>
              </a:rPr>
              <a:t> </a:t>
            </a:r>
            <a:r>
              <a:rPr lang="en-US" altLang="zh-CN" sz="1200" dirty="0" smtClean="0">
                <a:effectLst>
                  <a:outerShdw blurRad="38100" dist="38100" dir="2700000" algn="tl">
                    <a:srgbClr val="003366"/>
                  </a:outerShdw>
                </a:effectLst>
                <a:ea typeface="宋体" panose="02010600030101010101" pitchFamily="2" charset="-122"/>
              </a:rPr>
              <a:t>                     </a:t>
            </a:r>
            <a:r>
              <a:rPr lang="en-US" altLang="zh-CN" sz="1050" dirty="0" smtClean="0">
                <a:effectLst>
                  <a:outerShdw blurRad="38100" dist="38100" dir="2700000" algn="tl">
                    <a:srgbClr val="003366"/>
                  </a:outerShdw>
                </a:effectLst>
                <a:ea typeface="宋体" panose="02010600030101010101" pitchFamily="2" charset="-122"/>
              </a:rPr>
              <a:t>《</a:t>
            </a:r>
            <a:r>
              <a:rPr lang="zh-CN" altLang="en-US" sz="1050" dirty="0">
                <a:effectLst>
                  <a:outerShdw blurRad="38100" dist="38100" dir="2700000" algn="tl">
                    <a:srgbClr val="003366"/>
                  </a:outerShdw>
                </a:effectLst>
                <a:ea typeface="宋体" panose="02010600030101010101" pitchFamily="2" charset="-122"/>
              </a:rPr>
              <a:t>国家中长期教育</a:t>
            </a:r>
            <a:r>
              <a:rPr lang="zh-CN" altLang="en-US" sz="1050" dirty="0" smtClean="0">
                <a:effectLst>
                  <a:outerShdw blurRad="38100" dist="38100" dir="2700000" algn="tl">
                    <a:srgbClr val="003366"/>
                  </a:outerShdw>
                </a:effectLst>
                <a:ea typeface="宋体" panose="02010600030101010101" pitchFamily="2" charset="-122"/>
              </a:rPr>
              <a:t>改革和</a:t>
            </a:r>
            <a:r>
              <a:rPr lang="zh-CN" altLang="en-US" sz="1050" dirty="0">
                <a:effectLst>
                  <a:outerShdw blurRad="38100" dist="38100" dir="2700000" algn="tl">
                    <a:srgbClr val="003366"/>
                  </a:outerShdw>
                </a:effectLst>
                <a:ea typeface="宋体" panose="02010600030101010101" pitchFamily="2" charset="-122"/>
              </a:rPr>
              <a:t>发展规划纲要</a:t>
            </a:r>
            <a:r>
              <a:rPr lang="en-US" altLang="zh-CN" sz="1050" dirty="0" smtClean="0">
                <a:effectLst>
                  <a:outerShdw blurRad="38100" dist="38100" dir="2700000" algn="tl">
                    <a:srgbClr val="003366"/>
                  </a:outerShdw>
                </a:effectLst>
                <a:ea typeface="宋体" panose="02010600030101010101" pitchFamily="2" charset="-122"/>
              </a:rPr>
              <a:t>(2010 </a:t>
            </a:r>
            <a:r>
              <a:rPr lang="zh-CN" altLang="en-US" sz="1050" dirty="0">
                <a:effectLst>
                  <a:outerShdw blurRad="38100" dist="38100" dir="2700000" algn="tl">
                    <a:srgbClr val="003366"/>
                  </a:outerShdw>
                </a:effectLst>
                <a:ea typeface="宋体" panose="02010600030101010101" pitchFamily="2" charset="-122"/>
              </a:rPr>
              <a:t>－</a:t>
            </a:r>
            <a:r>
              <a:rPr lang="en-US" altLang="zh-CN" sz="1050" dirty="0">
                <a:effectLst>
                  <a:outerShdw blurRad="38100" dist="38100" dir="2700000" algn="tl">
                    <a:srgbClr val="003366"/>
                  </a:outerShdw>
                </a:effectLst>
                <a:ea typeface="宋体" panose="02010600030101010101" pitchFamily="2" charset="-122"/>
              </a:rPr>
              <a:t>2020 </a:t>
            </a:r>
            <a:r>
              <a:rPr lang="zh-CN" altLang="en-US" sz="1050" dirty="0">
                <a:effectLst>
                  <a:outerShdw blurRad="38100" dist="38100" dir="2700000" algn="tl">
                    <a:srgbClr val="003366"/>
                  </a:outerShdw>
                </a:effectLst>
                <a:ea typeface="宋体" panose="02010600030101010101" pitchFamily="2" charset="-122"/>
              </a:rPr>
              <a:t>年</a:t>
            </a:r>
            <a:r>
              <a:rPr lang="en-US" altLang="zh-CN" sz="1050" dirty="0">
                <a:effectLst>
                  <a:outerShdw blurRad="38100" dist="38100" dir="2700000" algn="tl">
                    <a:srgbClr val="003366"/>
                  </a:outerShdw>
                </a:effectLst>
                <a:ea typeface="宋体" panose="02010600030101010101" pitchFamily="2" charset="-122"/>
              </a:rPr>
              <a:t>) </a:t>
            </a:r>
            <a:r>
              <a:rPr lang="en-US" altLang="zh-CN" sz="1050" dirty="0" smtClean="0">
                <a:effectLst>
                  <a:outerShdw blurRad="38100" dist="38100" dir="2700000" algn="tl">
                    <a:srgbClr val="003366"/>
                  </a:outerShdw>
                </a:effectLst>
                <a:ea typeface="宋体" panose="02010600030101010101" pitchFamily="2" charset="-122"/>
              </a:rPr>
              <a:t>》</a:t>
            </a:r>
            <a:endParaRPr lang="zh-CN" altLang="en-US" sz="1050" dirty="0" smtClean="0">
              <a:effectLst>
                <a:outerShdw blurRad="38100" dist="38100" dir="2700000" algn="tl">
                  <a:srgbClr val="003366"/>
                </a:outerShdw>
              </a:effectLst>
              <a:ea typeface="宋体" panose="02010600030101010101" pitchFamily="2" charset="-122"/>
            </a:endParaRPr>
          </a:p>
        </p:txBody>
      </p:sp>
      <p:sp>
        <p:nvSpPr>
          <p:cNvPr id="64515" name="Rectangle 3"/>
          <p:cNvSpPr>
            <a:spLocks noChangeArrowheads="1"/>
          </p:cNvSpPr>
          <p:nvPr/>
        </p:nvSpPr>
        <p:spPr bwMode="auto">
          <a:xfrm>
            <a:off x="1066800" y="2743200"/>
            <a:ext cx="6846888" cy="1079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FontTx/>
              <a:buNone/>
            </a:pPr>
            <a:r>
              <a:rPr lang="zh-CN" altLang="en-US" sz="4000" dirty="0">
                <a:latin typeface="黑体" panose="02010609060101010101" pitchFamily="49" charset="-122"/>
                <a:ea typeface="黑体" panose="02010609060101010101" pitchFamily="49" charset="-122"/>
                <a:cs typeface="方正标宋"/>
              </a:rPr>
              <a:t>科学合理的课程目标</a:t>
            </a:r>
            <a:endParaRPr lang="en-US" altLang="zh-CN" sz="4000" dirty="0">
              <a:latin typeface="黑体" panose="02010609060101010101" pitchFamily="49" charset="-122"/>
              <a:ea typeface="黑体" panose="02010609060101010101" pitchFamily="49" charset="-122"/>
              <a:cs typeface="方正标宋"/>
            </a:endParaRPr>
          </a:p>
        </p:txBody>
      </p:sp>
      <p:sp>
        <p:nvSpPr>
          <p:cNvPr id="4" name="矩形 3"/>
          <p:cNvSpPr/>
          <p:nvPr/>
        </p:nvSpPr>
        <p:spPr>
          <a:xfrm>
            <a:off x="1295400" y="1146770"/>
            <a:ext cx="625491" cy="923330"/>
          </a:xfrm>
          <a:prstGeom prst="rect">
            <a:avLst/>
          </a:prstGeom>
          <a:noFill/>
        </p:spPr>
        <p:txBody>
          <a:bodyPr wrap="none">
            <a:spAutoFit/>
          </a:bodyPr>
          <a:lstStyle/>
          <a:p>
            <a:pPr algn="ctr">
              <a:defRPr/>
            </a:pPr>
            <a:r>
              <a:rPr lang="en-US" altLang="zh-CN"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a:t>
            </a:r>
            <a:endParaRPr lang="zh-CN" alt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71800" y="3628971"/>
            <a:ext cx="4419600" cy="1600200"/>
          </a:xfrm>
        </p:spPr>
        <p:txBody>
          <a:bodyPr/>
          <a:lstStyle/>
          <a:p>
            <a:pPr eaLnBrk="1" hangingPunct="1">
              <a:lnSpc>
                <a:spcPts val="3500"/>
              </a:lnSpc>
              <a:buClr>
                <a:schemeClr val="tx1"/>
              </a:buClr>
              <a:buSzPct val="100000"/>
              <a:buFont typeface="Arial" panose="020B0604020202020204" pitchFamily="34" charset="0"/>
              <a:buChar char="•"/>
              <a:defRPr/>
            </a:pPr>
            <a:r>
              <a:rPr lang="en-US" altLang="zh-CN" sz="1800" kern="1200" dirty="0">
                <a:effectLst>
                  <a:outerShdw blurRad="38100" dist="38100" dir="2700000" algn="tl">
                    <a:srgbClr val="003366"/>
                  </a:outerShdw>
                </a:effectLst>
                <a:latin typeface="Arial" panose="020B0604020202020204" pitchFamily="34" charset="0"/>
                <a:ea typeface="Arial Unicode MS" panose="020B0604020202020204" pitchFamily="34" charset="-122"/>
                <a:cs typeface="Arial" panose="020B0604020202020204" pitchFamily="34" charset="0"/>
              </a:rPr>
              <a:t>Interpersonal skills</a:t>
            </a:r>
          </a:p>
          <a:p>
            <a:pPr eaLnBrk="1" hangingPunct="1">
              <a:lnSpc>
                <a:spcPts val="3500"/>
              </a:lnSpc>
              <a:buClr>
                <a:schemeClr val="tx1"/>
              </a:buClr>
              <a:buSzPct val="100000"/>
              <a:buFont typeface="Arial" panose="020B0604020202020204" pitchFamily="34" charset="0"/>
              <a:buChar char="•"/>
              <a:defRPr/>
            </a:pPr>
            <a:r>
              <a:rPr lang="en-US" altLang="zh-CN" sz="1800" kern="1200" dirty="0" smtClean="0">
                <a:effectLst>
                  <a:outerShdw blurRad="38100" dist="38100" dir="2700000" algn="tl">
                    <a:srgbClr val="003366"/>
                  </a:outerShdw>
                </a:effectLst>
                <a:latin typeface="Arial" panose="020B0604020202020204" pitchFamily="34" charset="0"/>
                <a:ea typeface="Arial Unicode MS" panose="020B0604020202020204" pitchFamily="34" charset="-122"/>
                <a:cs typeface="Arial" panose="020B0604020202020204" pitchFamily="34" charset="0"/>
              </a:rPr>
              <a:t>Communications skills</a:t>
            </a:r>
          </a:p>
          <a:p>
            <a:pPr eaLnBrk="1" hangingPunct="1">
              <a:lnSpc>
                <a:spcPts val="3500"/>
              </a:lnSpc>
              <a:buClr>
                <a:schemeClr val="tx1"/>
              </a:buClr>
              <a:buSzPct val="100000"/>
              <a:buFont typeface="Arial" panose="020B0604020202020204" pitchFamily="34" charset="0"/>
              <a:buChar char="•"/>
              <a:defRPr/>
            </a:pPr>
            <a:r>
              <a:rPr lang="en-US" altLang="zh-CN" sz="1800" dirty="0" smtClean="0">
                <a:effectLst>
                  <a:outerShdw blurRad="38100" dist="38100" dir="2700000" algn="tl">
                    <a:srgbClr val="003366"/>
                  </a:outerShdw>
                </a:effectLst>
                <a:latin typeface="Arial" panose="020B0604020202020204" pitchFamily="34" charset="0"/>
                <a:ea typeface="Arial Unicode MS" panose="020B0604020202020204" pitchFamily="34" charset="-122"/>
                <a:cs typeface="Arial" panose="020B0604020202020204" pitchFamily="34" charset="0"/>
              </a:rPr>
              <a:t>Analytical problem-solving skills</a:t>
            </a:r>
            <a:endParaRPr lang="zh-CN" altLang="en-US" sz="1800" dirty="0" smtClean="0">
              <a:effectLst>
                <a:outerShdw blurRad="38100" dist="38100" dir="2700000" algn="tl">
                  <a:srgbClr val="003366"/>
                </a:outerShdw>
              </a:effectLst>
              <a:latin typeface="Arial" panose="020B0604020202020204" pitchFamily="34" charset="0"/>
              <a:ea typeface="Arial Unicode MS" panose="020B0604020202020204" pitchFamily="34" charset="-122"/>
              <a:cs typeface="Arial" panose="020B0604020202020204" pitchFamily="34" charset="0"/>
            </a:endParaRPr>
          </a:p>
        </p:txBody>
      </p:sp>
      <p:sp>
        <p:nvSpPr>
          <p:cNvPr id="66563" name="Rectangle 3"/>
          <p:cNvSpPr>
            <a:spLocks noChangeArrowheads="1"/>
          </p:cNvSpPr>
          <p:nvPr/>
        </p:nvSpPr>
        <p:spPr bwMode="auto">
          <a:xfrm>
            <a:off x="990600" y="2514600"/>
            <a:ext cx="7056438" cy="1079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FontTx/>
              <a:buNone/>
            </a:pPr>
            <a:r>
              <a:rPr lang="zh-CN" altLang="en-US" sz="5400" b="1" dirty="0" smtClean="0">
                <a:latin typeface="Arial" panose="020B0604020202020204" pitchFamily="34" charset="0"/>
                <a:ea typeface="方正大黑简体" panose="03000509000000000000" pitchFamily="65" charset="-122"/>
                <a:cs typeface="方正标宋"/>
              </a:rPr>
              <a:t>“</a:t>
            </a:r>
            <a:r>
              <a:rPr lang="en-US" altLang="zh-CN" sz="5400" b="1" dirty="0" smtClean="0">
                <a:latin typeface="Arial" panose="020B0604020202020204" pitchFamily="34" charset="0"/>
                <a:ea typeface="方正大黑简体" panose="03000509000000000000" pitchFamily="65" charset="-122"/>
                <a:cs typeface="方正标宋"/>
              </a:rPr>
              <a:t>Soft Skills”</a:t>
            </a:r>
            <a:endParaRPr lang="en-US" altLang="zh-CN" sz="5400" b="1" dirty="0">
              <a:latin typeface="Arial" panose="020B0604020202020204" pitchFamily="34" charset="0"/>
              <a:ea typeface="方正大黑简体" panose="03000509000000000000" pitchFamily="65" charset="-122"/>
              <a:cs typeface="方正标宋"/>
            </a:endParaRPr>
          </a:p>
        </p:txBody>
      </p:sp>
    </p:spTree>
    <p:extLst>
      <p:ext uri="{BB962C8B-B14F-4D97-AF65-F5344CB8AC3E}">
        <p14:creationId xmlns:p14="http://schemas.microsoft.com/office/powerpoint/2010/main" val="2434789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4601" y="3886200"/>
            <a:ext cx="4114800" cy="1219200"/>
          </a:xfrm>
        </p:spPr>
        <p:txBody>
          <a:bodyPr/>
          <a:lstStyle/>
          <a:p>
            <a:pPr eaLnBrk="1" hangingPunct="1">
              <a:lnSpc>
                <a:spcPct val="150000"/>
              </a:lnSpc>
              <a:buClr>
                <a:schemeClr val="tx1"/>
              </a:buClr>
              <a:buSzPct val="100000"/>
              <a:buFont typeface="Arial" panose="020B0604020202020204" pitchFamily="34" charset="0"/>
              <a:buChar char="•"/>
              <a:defRPr/>
            </a:pPr>
            <a:r>
              <a:rPr lang="zh-CN" altLang="en-US" sz="1400" kern="1200" dirty="0">
                <a:latin typeface="黑体" panose="02010609060101010101" pitchFamily="49" charset="-122"/>
                <a:ea typeface="黑体" panose="02010609060101010101" pitchFamily="49" charset="-122"/>
                <a:cs typeface="Arial Unicode MS" panose="020B0604020202020204" pitchFamily="34" charset="-122"/>
              </a:rPr>
              <a:t>密西根大学：任何一个机构，如果不能为学生选修任何一门他感兴趣的知识领域的课程提供充分条件的话，那么就没有资格称自己是大学</a:t>
            </a:r>
            <a:r>
              <a:rPr lang="zh-CN" altLang="en-US" sz="1400" b="1" dirty="0" smtClean="0">
                <a:ea typeface="黑体" panose="02010609060101010101" pitchFamily="49" charset="-122"/>
              </a:rPr>
              <a:t>。</a:t>
            </a:r>
            <a:endParaRPr lang="zh-CN" altLang="en-US" sz="900" dirty="0" smtClean="0">
              <a:effectLst>
                <a:outerShdw blurRad="38100" dist="38100" dir="2700000" algn="tl">
                  <a:srgbClr val="003366"/>
                </a:outerShdw>
              </a:effectLst>
              <a:ea typeface="宋体" panose="02010600030101010101" pitchFamily="2" charset="-122"/>
            </a:endParaRPr>
          </a:p>
        </p:txBody>
      </p:sp>
      <p:sp>
        <p:nvSpPr>
          <p:cNvPr id="66563" name="Rectangle 3"/>
          <p:cNvSpPr>
            <a:spLocks noChangeArrowheads="1"/>
          </p:cNvSpPr>
          <p:nvPr/>
        </p:nvSpPr>
        <p:spPr bwMode="auto">
          <a:xfrm>
            <a:off x="1066800" y="2743200"/>
            <a:ext cx="6846888" cy="1079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None/>
            </a:pPr>
            <a:r>
              <a:rPr lang="zh-CN" altLang="en-US" sz="4000" dirty="0">
                <a:latin typeface="黑体" panose="02010609060101010101" pitchFamily="49" charset="-122"/>
                <a:ea typeface="黑体" panose="02010609060101010101" pitchFamily="49" charset="-122"/>
                <a:cs typeface="方正标宋"/>
              </a:rPr>
              <a:t>丰富完善的课程体系</a:t>
            </a:r>
            <a:endParaRPr lang="en-US" altLang="zh-CN" sz="4000" dirty="0">
              <a:latin typeface="黑体" panose="02010609060101010101" pitchFamily="49" charset="-122"/>
              <a:ea typeface="黑体" panose="02010609060101010101" pitchFamily="49" charset="-122"/>
              <a:cs typeface="方正标宋"/>
            </a:endParaRPr>
          </a:p>
        </p:txBody>
      </p:sp>
      <p:sp>
        <p:nvSpPr>
          <p:cNvPr id="4" name="矩形 3"/>
          <p:cNvSpPr/>
          <p:nvPr/>
        </p:nvSpPr>
        <p:spPr>
          <a:xfrm>
            <a:off x="1295400" y="1146770"/>
            <a:ext cx="625491" cy="923330"/>
          </a:xfrm>
          <a:prstGeom prst="rect">
            <a:avLst/>
          </a:prstGeom>
          <a:noFill/>
        </p:spPr>
        <p:txBody>
          <a:bodyPr wrap="none">
            <a:spAutoFit/>
          </a:bodyPr>
          <a:lstStyle/>
          <a:p>
            <a:pPr algn="ctr">
              <a:defRPr/>
            </a:pPr>
            <a:r>
              <a:rPr lang="en-US" altLang="zh-CN"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2</a:t>
            </a:r>
            <a:endParaRPr lang="zh-CN" alt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286000" y="2209800"/>
            <a:ext cx="4419600" cy="3236357"/>
          </a:xfrm>
          <a:prstGeom prst="rect">
            <a:avLst/>
          </a:prstGeom>
        </p:spPr>
      </p:pic>
    </p:spTree>
    <p:extLst>
      <p:ext uri="{BB962C8B-B14F-4D97-AF65-F5344CB8AC3E}">
        <p14:creationId xmlns:p14="http://schemas.microsoft.com/office/powerpoint/2010/main" val="1723094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1" y="2971800"/>
            <a:ext cx="5330824" cy="1143000"/>
          </a:xfrm>
        </p:spPr>
        <p:txBody>
          <a:bodyPr/>
          <a:lstStyle/>
          <a:p>
            <a:pPr eaLnBrk="1" hangingPunct="1">
              <a:lnSpc>
                <a:spcPts val="7400"/>
              </a:lnSpc>
              <a:spcBef>
                <a:spcPct val="125000"/>
              </a:spcBef>
              <a:defRPr/>
            </a:pPr>
            <a:r>
              <a:rPr lang="en-US" altLang="zh-CN" sz="4800" dirty="0" smtClean="0">
                <a:solidFill>
                  <a:schemeClr val="tx1"/>
                </a:solidFill>
                <a:effectLst/>
                <a:latin typeface="黑体" panose="02010609060101010101" pitchFamily="49" charset="-122"/>
                <a:ea typeface="黑体" panose="02010609060101010101" pitchFamily="49" charset="-122"/>
              </a:rPr>
              <a:t>“</a:t>
            </a:r>
            <a:r>
              <a:rPr lang="zh-CN" altLang="en-US" sz="4800" dirty="0" smtClean="0">
                <a:solidFill>
                  <a:schemeClr val="tx1"/>
                </a:solidFill>
                <a:effectLst/>
                <a:latin typeface="黑体" panose="02010609060101010101" pitchFamily="49" charset="-122"/>
                <a:ea typeface="黑体" panose="02010609060101010101" pitchFamily="49" charset="-122"/>
              </a:rPr>
              <a:t>大</a:t>
            </a:r>
            <a:r>
              <a:rPr lang="en-US" altLang="zh-CN" sz="4800" dirty="0" smtClean="0">
                <a:solidFill>
                  <a:schemeClr val="tx1"/>
                </a:solidFill>
                <a:effectLst/>
                <a:latin typeface="黑体" panose="02010609060101010101" pitchFamily="49" charset="-122"/>
                <a:ea typeface="黑体" panose="02010609060101010101" pitchFamily="49" charset="-122"/>
              </a:rPr>
              <a:t>”</a:t>
            </a:r>
            <a:r>
              <a:rPr lang="zh-CN" altLang="en-US" sz="4800" dirty="0" smtClean="0">
                <a:solidFill>
                  <a:schemeClr val="tx1"/>
                </a:solidFill>
                <a:effectLst/>
                <a:latin typeface="黑体" panose="02010609060101010101" pitchFamily="49" charset="-122"/>
                <a:ea typeface="黑体" panose="02010609060101010101" pitchFamily="49" charset="-122"/>
              </a:rPr>
              <a:t>中见“微”</a:t>
            </a:r>
            <a:endParaRPr lang="en-US" altLang="zh-CN" sz="3600" dirty="0" smtClean="0">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734653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00400" y="3822700"/>
            <a:ext cx="3048000" cy="1752600"/>
          </a:xfrm>
        </p:spPr>
        <p:txBody>
          <a:bodyPr/>
          <a:lstStyle/>
          <a:p>
            <a:pPr eaLnBrk="1" hangingPunct="1">
              <a:lnSpc>
                <a:spcPts val="3500"/>
              </a:lnSpc>
              <a:buClr>
                <a:schemeClr val="tx1"/>
              </a:buClr>
              <a:buSzPct val="100000"/>
              <a:buFont typeface="Arial" panose="020B0604020202020204" pitchFamily="34" charset="0"/>
              <a:buChar char="•"/>
              <a:defRPr/>
            </a:pPr>
            <a:r>
              <a:rPr lang="zh-CN" altLang="en-US" sz="2000" kern="1200" dirty="0" smtClean="0">
                <a:latin typeface="黑体" panose="02010609060101010101" pitchFamily="49" charset="-122"/>
                <a:ea typeface="黑体" panose="02010609060101010101" pitchFamily="49" charset="-122"/>
                <a:cs typeface="Arial Unicode MS" panose="020B0604020202020204" pitchFamily="34" charset="-122"/>
              </a:rPr>
              <a:t>语言是什么？</a:t>
            </a:r>
            <a:endParaRPr lang="en-US" altLang="zh-CN" sz="2000" kern="1200" dirty="0" smtClean="0">
              <a:latin typeface="黑体" panose="02010609060101010101" pitchFamily="49" charset="-122"/>
              <a:ea typeface="黑体" panose="02010609060101010101" pitchFamily="49" charset="-122"/>
              <a:cs typeface="Arial Unicode MS" panose="020B0604020202020204" pitchFamily="34" charset="-122"/>
            </a:endParaRPr>
          </a:p>
          <a:p>
            <a:pPr eaLnBrk="1" hangingPunct="1">
              <a:lnSpc>
                <a:spcPts val="3500"/>
              </a:lnSpc>
              <a:buClr>
                <a:schemeClr val="tx1"/>
              </a:buClr>
              <a:buSzPct val="100000"/>
              <a:buFont typeface="Arial" panose="020B0604020202020204" pitchFamily="34" charset="0"/>
              <a:buChar char="•"/>
              <a:defRPr/>
            </a:pPr>
            <a:r>
              <a:rPr lang="zh-CN" altLang="en-US" sz="2000" kern="1200" dirty="0" smtClean="0">
                <a:latin typeface="黑体" panose="02010609060101010101" pitchFamily="49" charset="-122"/>
                <a:ea typeface="黑体" panose="02010609060101010101" pitchFamily="49" charset="-122"/>
                <a:cs typeface="Arial Unicode MS" panose="020B0604020202020204" pitchFamily="34" charset="-122"/>
              </a:rPr>
              <a:t>学习是什么？</a:t>
            </a:r>
            <a:endParaRPr lang="en-US" altLang="zh-CN" sz="2000" kern="1200" dirty="0" smtClean="0">
              <a:latin typeface="黑体" panose="02010609060101010101" pitchFamily="49" charset="-122"/>
              <a:ea typeface="黑体" panose="02010609060101010101" pitchFamily="49" charset="-122"/>
              <a:cs typeface="Arial Unicode MS" panose="020B0604020202020204" pitchFamily="34" charset="-122"/>
            </a:endParaRPr>
          </a:p>
          <a:p>
            <a:pPr eaLnBrk="1" hangingPunct="1">
              <a:lnSpc>
                <a:spcPts val="3500"/>
              </a:lnSpc>
              <a:buClr>
                <a:schemeClr val="tx1"/>
              </a:buClr>
              <a:buSzPct val="100000"/>
              <a:buFont typeface="Arial" panose="020B0604020202020204" pitchFamily="34" charset="0"/>
              <a:buChar char="•"/>
              <a:defRPr/>
            </a:pPr>
            <a:r>
              <a:rPr lang="zh-CN" altLang="en-US" sz="2000" kern="1200" dirty="0" smtClean="0">
                <a:latin typeface="黑体" panose="02010609060101010101" pitchFamily="49" charset="-122"/>
                <a:ea typeface="黑体" panose="02010609060101010101" pitchFamily="49" charset="-122"/>
                <a:cs typeface="Arial Unicode MS" panose="020B0604020202020204" pitchFamily="34" charset="-122"/>
              </a:rPr>
              <a:t>教育是什么？</a:t>
            </a:r>
            <a:endParaRPr lang="en-US" altLang="zh-CN" sz="2000" kern="1200" dirty="0" smtClean="0">
              <a:latin typeface="黑体" panose="02010609060101010101" pitchFamily="49" charset="-122"/>
              <a:ea typeface="黑体" panose="02010609060101010101" pitchFamily="49" charset="-122"/>
              <a:cs typeface="Arial Unicode MS" panose="020B0604020202020204" pitchFamily="34" charset="-122"/>
            </a:endParaRPr>
          </a:p>
        </p:txBody>
      </p:sp>
      <p:sp>
        <p:nvSpPr>
          <p:cNvPr id="68611" name="Rectangle 3"/>
          <p:cNvSpPr>
            <a:spLocks noChangeArrowheads="1"/>
          </p:cNvSpPr>
          <p:nvPr/>
        </p:nvSpPr>
        <p:spPr bwMode="auto">
          <a:xfrm>
            <a:off x="1066800" y="2743200"/>
            <a:ext cx="6846888" cy="1079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None/>
            </a:pPr>
            <a:r>
              <a:rPr lang="zh-CN" altLang="en-US" sz="4000" dirty="0">
                <a:latin typeface="黑体" panose="02010609060101010101" pitchFamily="49" charset="-122"/>
                <a:ea typeface="黑体" panose="02010609060101010101" pitchFamily="49" charset="-122"/>
                <a:cs typeface="方正标宋"/>
              </a:rPr>
              <a:t>深刻有益的教学内容</a:t>
            </a:r>
            <a:endParaRPr lang="en-US" altLang="zh-CN" sz="4000" dirty="0">
              <a:latin typeface="黑体" panose="02010609060101010101" pitchFamily="49" charset="-122"/>
              <a:ea typeface="黑体" panose="02010609060101010101" pitchFamily="49" charset="-122"/>
              <a:cs typeface="方正标宋"/>
            </a:endParaRPr>
          </a:p>
        </p:txBody>
      </p:sp>
      <p:sp>
        <p:nvSpPr>
          <p:cNvPr id="4" name="矩形 3"/>
          <p:cNvSpPr/>
          <p:nvPr/>
        </p:nvSpPr>
        <p:spPr>
          <a:xfrm>
            <a:off x="1295400" y="1146770"/>
            <a:ext cx="625491" cy="923330"/>
          </a:xfrm>
          <a:prstGeom prst="rect">
            <a:avLst/>
          </a:prstGeom>
          <a:noFill/>
        </p:spPr>
        <p:txBody>
          <a:bodyPr wrap="none">
            <a:spAutoFit/>
          </a:bodyPr>
          <a:lstStyle/>
          <a:p>
            <a:pPr algn="ctr">
              <a:defRPr/>
            </a:pPr>
            <a:r>
              <a:rPr lang="en-US" altLang="zh-CN"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3</a:t>
            </a:r>
            <a:endParaRPr lang="zh-CN" alt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1066800" y="2971800"/>
            <a:ext cx="6846888" cy="1079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None/>
            </a:pPr>
            <a:r>
              <a:rPr lang="zh-CN" altLang="en-US" sz="4000" dirty="0">
                <a:latin typeface="黑体" panose="02010609060101010101" pitchFamily="49" charset="-122"/>
                <a:ea typeface="黑体" panose="02010609060101010101" pitchFamily="49" charset="-122"/>
                <a:cs typeface="方正标宋"/>
              </a:rPr>
              <a:t>灵活有效的教学方法</a:t>
            </a:r>
            <a:endParaRPr lang="en-US" altLang="zh-CN" sz="4000" dirty="0">
              <a:latin typeface="黑体" panose="02010609060101010101" pitchFamily="49" charset="-122"/>
              <a:ea typeface="黑体" panose="02010609060101010101" pitchFamily="49" charset="-122"/>
              <a:cs typeface="方正标宋"/>
            </a:endParaRPr>
          </a:p>
        </p:txBody>
      </p:sp>
      <p:sp>
        <p:nvSpPr>
          <p:cNvPr id="4" name="矩形 3"/>
          <p:cNvSpPr/>
          <p:nvPr/>
        </p:nvSpPr>
        <p:spPr>
          <a:xfrm>
            <a:off x="1295400" y="1146770"/>
            <a:ext cx="625491" cy="923330"/>
          </a:xfrm>
          <a:prstGeom prst="rect">
            <a:avLst/>
          </a:prstGeom>
          <a:noFill/>
        </p:spPr>
        <p:txBody>
          <a:bodyPr wrap="none">
            <a:spAutoFit/>
          </a:bodyPr>
          <a:lstStyle/>
          <a:p>
            <a:pPr algn="ctr">
              <a:defRPr/>
            </a:pPr>
            <a:r>
              <a:rPr lang="en-US" altLang="zh-CN"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4</a:t>
            </a:r>
            <a:endParaRPr lang="zh-CN" alt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内容占位符 2"/>
          <p:cNvSpPr txBox="1">
            <a:spLocks/>
          </p:cNvSpPr>
          <p:nvPr/>
        </p:nvSpPr>
        <p:spPr bwMode="auto">
          <a:xfrm>
            <a:off x="3309144" y="4082297"/>
            <a:ext cx="23622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lnSpc>
                <a:spcPct val="150000"/>
              </a:lnSpc>
              <a:buClr>
                <a:schemeClr val="tx1"/>
              </a:buClr>
              <a:buSzPct val="100000"/>
              <a:buFont typeface="Arial" panose="020B0604020202020204" pitchFamily="34" charset="0"/>
              <a:buChar char="•"/>
              <a:defRPr/>
            </a:pPr>
            <a:r>
              <a:rPr lang="zh-CN" altLang="en-US" sz="1800" kern="1200" dirty="0" smtClean="0">
                <a:latin typeface="黑体" panose="02010609060101010101" pitchFamily="49" charset="-122"/>
                <a:ea typeface="黑体" panose="02010609060101010101" pitchFamily="49" charset="-122"/>
                <a:cs typeface="Arial Unicode MS" panose="020B0604020202020204" pitchFamily="34" charset="-122"/>
              </a:rPr>
              <a:t>先进的教学理念</a:t>
            </a:r>
            <a:endParaRPr lang="en-US" altLang="zh-CN" sz="1800" kern="1200" dirty="0" smtClean="0">
              <a:latin typeface="黑体" panose="02010609060101010101" pitchFamily="49" charset="-122"/>
              <a:ea typeface="黑体" panose="02010609060101010101" pitchFamily="49" charset="-122"/>
              <a:cs typeface="Arial Unicode MS" panose="020B0604020202020204" pitchFamily="34" charset="-122"/>
            </a:endParaRPr>
          </a:p>
          <a:p>
            <a:pPr eaLnBrk="1" hangingPunct="1">
              <a:lnSpc>
                <a:spcPct val="150000"/>
              </a:lnSpc>
              <a:buClr>
                <a:schemeClr val="tx1"/>
              </a:buClr>
              <a:buSzPct val="100000"/>
              <a:buFont typeface="Arial" panose="020B0604020202020204" pitchFamily="34" charset="0"/>
              <a:buChar char="•"/>
              <a:defRPr/>
            </a:pPr>
            <a:r>
              <a:rPr lang="zh-CN" altLang="en-US" sz="1800" kern="1200" dirty="0" smtClean="0">
                <a:latin typeface="黑体" panose="02010609060101010101" pitchFamily="49" charset="-122"/>
                <a:ea typeface="黑体" panose="02010609060101010101" pitchFamily="49" charset="-122"/>
                <a:cs typeface="Arial Unicode MS" panose="020B0604020202020204" pitchFamily="34" charset="-122"/>
              </a:rPr>
              <a:t>完整的教学方案</a:t>
            </a:r>
            <a:endParaRPr lang="en-US" altLang="zh-CN" sz="1800" kern="1200" dirty="0" smtClean="0">
              <a:latin typeface="黑体" panose="02010609060101010101" pitchFamily="49" charset="-122"/>
              <a:ea typeface="黑体" panose="02010609060101010101" pitchFamily="49" charset="-122"/>
              <a:cs typeface="Arial Unicode MS" panose="020B0604020202020204" pitchFamily="34" charset="-122"/>
            </a:endParaRPr>
          </a:p>
          <a:p>
            <a:pPr eaLnBrk="1" hangingPunct="1">
              <a:lnSpc>
                <a:spcPct val="150000"/>
              </a:lnSpc>
              <a:buClr>
                <a:schemeClr val="tx1"/>
              </a:buClr>
              <a:buSzPct val="100000"/>
              <a:buFont typeface="Arial" panose="020B0604020202020204" pitchFamily="34" charset="0"/>
              <a:buChar char="•"/>
              <a:defRPr/>
            </a:pPr>
            <a:r>
              <a:rPr lang="zh-CN" altLang="en-US" sz="1800" kern="1200" dirty="0" smtClean="0">
                <a:latin typeface="黑体" panose="02010609060101010101" pitchFamily="49" charset="-122"/>
                <a:ea typeface="黑体" panose="02010609060101010101" pitchFamily="49" charset="-122"/>
                <a:cs typeface="Arial Unicode MS" panose="020B0604020202020204" pitchFamily="34" charset="-122"/>
              </a:rPr>
              <a:t>明晰的教学步骤</a:t>
            </a:r>
            <a:endParaRPr lang="en-US" altLang="zh-CN" sz="1800" kern="1200" dirty="0" smtClean="0">
              <a:latin typeface="黑体" panose="02010609060101010101" pitchFamily="49" charset="-122"/>
              <a:ea typeface="黑体" panose="02010609060101010101" pitchFamily="49"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9123" name="Object 3"/>
          <p:cNvGraphicFramePr>
            <a:graphicFrameLocks noGrp="1" noChangeAspect="1"/>
          </p:cNvGraphicFramePr>
          <p:nvPr>
            <p:ph sz="half" idx="2"/>
            <p:extLst>
              <p:ext uri="{D42A27DB-BD31-4B8C-83A1-F6EECF244321}">
                <p14:modId xmlns:p14="http://schemas.microsoft.com/office/powerpoint/2010/main" val="3059487831"/>
              </p:ext>
            </p:extLst>
          </p:nvPr>
        </p:nvGraphicFramePr>
        <p:xfrm>
          <a:off x="3048000" y="3200400"/>
          <a:ext cx="3001962" cy="2473088"/>
        </p:xfrm>
        <a:graphic>
          <a:graphicData uri="http://schemas.openxmlformats.org/presentationml/2006/ole">
            <mc:AlternateContent xmlns:mc="http://schemas.openxmlformats.org/markup-compatibility/2006">
              <mc:Choice xmlns:v="urn:schemas-microsoft-com:vml" Requires="v">
                <p:oleObj spid="_x0000_s1067" name="Image" r:id="rId4" imgW="14994705" imgH="12351571" progId="Photoshop.Image.5">
                  <p:embed/>
                </p:oleObj>
              </mc:Choice>
              <mc:Fallback>
                <p:oleObj name="Image" r:id="rId4" imgW="14994705" imgH="12351571"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00400"/>
                        <a:ext cx="3001962" cy="2473088"/>
                      </a:xfrm>
                      <a:prstGeom prst="rect">
                        <a:avLst/>
                      </a:prstGeom>
                      <a:noFill/>
                      <a:ln w="38100" cap="flat" cmpd="sng" algn="ctr">
                        <a:solidFill>
                          <a:srgbClr val="66FFFF"/>
                        </a:solidFill>
                        <a:prstDash val="solid"/>
                        <a:miter lim="800000"/>
                        <a:headEnd/>
                        <a:tailEnd/>
                      </a:ln>
                      <a:effectLst/>
                      <a:extLst/>
                    </p:spPr>
                  </p:pic>
                </p:oleObj>
              </mc:Fallback>
            </mc:AlternateContent>
          </a:graphicData>
        </a:graphic>
      </p:graphicFrame>
      <p:sp>
        <p:nvSpPr>
          <p:cNvPr id="4" name="Rectangle 3"/>
          <p:cNvSpPr>
            <a:spLocks noChangeArrowheads="1"/>
          </p:cNvSpPr>
          <p:nvPr/>
        </p:nvSpPr>
        <p:spPr bwMode="auto">
          <a:xfrm>
            <a:off x="1020762" y="2133600"/>
            <a:ext cx="7056438" cy="914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FontTx/>
              <a:buNone/>
            </a:pPr>
            <a:r>
              <a:rPr lang="en-US" altLang="zh-CN" sz="4000" dirty="0" smtClean="0">
                <a:latin typeface="Arial" panose="020B0604020202020204" pitchFamily="34" charset="0"/>
                <a:ea typeface="方正大黑简体" panose="03000509000000000000" pitchFamily="65" charset="-122"/>
                <a:cs typeface="方正标宋"/>
              </a:rPr>
              <a:t>Informative learning</a:t>
            </a:r>
            <a:endParaRPr lang="en-US" altLang="zh-CN" sz="4000" dirty="0">
              <a:latin typeface="Arial" panose="020B0604020202020204" pitchFamily="34" charset="0"/>
              <a:ea typeface="方正大黑简体" panose="03000509000000000000" pitchFamily="65" charset="-122"/>
              <a:cs typeface="方正标宋"/>
            </a:endParaRPr>
          </a:p>
        </p:txBody>
      </p:sp>
    </p:spTree>
    <p:extLst>
      <p:ext uri="{BB962C8B-B14F-4D97-AF65-F5344CB8AC3E}">
        <p14:creationId xmlns:p14="http://schemas.microsoft.com/office/powerpoint/2010/main" val="2409230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9123" name="Object 3"/>
          <p:cNvGraphicFramePr>
            <a:graphicFrameLocks noGrp="1" noChangeAspect="1"/>
          </p:cNvGraphicFramePr>
          <p:nvPr>
            <p:ph sz="half" idx="2"/>
            <p:extLst>
              <p:ext uri="{D42A27DB-BD31-4B8C-83A1-F6EECF244321}">
                <p14:modId xmlns:p14="http://schemas.microsoft.com/office/powerpoint/2010/main" val="1176513394"/>
              </p:ext>
            </p:extLst>
          </p:nvPr>
        </p:nvGraphicFramePr>
        <p:xfrm>
          <a:off x="6078430" y="4613329"/>
          <a:ext cx="995362" cy="609600"/>
        </p:xfrm>
        <a:graphic>
          <a:graphicData uri="http://schemas.openxmlformats.org/presentationml/2006/ole">
            <mc:AlternateContent xmlns:mc="http://schemas.openxmlformats.org/markup-compatibility/2006">
              <mc:Choice xmlns:v="urn:schemas-microsoft-com:vml" Requires="v">
                <p:oleObj spid="_x0000_s4139" name="Image" r:id="rId4" imgW="14994705" imgH="12351571" progId="Photoshop.Image.5">
                  <p:embed/>
                </p:oleObj>
              </mc:Choice>
              <mc:Fallback>
                <p:oleObj name="Image" r:id="rId4" imgW="14994705" imgH="12351571"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8430" y="4613329"/>
                        <a:ext cx="995362" cy="609600"/>
                      </a:xfrm>
                      <a:prstGeom prst="rect">
                        <a:avLst/>
                      </a:prstGeom>
                      <a:noFill/>
                      <a:ln w="38100" cap="flat" cmpd="sng" algn="ctr">
                        <a:solidFill>
                          <a:srgbClr val="66FFFF"/>
                        </a:solidFill>
                        <a:prstDash val="solid"/>
                        <a:miter lim="800000"/>
                        <a:headEnd/>
                        <a:tailEnd/>
                      </a:ln>
                      <a:effectLst/>
                    </p:spPr>
                  </p:pic>
                </p:oleObj>
              </mc:Fallback>
            </mc:AlternateContent>
          </a:graphicData>
        </a:graphic>
      </p:graphicFrame>
      <p:sp>
        <p:nvSpPr>
          <p:cNvPr id="4" name="Rectangle 3"/>
          <p:cNvSpPr>
            <a:spLocks noChangeArrowheads="1"/>
          </p:cNvSpPr>
          <p:nvPr/>
        </p:nvSpPr>
        <p:spPr bwMode="auto">
          <a:xfrm>
            <a:off x="914400" y="2362200"/>
            <a:ext cx="7056438" cy="914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FontTx/>
              <a:buNone/>
            </a:pPr>
            <a:r>
              <a:rPr lang="en-US" altLang="zh-CN" sz="4000" dirty="0" smtClean="0">
                <a:latin typeface="Arial" panose="020B0604020202020204" pitchFamily="34" charset="0"/>
                <a:ea typeface="方正大黑简体" panose="03000509000000000000" pitchFamily="65" charset="-122"/>
                <a:cs typeface="方正标宋"/>
              </a:rPr>
              <a:t>Informative learning</a:t>
            </a:r>
            <a:endParaRPr lang="en-US" altLang="zh-CN" sz="4000" dirty="0">
              <a:latin typeface="Arial" panose="020B0604020202020204" pitchFamily="34" charset="0"/>
              <a:ea typeface="方正大黑简体" panose="03000509000000000000" pitchFamily="65" charset="-122"/>
              <a:cs typeface="方正标宋"/>
            </a:endParaRPr>
          </a:p>
        </p:txBody>
      </p:sp>
      <p:sp>
        <p:nvSpPr>
          <p:cNvPr id="5" name="Rectangle 3"/>
          <p:cNvSpPr>
            <a:spLocks noChangeArrowheads="1"/>
          </p:cNvSpPr>
          <p:nvPr/>
        </p:nvSpPr>
        <p:spPr bwMode="auto">
          <a:xfrm>
            <a:off x="3700872" y="4419600"/>
            <a:ext cx="2192230" cy="110802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FontTx/>
              <a:buNone/>
            </a:pPr>
            <a:r>
              <a:rPr lang="zh-CN" altLang="en-US" sz="6000" dirty="0" smtClean="0">
                <a:solidFill>
                  <a:srgbClr val="FFFF00"/>
                </a:solidFill>
                <a:latin typeface="Arial" panose="020B0604020202020204" pitchFamily="34" charset="0"/>
                <a:ea typeface="方正大黑简体" panose="03000509000000000000" pitchFamily="65" charset="-122"/>
                <a:cs typeface="方正标宋"/>
              </a:rPr>
              <a:t>微</a:t>
            </a:r>
            <a:r>
              <a:rPr lang="zh-CN" altLang="en-US" sz="6000" dirty="0" smtClean="0">
                <a:latin typeface="Arial" panose="020B0604020202020204" pitchFamily="34" charset="0"/>
                <a:ea typeface="方正大黑简体" panose="03000509000000000000" pitchFamily="65" charset="-122"/>
                <a:cs typeface="方正标宋"/>
              </a:rPr>
              <a:t>课</a:t>
            </a:r>
            <a:endParaRPr lang="en-US" altLang="zh-CN" sz="6000" dirty="0">
              <a:latin typeface="Arial" panose="020B0604020202020204" pitchFamily="34" charset="0"/>
              <a:ea typeface="方正大黑简体" panose="03000509000000000000" pitchFamily="65" charset="-122"/>
              <a:cs typeface="方正标宋"/>
            </a:endParaRPr>
          </a:p>
        </p:txBody>
      </p:sp>
      <p:pic>
        <p:nvPicPr>
          <p:cNvPr id="6" name="图片 5"/>
          <p:cNvPicPr>
            <a:picLocks noChangeAspect="1"/>
          </p:cNvPicPr>
          <p:nvPr/>
        </p:nvPicPr>
        <p:blipFill>
          <a:blip r:embed="rId6"/>
          <a:stretch>
            <a:fillRect/>
          </a:stretch>
        </p:blipFill>
        <p:spPr>
          <a:xfrm>
            <a:off x="5893102" y="4536329"/>
            <a:ext cx="1366017" cy="763600"/>
          </a:xfrm>
          <a:prstGeom prst="rect">
            <a:avLst/>
          </a:prstGeom>
          <a:ln w="57150">
            <a:solidFill>
              <a:srgbClr val="00B0F0"/>
            </a:solidFill>
          </a:ln>
        </p:spPr>
      </p:pic>
    </p:spTree>
    <p:extLst>
      <p:ext uri="{BB962C8B-B14F-4D97-AF65-F5344CB8AC3E}">
        <p14:creationId xmlns:p14="http://schemas.microsoft.com/office/powerpoint/2010/main" val="381021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40388" name="Object 4"/>
          <p:cNvGraphicFramePr>
            <a:graphicFrameLocks noGrp="1" noChangeAspect="1"/>
          </p:cNvGraphicFramePr>
          <p:nvPr>
            <p:ph sz="quarter" idx="3"/>
            <p:extLst>
              <p:ext uri="{D42A27DB-BD31-4B8C-83A1-F6EECF244321}">
                <p14:modId xmlns:p14="http://schemas.microsoft.com/office/powerpoint/2010/main" val="1322863065"/>
              </p:ext>
            </p:extLst>
          </p:nvPr>
        </p:nvGraphicFramePr>
        <p:xfrm>
          <a:off x="2698750" y="3124200"/>
          <a:ext cx="3778250" cy="2635642"/>
        </p:xfrm>
        <a:graphic>
          <a:graphicData uri="http://schemas.openxmlformats.org/presentationml/2006/ole">
            <mc:AlternateContent xmlns:mc="http://schemas.openxmlformats.org/markup-compatibility/2006">
              <mc:Choice xmlns:v="urn:schemas-microsoft-com:vml" Requires="v">
                <p:oleObj spid="_x0000_s2091" name="Image" r:id="rId4" imgW="15528415" imgH="10826685" progId="Photoshop.Image.5">
                  <p:embed/>
                </p:oleObj>
              </mc:Choice>
              <mc:Fallback>
                <p:oleObj name="Image" r:id="rId4" imgW="15528415" imgH="10826685"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0" y="3124200"/>
                        <a:ext cx="3778250" cy="2635642"/>
                      </a:xfrm>
                      <a:prstGeom prst="rect">
                        <a:avLst/>
                      </a:prstGeom>
                      <a:noFill/>
                      <a:ln w="38100" cap="flat" cmpd="sng" algn="ctr">
                        <a:solidFill>
                          <a:srgbClr val="66FFFF"/>
                        </a:solidFill>
                        <a:prstDash val="solid"/>
                        <a:miter lim="800000"/>
                        <a:headEnd/>
                        <a:tailEnd/>
                      </a:ln>
                      <a:effectLst/>
                      <a:extLst/>
                    </p:spPr>
                  </p:pic>
                </p:oleObj>
              </mc:Fallback>
            </mc:AlternateContent>
          </a:graphicData>
        </a:graphic>
      </p:graphicFrame>
      <p:sp>
        <p:nvSpPr>
          <p:cNvPr id="4" name="Rectangle 3"/>
          <p:cNvSpPr>
            <a:spLocks noChangeArrowheads="1"/>
          </p:cNvSpPr>
          <p:nvPr/>
        </p:nvSpPr>
        <p:spPr bwMode="auto">
          <a:xfrm>
            <a:off x="1059656" y="1981200"/>
            <a:ext cx="7056438" cy="914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FontTx/>
              <a:buNone/>
            </a:pPr>
            <a:r>
              <a:rPr lang="en-US" altLang="zh-CN" sz="4400" dirty="0" smtClean="0">
                <a:latin typeface="Arial" panose="020B0604020202020204" pitchFamily="34" charset="0"/>
                <a:ea typeface="方正大黑简体" panose="03000509000000000000" pitchFamily="65" charset="-122"/>
                <a:cs typeface="方正标宋"/>
              </a:rPr>
              <a:t>Formative learning</a:t>
            </a:r>
            <a:endParaRPr lang="en-US" altLang="zh-CN" sz="4400" dirty="0">
              <a:latin typeface="Arial" panose="020B0604020202020204" pitchFamily="34" charset="0"/>
              <a:ea typeface="方正大黑简体" panose="03000509000000000000" pitchFamily="65" charset="-122"/>
              <a:cs typeface="方正标宋"/>
            </a:endParaRPr>
          </a:p>
        </p:txBody>
      </p:sp>
    </p:spTree>
    <p:extLst>
      <p:ext uri="{BB962C8B-B14F-4D97-AF65-F5344CB8AC3E}">
        <p14:creationId xmlns:p14="http://schemas.microsoft.com/office/powerpoint/2010/main" val="3285941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68029" y="3571646"/>
            <a:ext cx="5943600" cy="1569660"/>
          </a:xfrm>
          <a:prstGeom prst="rect">
            <a:avLst/>
          </a:prstGeom>
        </p:spPr>
        <p:txBody>
          <a:bodyPr wrap="square">
            <a:spAutoFit/>
          </a:bodyPr>
          <a:lstStyle/>
          <a:p>
            <a:r>
              <a:rPr lang="en-US" altLang="zh-CN" sz="1600" dirty="0">
                <a:latin typeface="Arial" panose="020B0604020202020204" pitchFamily="34" charset="0"/>
                <a:cs typeface="Arial" panose="020B0604020202020204" pitchFamily="34" charset="0"/>
              </a:rPr>
              <a:t>Flipped Learning is a pedagogical approach in which direct instruction moves from the group learning space to the individual learning space, and the resulting group space is transformed into a dynamic, interactive learning environment where the educator guides students as they apply concepts and engage creatively in the subject matter.</a:t>
            </a:r>
            <a:endParaRPr lang="zh-CN" altLang="en-US" sz="1600" dirty="0">
              <a:latin typeface="Arial" panose="020B0604020202020204" pitchFamily="34" charset="0"/>
              <a:cs typeface="Arial" panose="020B0604020202020204" pitchFamily="34" charset="0"/>
            </a:endParaRPr>
          </a:p>
        </p:txBody>
      </p:sp>
      <p:sp>
        <p:nvSpPr>
          <p:cNvPr id="3" name="矩形 2"/>
          <p:cNvSpPr/>
          <p:nvPr/>
        </p:nvSpPr>
        <p:spPr>
          <a:xfrm>
            <a:off x="3163429" y="5476646"/>
            <a:ext cx="5638800" cy="230832"/>
          </a:xfrm>
          <a:prstGeom prst="rect">
            <a:avLst/>
          </a:prstGeom>
        </p:spPr>
        <p:txBody>
          <a:bodyPr wrap="square">
            <a:spAutoFit/>
          </a:bodyPr>
          <a:lstStyle/>
          <a:p>
            <a:r>
              <a:rPr lang="zh-CN" altLang="en-US" sz="900" dirty="0"/>
              <a:t>http://www.flippedlearning.org/cms/lib07/VA01923112/Centricity/Domain/46/FLIP_handout_FNL_Web.pdf</a:t>
            </a:r>
          </a:p>
        </p:txBody>
      </p:sp>
      <p:sp>
        <p:nvSpPr>
          <p:cNvPr id="4" name="矩形 3"/>
          <p:cNvSpPr/>
          <p:nvPr/>
        </p:nvSpPr>
        <p:spPr>
          <a:xfrm>
            <a:off x="1447800" y="2362200"/>
            <a:ext cx="6363829" cy="769441"/>
          </a:xfrm>
          <a:prstGeom prst="rect">
            <a:avLst/>
          </a:prstGeom>
        </p:spPr>
        <p:txBody>
          <a:bodyPr wrap="square">
            <a:spAutoFit/>
          </a:bodyPr>
          <a:lstStyle/>
          <a:p>
            <a:pPr algn="ctr"/>
            <a:r>
              <a:rPr lang="en-US" altLang="zh-CN" sz="4400" dirty="0" smtClean="0">
                <a:latin typeface="Arial" panose="020B0604020202020204" pitchFamily="34" charset="0"/>
                <a:cs typeface="Arial" panose="020B0604020202020204" pitchFamily="34" charset="0"/>
              </a:rPr>
              <a:t>What is flipped learning? </a:t>
            </a:r>
            <a:endParaRPr lang="zh-CN" altLang="en-US" sz="4400" dirty="0"/>
          </a:p>
        </p:txBody>
      </p:sp>
    </p:spTree>
    <p:extLst>
      <p:ext uri="{BB962C8B-B14F-4D97-AF65-F5344CB8AC3E}">
        <p14:creationId xmlns:p14="http://schemas.microsoft.com/office/powerpoint/2010/main" val="1686177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286000" y="3048000"/>
            <a:ext cx="4506912" cy="1079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FontTx/>
              <a:buNone/>
            </a:pPr>
            <a:r>
              <a:rPr lang="en-US" altLang="zh-CN" sz="4800" dirty="0" smtClean="0">
                <a:latin typeface="Arial" panose="020B0604020202020204" pitchFamily="34" charset="0"/>
                <a:ea typeface="方正大黑简体" panose="03000509000000000000" pitchFamily="65" charset="-122"/>
                <a:cs typeface="方正标宋"/>
              </a:rPr>
              <a:t>Flip or not?</a:t>
            </a:r>
            <a:endParaRPr lang="en-US" altLang="zh-CN" sz="4800" dirty="0">
              <a:latin typeface="Arial" panose="020B0604020202020204" pitchFamily="34" charset="0"/>
              <a:ea typeface="方正大黑简体" panose="03000509000000000000" pitchFamily="65" charset="-122"/>
              <a:cs typeface="方正标宋"/>
            </a:endParaRPr>
          </a:p>
        </p:txBody>
      </p:sp>
    </p:spTree>
    <p:extLst>
      <p:ext uri="{BB962C8B-B14F-4D97-AF65-F5344CB8AC3E}">
        <p14:creationId xmlns:p14="http://schemas.microsoft.com/office/powerpoint/2010/main" val="1173767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43461" name="Object 5"/>
          <p:cNvGraphicFramePr>
            <a:graphicFrameLocks noGrp="1" noChangeAspect="1"/>
          </p:cNvGraphicFramePr>
          <p:nvPr>
            <p:ph sz="half" idx="2"/>
            <p:extLst>
              <p:ext uri="{D42A27DB-BD31-4B8C-83A1-F6EECF244321}">
                <p14:modId xmlns:p14="http://schemas.microsoft.com/office/powerpoint/2010/main" val="1731736980"/>
              </p:ext>
            </p:extLst>
          </p:nvPr>
        </p:nvGraphicFramePr>
        <p:xfrm>
          <a:off x="2743200" y="3276600"/>
          <a:ext cx="3521076" cy="2479266"/>
        </p:xfrm>
        <a:graphic>
          <a:graphicData uri="http://schemas.openxmlformats.org/presentationml/2006/ole">
            <mc:AlternateContent xmlns:mc="http://schemas.openxmlformats.org/markup-compatibility/2006">
              <mc:Choice xmlns:v="urn:schemas-microsoft-com:vml" Requires="v">
                <p:oleObj spid="_x0000_s3116" name="Image" r:id="rId4" imgW="15668196" imgH="11030004" progId="Photoshop.Image.5">
                  <p:embed/>
                </p:oleObj>
              </mc:Choice>
              <mc:Fallback>
                <p:oleObj name="Image" r:id="rId4" imgW="15668196" imgH="11030004" progId="Photoshop.Image.5">
                  <p:embed/>
                  <p:pic>
                    <p:nvPicPr>
                      <p:cNvPr id="0" name=""/>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2743200" y="3276600"/>
                        <a:ext cx="3521076" cy="2479266"/>
                      </a:xfrm>
                      <a:prstGeom prst="rect">
                        <a:avLst/>
                      </a:prstGeom>
                      <a:noFill/>
                      <a:ln w="38100" cmpd="sng">
                        <a:solidFill>
                          <a:schemeClr val="accent1"/>
                        </a:solidFill>
                        <a:miter lim="800000"/>
                        <a:headEnd/>
                        <a:tailEnd/>
                      </a:ln>
                      <a:effectLst/>
                      <a:extLst/>
                    </p:spPr>
                  </p:pic>
                </p:oleObj>
              </mc:Fallback>
            </mc:AlternateContent>
          </a:graphicData>
        </a:graphic>
      </p:graphicFrame>
      <p:sp>
        <p:nvSpPr>
          <p:cNvPr id="4" name="Rectangle 3"/>
          <p:cNvSpPr>
            <a:spLocks noChangeArrowheads="1"/>
          </p:cNvSpPr>
          <p:nvPr/>
        </p:nvSpPr>
        <p:spPr bwMode="auto">
          <a:xfrm>
            <a:off x="533400" y="2057400"/>
            <a:ext cx="8108950" cy="914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FontTx/>
              <a:buNone/>
            </a:pPr>
            <a:r>
              <a:rPr lang="en-US" altLang="zh-CN" sz="4000" dirty="0" smtClean="0">
                <a:latin typeface="Arial" panose="020B0604020202020204" pitchFamily="34" charset="0"/>
                <a:ea typeface="方正大黑简体" panose="03000509000000000000" pitchFamily="65" charset="-122"/>
                <a:cs typeface="方正标宋"/>
              </a:rPr>
              <a:t>Transformative learning</a:t>
            </a:r>
            <a:endParaRPr lang="en-US" altLang="zh-CN" sz="4000" dirty="0">
              <a:latin typeface="Arial" panose="020B0604020202020204" pitchFamily="34" charset="0"/>
              <a:ea typeface="方正大黑简体" panose="03000509000000000000" pitchFamily="65" charset="-122"/>
              <a:cs typeface="方正标宋"/>
            </a:endParaRPr>
          </a:p>
        </p:txBody>
      </p:sp>
    </p:spTree>
    <p:extLst>
      <p:ext uri="{BB962C8B-B14F-4D97-AF65-F5344CB8AC3E}">
        <p14:creationId xmlns:p14="http://schemas.microsoft.com/office/powerpoint/2010/main" val="2325639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38400" y="4572000"/>
            <a:ext cx="1219200" cy="609600"/>
          </a:xfrm>
        </p:spPr>
        <p:txBody>
          <a:bodyPr/>
          <a:lstStyle/>
          <a:p>
            <a:pPr marL="0" indent="0" eaLnBrk="1" hangingPunct="1">
              <a:lnSpc>
                <a:spcPts val="3500"/>
              </a:lnSpc>
              <a:buClr>
                <a:schemeClr val="tx1"/>
              </a:buClr>
              <a:buSzPct val="100000"/>
              <a:buNone/>
              <a:defRPr/>
            </a:pPr>
            <a:r>
              <a:rPr lang="zh-CN" altLang="en-US" sz="2400" kern="1200" dirty="0">
                <a:latin typeface="黑体" panose="02010609060101010101" pitchFamily="49" charset="-122"/>
                <a:ea typeface="黑体" panose="02010609060101010101" pitchFamily="49" charset="-122"/>
                <a:cs typeface="Arial Unicode MS" panose="020B0604020202020204" pitchFamily="34" charset="-122"/>
              </a:rPr>
              <a:t>自己</a:t>
            </a:r>
            <a:endParaRPr lang="en-US" altLang="zh-CN" sz="2400" kern="1200" dirty="0" smtClean="0">
              <a:latin typeface="黑体" panose="02010609060101010101" pitchFamily="49" charset="-122"/>
              <a:ea typeface="黑体" panose="02010609060101010101" pitchFamily="49" charset="-122"/>
              <a:cs typeface="Arial Unicode MS" panose="020B0604020202020204" pitchFamily="34" charset="-122"/>
            </a:endParaRPr>
          </a:p>
        </p:txBody>
      </p:sp>
      <p:sp>
        <p:nvSpPr>
          <p:cNvPr id="73731" name="Rectangle 3"/>
          <p:cNvSpPr>
            <a:spLocks noChangeArrowheads="1"/>
          </p:cNvSpPr>
          <p:nvPr/>
        </p:nvSpPr>
        <p:spPr bwMode="auto">
          <a:xfrm>
            <a:off x="609600" y="2743200"/>
            <a:ext cx="7761288" cy="1079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None/>
            </a:pPr>
            <a:r>
              <a:rPr lang="zh-CN" altLang="en-US" sz="4000" dirty="0">
                <a:latin typeface="黑体" panose="02010609060101010101" pitchFamily="49" charset="-122"/>
                <a:ea typeface="黑体" panose="02010609060101010101" pitchFamily="49" charset="-122"/>
                <a:cs typeface="方正标宋"/>
              </a:rPr>
              <a:t>“以生为本”的“好老师”</a:t>
            </a:r>
            <a:endParaRPr lang="en-US" altLang="zh-CN" sz="4000" dirty="0">
              <a:latin typeface="黑体" panose="02010609060101010101" pitchFamily="49" charset="-122"/>
              <a:ea typeface="黑体" panose="02010609060101010101" pitchFamily="49" charset="-122"/>
              <a:cs typeface="方正标宋"/>
            </a:endParaRPr>
          </a:p>
        </p:txBody>
      </p:sp>
      <p:sp>
        <p:nvSpPr>
          <p:cNvPr id="4" name="矩形 3"/>
          <p:cNvSpPr/>
          <p:nvPr/>
        </p:nvSpPr>
        <p:spPr>
          <a:xfrm>
            <a:off x="1295400" y="1146770"/>
            <a:ext cx="625491" cy="923330"/>
          </a:xfrm>
          <a:prstGeom prst="rect">
            <a:avLst/>
          </a:prstGeom>
          <a:noFill/>
        </p:spPr>
        <p:txBody>
          <a:bodyPr wrap="none">
            <a:spAutoFit/>
          </a:bodyPr>
          <a:lstStyle/>
          <a:p>
            <a:pPr algn="ctr">
              <a:defRPr/>
            </a:pPr>
            <a:r>
              <a:rPr lang="en-US" altLang="zh-CN"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5</a:t>
            </a:r>
            <a:endParaRPr lang="zh-CN" alt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内容占位符 2"/>
          <p:cNvSpPr txBox="1">
            <a:spLocks/>
          </p:cNvSpPr>
          <p:nvPr/>
        </p:nvSpPr>
        <p:spPr bwMode="auto">
          <a:xfrm>
            <a:off x="4191000" y="4572000"/>
            <a:ext cx="1219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eaLnBrk="1" hangingPunct="1">
              <a:lnSpc>
                <a:spcPts val="3500"/>
              </a:lnSpc>
              <a:buClr>
                <a:schemeClr val="tx1"/>
              </a:buClr>
              <a:buSzPct val="100000"/>
              <a:buFont typeface="Wingdings" panose="05000000000000000000" pitchFamily="2" charset="2"/>
              <a:buNone/>
              <a:defRPr/>
            </a:pPr>
            <a:r>
              <a:rPr lang="zh-CN" altLang="en-US" sz="2400" kern="1200" dirty="0" smtClean="0">
                <a:latin typeface="黑体" panose="02010609060101010101" pitchFamily="49" charset="-122"/>
                <a:ea typeface="黑体" panose="02010609060101010101" pitchFamily="49" charset="-122"/>
                <a:cs typeface="Arial Unicode MS" panose="020B0604020202020204" pitchFamily="34" charset="-122"/>
              </a:rPr>
              <a:t>任务</a:t>
            </a:r>
            <a:endParaRPr lang="en-US" altLang="zh-CN" sz="2400" kern="1200" dirty="0" smtClean="0">
              <a:latin typeface="黑体" panose="02010609060101010101" pitchFamily="49" charset="-122"/>
              <a:ea typeface="黑体" panose="02010609060101010101" pitchFamily="49" charset="-122"/>
              <a:cs typeface="Arial Unicode MS" panose="020B0604020202020204" pitchFamily="34" charset="-122"/>
            </a:endParaRPr>
          </a:p>
        </p:txBody>
      </p:sp>
      <p:sp>
        <p:nvSpPr>
          <p:cNvPr id="6" name="内容占位符 2"/>
          <p:cNvSpPr txBox="1">
            <a:spLocks/>
          </p:cNvSpPr>
          <p:nvPr/>
        </p:nvSpPr>
        <p:spPr bwMode="auto">
          <a:xfrm>
            <a:off x="5791200" y="4572000"/>
            <a:ext cx="1219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eaLnBrk="1" hangingPunct="1">
              <a:lnSpc>
                <a:spcPts val="3500"/>
              </a:lnSpc>
              <a:buClr>
                <a:schemeClr val="tx1"/>
              </a:buClr>
              <a:buSzPct val="100000"/>
              <a:buFont typeface="Wingdings" panose="05000000000000000000" pitchFamily="2" charset="2"/>
              <a:buNone/>
              <a:defRPr/>
            </a:pPr>
            <a:r>
              <a:rPr lang="zh-CN" altLang="en-US" sz="2400" kern="1200" dirty="0" smtClean="0">
                <a:latin typeface="黑体" panose="02010609060101010101" pitchFamily="49" charset="-122"/>
                <a:ea typeface="黑体" panose="02010609060101010101" pitchFamily="49" charset="-122"/>
                <a:cs typeface="Arial Unicode MS" panose="020B0604020202020204" pitchFamily="34" charset="-122"/>
              </a:rPr>
              <a:t>学生</a:t>
            </a:r>
            <a:endParaRPr lang="en-US" altLang="zh-CN" sz="2400" kern="1200" dirty="0" smtClean="0">
              <a:latin typeface="黑体" panose="02010609060101010101" pitchFamily="49" charset="-122"/>
              <a:ea typeface="黑体" panose="02010609060101010101" pitchFamily="49" charset="-122"/>
              <a:cs typeface="Arial Unicode MS" panose="020B0604020202020204" pitchFamily="34" charset="-122"/>
            </a:endParaRPr>
          </a:p>
        </p:txBody>
      </p:sp>
      <mc:AlternateContent xmlns:mc="http://schemas.openxmlformats.org/markup-compatibility/2006" xmlns:p14="http://schemas.microsoft.com/office/powerpoint/2010/main">
        <mc:Choice Requires="p14">
          <p:contentPart p14:bwMode="auto" r:id="rId2">
            <p14:nvContentPartPr>
              <p14:cNvPr id="2" name="墨迹 1"/>
              <p14:cNvContentPartPr/>
              <p14:nvPr/>
            </p14:nvContentPartPr>
            <p14:xfrm>
              <a:off x="2805120" y="4112880"/>
              <a:ext cx="3292200" cy="479520"/>
            </p14:xfrm>
          </p:contentPart>
        </mc:Choice>
        <mc:Fallback xmlns="">
          <p:pic>
            <p:nvPicPr>
              <p:cNvPr id="2" name="墨迹 1"/>
              <p:cNvPicPr/>
              <p:nvPr/>
            </p:nvPicPr>
            <p:blipFill>
              <a:blip r:embed="rId3"/>
              <a:stretch>
                <a:fillRect/>
              </a:stretch>
            </p:blipFill>
            <p:spPr>
              <a:xfrm>
                <a:off x="2792160" y="4090920"/>
                <a:ext cx="3327120" cy="512280"/>
              </a:xfrm>
              <a:prstGeom prst="rect">
                <a:avLst/>
              </a:prstGeom>
            </p:spPr>
          </p:pic>
        </mc:Fallback>
      </mc:AlternateContent>
    </p:spTree>
    <p:extLst>
      <p:ext uri="{BB962C8B-B14F-4D97-AF65-F5344CB8AC3E}">
        <p14:creationId xmlns:p14="http://schemas.microsoft.com/office/powerpoint/2010/main" val="23434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73564" y="4288920"/>
            <a:ext cx="1219200" cy="609600"/>
          </a:xfrm>
        </p:spPr>
        <p:txBody>
          <a:bodyPr/>
          <a:lstStyle/>
          <a:p>
            <a:pPr marL="0" indent="0" eaLnBrk="1" hangingPunct="1">
              <a:lnSpc>
                <a:spcPts val="3500"/>
              </a:lnSpc>
              <a:buClr>
                <a:schemeClr val="tx1"/>
              </a:buClr>
              <a:buSzPct val="100000"/>
              <a:buNone/>
              <a:defRPr/>
            </a:pPr>
            <a:r>
              <a:rPr lang="zh-CN" altLang="en-US" sz="2400" kern="1200" dirty="0">
                <a:latin typeface="黑体" panose="02010609060101010101" pitchFamily="49" charset="-122"/>
                <a:ea typeface="黑体" panose="02010609060101010101" pitchFamily="49" charset="-122"/>
                <a:cs typeface="Arial Unicode MS" panose="020B0604020202020204" pitchFamily="34" charset="-122"/>
              </a:rPr>
              <a:t>学生</a:t>
            </a:r>
            <a:endParaRPr lang="en-US" altLang="zh-CN" sz="2400" kern="1200" dirty="0" smtClean="0">
              <a:latin typeface="黑体" panose="02010609060101010101" pitchFamily="49" charset="-122"/>
              <a:ea typeface="黑体" panose="02010609060101010101" pitchFamily="49" charset="-122"/>
              <a:cs typeface="Arial Unicode MS" panose="020B0604020202020204" pitchFamily="34" charset="-122"/>
            </a:endParaRPr>
          </a:p>
        </p:txBody>
      </p:sp>
      <p:sp>
        <p:nvSpPr>
          <p:cNvPr id="73731" name="Rectangle 3"/>
          <p:cNvSpPr>
            <a:spLocks noChangeArrowheads="1"/>
          </p:cNvSpPr>
          <p:nvPr/>
        </p:nvSpPr>
        <p:spPr bwMode="auto">
          <a:xfrm>
            <a:off x="609600" y="2743200"/>
            <a:ext cx="7761288" cy="1079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FontTx/>
              <a:buNone/>
            </a:pPr>
            <a:r>
              <a:rPr lang="en-US" altLang="zh-CN" sz="4400" dirty="0" smtClean="0">
                <a:latin typeface="Arial" panose="020B0604020202020204" pitchFamily="34" charset="0"/>
                <a:ea typeface="方正大黑简体" panose="03000509000000000000" pitchFamily="65" charset="-122"/>
                <a:cs typeface="方正标宋"/>
              </a:rPr>
              <a:t>“Flipped Teacher”</a:t>
            </a:r>
            <a:endParaRPr lang="en-US" altLang="zh-CN" sz="4400" dirty="0">
              <a:latin typeface="Arial" panose="020B0604020202020204" pitchFamily="34" charset="0"/>
              <a:ea typeface="方正大黑简体" panose="03000509000000000000" pitchFamily="65" charset="-122"/>
              <a:cs typeface="方正标宋"/>
            </a:endParaRPr>
          </a:p>
        </p:txBody>
      </p:sp>
      <p:sp>
        <p:nvSpPr>
          <p:cNvPr id="4" name="矩形 3"/>
          <p:cNvSpPr/>
          <p:nvPr/>
        </p:nvSpPr>
        <p:spPr>
          <a:xfrm>
            <a:off x="1295400" y="1146770"/>
            <a:ext cx="625491" cy="923330"/>
          </a:xfrm>
          <a:prstGeom prst="rect">
            <a:avLst/>
          </a:prstGeom>
          <a:noFill/>
        </p:spPr>
        <p:txBody>
          <a:bodyPr wrap="none">
            <a:spAutoFit/>
          </a:bodyPr>
          <a:lstStyle/>
          <a:p>
            <a:pPr algn="ctr">
              <a:defRPr/>
            </a:pPr>
            <a:r>
              <a:rPr lang="en-US" altLang="zh-CN"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5</a:t>
            </a:r>
            <a:endParaRPr lang="zh-CN" alt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内容占位符 2"/>
          <p:cNvSpPr txBox="1">
            <a:spLocks/>
          </p:cNvSpPr>
          <p:nvPr/>
        </p:nvSpPr>
        <p:spPr bwMode="auto">
          <a:xfrm>
            <a:off x="4126164" y="4288920"/>
            <a:ext cx="1219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eaLnBrk="1" hangingPunct="1">
              <a:lnSpc>
                <a:spcPts val="3500"/>
              </a:lnSpc>
              <a:buClr>
                <a:schemeClr val="tx1"/>
              </a:buClr>
              <a:buSzPct val="100000"/>
              <a:buFont typeface="Wingdings" panose="05000000000000000000" pitchFamily="2" charset="2"/>
              <a:buNone/>
              <a:defRPr/>
            </a:pPr>
            <a:r>
              <a:rPr lang="zh-CN" altLang="en-US" sz="2400" kern="1200" dirty="0" smtClean="0">
                <a:latin typeface="黑体" panose="02010609060101010101" pitchFamily="49" charset="-122"/>
                <a:ea typeface="黑体" panose="02010609060101010101" pitchFamily="49" charset="-122"/>
                <a:cs typeface="Arial Unicode MS" panose="020B0604020202020204" pitchFamily="34" charset="-122"/>
              </a:rPr>
              <a:t>任务</a:t>
            </a:r>
            <a:endParaRPr lang="en-US" altLang="zh-CN" sz="2400" kern="1200" dirty="0" smtClean="0">
              <a:latin typeface="黑体" panose="02010609060101010101" pitchFamily="49" charset="-122"/>
              <a:ea typeface="黑体" panose="02010609060101010101" pitchFamily="49" charset="-122"/>
              <a:cs typeface="Arial Unicode MS" panose="020B0604020202020204" pitchFamily="34" charset="-122"/>
            </a:endParaRPr>
          </a:p>
        </p:txBody>
      </p:sp>
      <p:sp>
        <p:nvSpPr>
          <p:cNvPr id="6" name="内容占位符 2"/>
          <p:cNvSpPr txBox="1">
            <a:spLocks/>
          </p:cNvSpPr>
          <p:nvPr/>
        </p:nvSpPr>
        <p:spPr bwMode="auto">
          <a:xfrm>
            <a:off x="5726364" y="4288920"/>
            <a:ext cx="1219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eaLnBrk="1" hangingPunct="1">
              <a:lnSpc>
                <a:spcPts val="3500"/>
              </a:lnSpc>
              <a:buClr>
                <a:schemeClr val="tx1"/>
              </a:buClr>
              <a:buSzPct val="100000"/>
              <a:buFont typeface="Wingdings" panose="05000000000000000000" pitchFamily="2" charset="2"/>
              <a:buNone/>
              <a:defRPr/>
            </a:pPr>
            <a:r>
              <a:rPr lang="zh-CN" altLang="en-US" sz="2400" kern="1200" dirty="0" smtClean="0">
                <a:latin typeface="黑体" panose="02010609060101010101" pitchFamily="49" charset="-122"/>
                <a:ea typeface="黑体" panose="02010609060101010101" pitchFamily="49" charset="-122"/>
                <a:cs typeface="Arial Unicode MS" panose="020B0604020202020204" pitchFamily="34" charset="-122"/>
              </a:rPr>
              <a:t>自己</a:t>
            </a:r>
            <a:endParaRPr lang="en-US" altLang="zh-CN" sz="2400" kern="1200" dirty="0" smtClean="0">
              <a:latin typeface="黑体" panose="02010609060101010101" pitchFamily="49" charset="-122"/>
              <a:ea typeface="黑体" panose="02010609060101010101" pitchFamily="49" charset="-122"/>
              <a:cs typeface="Arial Unicode MS" panose="020B0604020202020204" pitchFamily="34" charset="-122"/>
            </a:endParaRPr>
          </a:p>
        </p:txBody>
      </p:sp>
      <mc:AlternateContent xmlns:mc="http://schemas.openxmlformats.org/markup-compatibility/2006" xmlns:p14="http://schemas.microsoft.com/office/powerpoint/2010/main">
        <mc:Choice Requires="p14">
          <p:contentPart p14:bwMode="auto" r:id="rId2">
            <p14:nvContentPartPr>
              <p14:cNvPr id="2" name="墨迹 1"/>
              <p14:cNvContentPartPr/>
              <p14:nvPr/>
            </p14:nvContentPartPr>
            <p14:xfrm>
              <a:off x="2946924" y="4724400"/>
              <a:ext cx="3086640" cy="535680"/>
            </p14:xfrm>
          </p:contentPart>
        </mc:Choice>
        <mc:Fallback xmlns="">
          <p:pic>
            <p:nvPicPr>
              <p:cNvPr id="2" name="墨迹 1"/>
              <p:cNvPicPr/>
              <p:nvPr/>
            </p:nvPicPr>
            <p:blipFill>
              <a:blip r:embed="rId3"/>
              <a:stretch>
                <a:fillRect/>
              </a:stretch>
            </p:blipFill>
            <p:spPr>
              <a:xfrm>
                <a:off x="2919204" y="4706760"/>
                <a:ext cx="3130560" cy="578520"/>
              </a:xfrm>
              <a:prstGeom prst="rect">
                <a:avLst/>
              </a:prstGeom>
            </p:spPr>
          </p:pic>
        </mc:Fallback>
      </mc:AlternateContent>
    </p:spTree>
    <p:extLst>
      <p:ext uri="{BB962C8B-B14F-4D97-AF65-F5344CB8AC3E}">
        <p14:creationId xmlns:p14="http://schemas.microsoft.com/office/powerpoint/2010/main" val="3048712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028986" y="2514600"/>
            <a:ext cx="3193502" cy="156966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ClrTx/>
              <a:buSzTx/>
              <a:buFont typeface="Wingdings" panose="05000000000000000000" pitchFamily="2" charset="2"/>
              <a:buNone/>
            </a:pPr>
            <a:r>
              <a:rPr lang="en-US" altLang="zh-CN" sz="9600" dirty="0">
                <a:latin typeface="Arial" panose="020B0604020202020204" pitchFamily="34" charset="0"/>
                <a:ea typeface="方正楷体简体" panose="03000509000000000000" pitchFamily="65" charset="-122"/>
                <a:cs typeface="方正标宋"/>
              </a:rPr>
              <a:t>HOW</a:t>
            </a:r>
          </a:p>
        </p:txBody>
      </p:sp>
      <p:sp>
        <p:nvSpPr>
          <p:cNvPr id="1255427" name="Rectangle 3"/>
          <p:cNvSpPr>
            <a:spLocks noChangeArrowheads="1"/>
          </p:cNvSpPr>
          <p:nvPr/>
        </p:nvSpPr>
        <p:spPr bwMode="auto">
          <a:xfrm>
            <a:off x="3242185" y="4267200"/>
            <a:ext cx="2980303" cy="7694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marL="342900" indent="-342900">
              <a:spcBef>
                <a:spcPct val="0"/>
              </a:spcBef>
              <a:defRPr kumimoji="1" sz="2400">
                <a:solidFill>
                  <a:schemeClr val="tx1"/>
                </a:solidFill>
                <a:latin typeface="Times New Roman" panose="02020603050405020304" pitchFamily="18" charset="0"/>
                <a:ea typeface="宋体" panose="02010600030101010101" pitchFamily="2" charset="-122"/>
              </a:defRPr>
            </a:lvl1pPr>
            <a:lvl2pPr>
              <a:spcBef>
                <a:spcPct val="0"/>
              </a:spcBef>
              <a:defRPr kumimoji="1" sz="2400">
                <a:solidFill>
                  <a:schemeClr val="tx1"/>
                </a:solidFill>
                <a:latin typeface="Times New Roman" panose="02020603050405020304" pitchFamily="18" charset="0"/>
                <a:ea typeface="宋体" panose="02010600030101010101" pitchFamily="2" charset="-122"/>
              </a:defRPr>
            </a:lvl2pPr>
            <a:lvl3pPr>
              <a:spcBef>
                <a:spcPct val="0"/>
              </a:spcBef>
              <a:defRPr kumimoji="1" sz="2400">
                <a:solidFill>
                  <a:schemeClr val="tx1"/>
                </a:solidFill>
                <a:latin typeface="Times New Roman" panose="02020603050405020304" pitchFamily="18" charset="0"/>
                <a:ea typeface="宋体" panose="02010600030101010101" pitchFamily="2" charset="-122"/>
              </a:defRPr>
            </a:lvl3pPr>
            <a:lvl4pPr>
              <a:spcBef>
                <a:spcPct val="0"/>
              </a:spcBef>
              <a:defRPr kumimoji="1" sz="2400">
                <a:solidFill>
                  <a:schemeClr val="tx1"/>
                </a:solidFill>
                <a:latin typeface="Times New Roman" panose="02020603050405020304" pitchFamily="18" charset="0"/>
                <a:ea typeface="宋体" panose="02010600030101010101" pitchFamily="2" charset="-122"/>
              </a:defRPr>
            </a:lvl4pPr>
            <a:lvl5pPr>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buFont typeface="Wingdings" panose="05000000000000000000" pitchFamily="2" charset="2"/>
              <a:buNone/>
              <a:defRPr/>
            </a:pPr>
            <a:r>
              <a:rPr kumimoji="0" lang="en-US" altLang="zh-CN" sz="4400" dirty="0" smtClean="0">
                <a:effectLst>
                  <a:outerShdw blurRad="38100" dist="38100" dir="2700000" algn="tl">
                    <a:srgbClr val="000000"/>
                  </a:outerShdw>
                </a:effectLst>
                <a:latin typeface="Arial" panose="020B0604020202020204" pitchFamily="34" charset="0"/>
                <a:ea typeface="方正楷体简体" panose="03000509000000000000" pitchFamily="65" charset="-122"/>
              </a:rPr>
              <a:t>do I teach?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895600" y="2895600"/>
            <a:ext cx="3951288" cy="1079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None/>
            </a:pPr>
            <a:r>
              <a:rPr lang="zh-CN" altLang="en-US" sz="4800" dirty="0">
                <a:latin typeface="黑体" panose="02010609060101010101" pitchFamily="49" charset="-122"/>
                <a:ea typeface="黑体" panose="02010609060101010101" pitchFamily="49" charset="-122"/>
                <a:cs typeface="方正标宋"/>
              </a:rPr>
              <a:t>谢谢！</a:t>
            </a:r>
            <a:endParaRPr lang="en-US" altLang="zh-CN" sz="4800" dirty="0">
              <a:latin typeface="黑体" panose="02010609060101010101" pitchFamily="49" charset="-122"/>
              <a:ea typeface="黑体" panose="02010609060101010101" pitchFamily="49" charset="-122"/>
              <a:cs typeface="方正标宋"/>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819400" y="2743200"/>
            <a:ext cx="3483261" cy="1446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ClrTx/>
              <a:buSzTx/>
              <a:buFont typeface="Wingdings" panose="05000000000000000000" pitchFamily="2" charset="2"/>
              <a:buNone/>
            </a:pPr>
            <a:r>
              <a:rPr lang="en-US" altLang="zh-CN" sz="8800" dirty="0">
                <a:latin typeface="Arial" panose="020B0604020202020204" pitchFamily="34" charset="0"/>
                <a:ea typeface="方正楷体简体" panose="03000509000000000000" pitchFamily="65" charset="-122"/>
                <a:cs typeface="方正标宋"/>
              </a:rPr>
              <a:t>WHAT</a:t>
            </a:r>
          </a:p>
        </p:txBody>
      </p:sp>
      <p:sp>
        <p:nvSpPr>
          <p:cNvPr id="1256451" name="Rectangle 3"/>
          <p:cNvSpPr>
            <a:spLocks noChangeArrowheads="1"/>
          </p:cNvSpPr>
          <p:nvPr/>
        </p:nvSpPr>
        <p:spPr bwMode="auto">
          <a:xfrm>
            <a:off x="3159635" y="4343400"/>
            <a:ext cx="2980303" cy="7694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marL="342900" indent="-342900">
              <a:spcBef>
                <a:spcPct val="0"/>
              </a:spcBef>
              <a:defRPr kumimoji="1" sz="2400">
                <a:solidFill>
                  <a:schemeClr val="tx1"/>
                </a:solidFill>
                <a:latin typeface="Times New Roman" panose="02020603050405020304" pitchFamily="18" charset="0"/>
                <a:ea typeface="宋体" panose="02010600030101010101" pitchFamily="2" charset="-122"/>
              </a:defRPr>
            </a:lvl1pPr>
            <a:lvl2pPr>
              <a:spcBef>
                <a:spcPct val="0"/>
              </a:spcBef>
              <a:defRPr kumimoji="1" sz="2400">
                <a:solidFill>
                  <a:schemeClr val="tx1"/>
                </a:solidFill>
                <a:latin typeface="Times New Roman" panose="02020603050405020304" pitchFamily="18" charset="0"/>
                <a:ea typeface="宋体" panose="02010600030101010101" pitchFamily="2" charset="-122"/>
              </a:defRPr>
            </a:lvl2pPr>
            <a:lvl3pPr>
              <a:spcBef>
                <a:spcPct val="0"/>
              </a:spcBef>
              <a:defRPr kumimoji="1" sz="2400">
                <a:solidFill>
                  <a:schemeClr val="tx1"/>
                </a:solidFill>
                <a:latin typeface="Times New Roman" panose="02020603050405020304" pitchFamily="18" charset="0"/>
                <a:ea typeface="宋体" panose="02010600030101010101" pitchFamily="2" charset="-122"/>
              </a:defRPr>
            </a:lvl3pPr>
            <a:lvl4pPr>
              <a:spcBef>
                <a:spcPct val="0"/>
              </a:spcBef>
              <a:defRPr kumimoji="1" sz="2400">
                <a:solidFill>
                  <a:schemeClr val="tx1"/>
                </a:solidFill>
                <a:latin typeface="Times New Roman" panose="02020603050405020304" pitchFamily="18" charset="0"/>
                <a:ea typeface="宋体" panose="02010600030101010101" pitchFamily="2" charset="-122"/>
              </a:defRPr>
            </a:lvl4pPr>
            <a:lvl5pPr>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buFont typeface="Wingdings" panose="05000000000000000000" pitchFamily="2" charset="2"/>
              <a:buNone/>
              <a:defRPr/>
            </a:pPr>
            <a:r>
              <a:rPr kumimoji="0" lang="en-US" altLang="zh-CN" sz="4400" dirty="0" smtClean="0">
                <a:effectLst>
                  <a:outerShdw blurRad="38100" dist="38100" dir="2700000" algn="tl">
                    <a:srgbClr val="000000"/>
                  </a:outerShdw>
                </a:effectLst>
                <a:latin typeface="Arial" panose="020B0604020202020204" pitchFamily="34" charset="0"/>
                <a:ea typeface="方正楷体简体" panose="03000509000000000000" pitchFamily="65" charset="-122"/>
              </a:rPr>
              <a:t>do I teach?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168918" y="2743200"/>
            <a:ext cx="2816797" cy="1446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ClrTx/>
              <a:buSzTx/>
              <a:buFont typeface="Wingdings" panose="05000000000000000000" pitchFamily="2" charset="2"/>
              <a:buNone/>
            </a:pPr>
            <a:r>
              <a:rPr lang="en-US" altLang="zh-CN" sz="8800" dirty="0">
                <a:latin typeface="Arial" panose="020B0604020202020204" pitchFamily="34" charset="0"/>
                <a:ea typeface="方正楷体简体" panose="03000509000000000000" pitchFamily="65" charset="-122"/>
                <a:cs typeface="方正标宋"/>
              </a:rPr>
              <a:t>WHY</a:t>
            </a:r>
          </a:p>
        </p:txBody>
      </p:sp>
      <p:sp>
        <p:nvSpPr>
          <p:cNvPr id="1257475" name="Rectangle 3"/>
          <p:cNvSpPr>
            <a:spLocks noChangeArrowheads="1"/>
          </p:cNvSpPr>
          <p:nvPr/>
        </p:nvSpPr>
        <p:spPr bwMode="auto">
          <a:xfrm>
            <a:off x="3202498" y="4419600"/>
            <a:ext cx="2980303" cy="7694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marL="342900" indent="-342900">
              <a:spcBef>
                <a:spcPct val="0"/>
              </a:spcBef>
              <a:defRPr kumimoji="1" sz="2400">
                <a:solidFill>
                  <a:schemeClr val="tx1"/>
                </a:solidFill>
                <a:latin typeface="Times New Roman" panose="02020603050405020304" pitchFamily="18" charset="0"/>
                <a:ea typeface="宋体" panose="02010600030101010101" pitchFamily="2" charset="-122"/>
              </a:defRPr>
            </a:lvl1pPr>
            <a:lvl2pPr>
              <a:spcBef>
                <a:spcPct val="0"/>
              </a:spcBef>
              <a:defRPr kumimoji="1" sz="2400">
                <a:solidFill>
                  <a:schemeClr val="tx1"/>
                </a:solidFill>
                <a:latin typeface="Times New Roman" panose="02020603050405020304" pitchFamily="18" charset="0"/>
                <a:ea typeface="宋体" panose="02010600030101010101" pitchFamily="2" charset="-122"/>
              </a:defRPr>
            </a:lvl2pPr>
            <a:lvl3pPr>
              <a:spcBef>
                <a:spcPct val="0"/>
              </a:spcBef>
              <a:defRPr kumimoji="1" sz="2400">
                <a:solidFill>
                  <a:schemeClr val="tx1"/>
                </a:solidFill>
                <a:latin typeface="Times New Roman" panose="02020603050405020304" pitchFamily="18" charset="0"/>
                <a:ea typeface="宋体" panose="02010600030101010101" pitchFamily="2" charset="-122"/>
              </a:defRPr>
            </a:lvl3pPr>
            <a:lvl4pPr>
              <a:spcBef>
                <a:spcPct val="0"/>
              </a:spcBef>
              <a:defRPr kumimoji="1" sz="2400">
                <a:solidFill>
                  <a:schemeClr val="tx1"/>
                </a:solidFill>
                <a:latin typeface="Times New Roman" panose="02020603050405020304" pitchFamily="18" charset="0"/>
                <a:ea typeface="宋体" panose="02010600030101010101" pitchFamily="2" charset="-122"/>
              </a:defRPr>
            </a:lvl4pPr>
            <a:lvl5pPr>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buFont typeface="Wingdings" panose="05000000000000000000" pitchFamily="2" charset="2"/>
              <a:buNone/>
              <a:defRPr/>
            </a:pPr>
            <a:r>
              <a:rPr kumimoji="0" lang="en-US" altLang="zh-CN" sz="4400" dirty="0" smtClean="0">
                <a:effectLst>
                  <a:outerShdw blurRad="38100" dist="38100" dir="2700000" algn="tl">
                    <a:srgbClr val="000000"/>
                  </a:outerShdw>
                </a:effectLst>
                <a:latin typeface="Arial" panose="020B0604020202020204" pitchFamily="34" charset="0"/>
                <a:ea typeface="方正楷体简体" panose="03000509000000000000" pitchFamily="65" charset="-122"/>
              </a:rPr>
              <a:t>do I teach?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墨迹 2"/>
              <p14:cNvContentPartPr/>
              <p14:nvPr/>
            </p14:nvContentPartPr>
            <p14:xfrm>
              <a:off x="838200" y="2743200"/>
              <a:ext cx="7624080" cy="1752600"/>
            </p14:xfrm>
          </p:contentPart>
        </mc:Choice>
        <mc:Fallback xmlns="">
          <p:pic>
            <p:nvPicPr>
              <p:cNvPr id="3" name="墨迹 2"/>
              <p:cNvPicPr/>
              <p:nvPr/>
            </p:nvPicPr>
            <p:blipFill>
              <a:blip r:embed="rId3"/>
              <a:stretch>
                <a:fillRect/>
              </a:stretch>
            </p:blipFill>
            <p:spPr>
              <a:xfrm>
                <a:off x="820199" y="2725559"/>
                <a:ext cx="7674122" cy="1799763"/>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362200" y="2362200"/>
            <a:ext cx="3951288" cy="1079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FontTx/>
              <a:buNone/>
            </a:pPr>
            <a:r>
              <a:rPr lang="zh-CN" altLang="en-US" sz="6000" dirty="0">
                <a:latin typeface="黑体" panose="02010609060101010101" pitchFamily="49" charset="-122"/>
                <a:ea typeface="黑体" panose="02010609060101010101" pitchFamily="49" charset="-122"/>
              </a:rPr>
              <a:t>提 纲</a:t>
            </a:r>
            <a:endParaRPr lang="en-US" altLang="zh-CN" dirty="0">
              <a:latin typeface="黑体" panose="02010609060101010101" pitchFamily="49" charset="-122"/>
              <a:ea typeface="黑体" panose="02010609060101010101" pitchFamily="49" charset="-122"/>
              <a:cs typeface="方正标宋"/>
            </a:endParaRPr>
          </a:p>
        </p:txBody>
      </p:sp>
      <p:sp>
        <p:nvSpPr>
          <p:cNvPr id="7" name="Rectangle 2"/>
          <p:cNvSpPr txBox="1">
            <a:spLocks noChangeArrowheads="1"/>
          </p:cNvSpPr>
          <p:nvPr/>
        </p:nvSpPr>
        <p:spPr bwMode="auto">
          <a:xfrm>
            <a:off x="2971800" y="3810000"/>
            <a:ext cx="2971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宋体" panose="02010600030101010101" pitchFamily="2" charset="-122"/>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宋体" panose="02010600030101010101" pitchFamily="2" charset="-122"/>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宋体" panose="02010600030101010101" pitchFamily="2" charset="-122"/>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Clr>
                <a:schemeClr val="tx1"/>
              </a:buClr>
              <a:buSzPct val="100000"/>
              <a:buFont typeface="Arial" panose="020B0604020202020204" pitchFamily="34" charset="0"/>
              <a:buChar char="•"/>
              <a:defRPr/>
            </a:pPr>
            <a:r>
              <a:rPr lang="zh-CN" altLang="en-US" sz="2800" dirty="0" smtClean="0">
                <a:latin typeface="黑体" panose="02010609060101010101" pitchFamily="49" charset="-122"/>
                <a:ea typeface="黑体" panose="02010609060101010101" pitchFamily="49" charset="-122"/>
                <a:cs typeface="Arial Unicode MS" panose="020B0604020202020204" pitchFamily="34" charset="-122"/>
              </a:rPr>
              <a:t>世界教育动向</a:t>
            </a:r>
            <a:endParaRPr lang="en-US" altLang="zh-CN" sz="2800" dirty="0" smtClean="0">
              <a:latin typeface="黑体" panose="02010609060101010101" pitchFamily="49" charset="-122"/>
              <a:ea typeface="黑体" panose="02010609060101010101" pitchFamily="49" charset="-122"/>
              <a:cs typeface="Arial Unicode MS" panose="020B0604020202020204" pitchFamily="34" charset="-122"/>
            </a:endParaRPr>
          </a:p>
          <a:p>
            <a:pPr eaLnBrk="1" hangingPunct="1">
              <a:buClr>
                <a:schemeClr val="tx1"/>
              </a:buClr>
              <a:buSzPct val="100000"/>
              <a:buFont typeface="Arial" panose="020B0604020202020204" pitchFamily="34" charset="0"/>
              <a:buChar char="•"/>
              <a:defRPr/>
            </a:pPr>
            <a:r>
              <a:rPr lang="zh-CN" altLang="en-US" sz="2800" dirty="0" smtClean="0">
                <a:latin typeface="黑体" panose="02010609060101010101" pitchFamily="49" charset="-122"/>
                <a:ea typeface="黑体" panose="02010609060101010101" pitchFamily="49" charset="-122"/>
                <a:cs typeface="Arial Unicode MS" panose="020B0604020202020204" pitchFamily="34" charset="-122"/>
              </a:rPr>
              <a:t>中国教育改革</a:t>
            </a:r>
            <a:endParaRPr lang="en-US" altLang="zh-CN" sz="2800" dirty="0" smtClean="0">
              <a:latin typeface="黑体" panose="02010609060101010101" pitchFamily="49" charset="-122"/>
              <a:ea typeface="黑体" panose="02010609060101010101" pitchFamily="49" charset="-122"/>
              <a:cs typeface="Arial Unicode MS" panose="020B0604020202020204" pitchFamily="34" charset="-122"/>
            </a:endParaRPr>
          </a:p>
          <a:p>
            <a:pPr eaLnBrk="1" hangingPunct="1">
              <a:buClr>
                <a:schemeClr val="tx1"/>
              </a:buClr>
              <a:buSzPct val="100000"/>
              <a:buFont typeface="Arial" panose="020B0604020202020204" pitchFamily="34" charset="0"/>
              <a:buChar char="•"/>
              <a:defRPr/>
            </a:pPr>
            <a:r>
              <a:rPr lang="zh-CN" altLang="en-US" sz="2800" dirty="0" smtClean="0">
                <a:latin typeface="黑体" panose="02010609060101010101" pitchFamily="49" charset="-122"/>
                <a:ea typeface="黑体" panose="02010609060101010101" pitchFamily="49" charset="-122"/>
                <a:cs typeface="Arial Unicode MS" panose="020B0604020202020204" pitchFamily="34" charset="-122"/>
              </a:rPr>
              <a:t>大学英语发展</a:t>
            </a:r>
            <a:endParaRPr lang="en-US" altLang="zh-CN" sz="2800" dirty="0" smtClean="0">
              <a:latin typeface="黑体" panose="02010609060101010101" pitchFamily="49" charset="-122"/>
              <a:ea typeface="黑体" panose="02010609060101010101" pitchFamily="49"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ssolve">
                                      <p:cBhvr>
                                        <p:cTn id="11" dur="500"/>
                                        <p:tgtEl>
                                          <p:spTgt spid="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dissolve">
                                      <p:cBhvr>
                                        <p:cTn id="16" dur="500"/>
                                        <p:tgtEl>
                                          <p:spTgt spid="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dissolve">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914400" y="2667000"/>
            <a:ext cx="7010400" cy="86532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None/>
            </a:pPr>
            <a:r>
              <a:rPr lang="zh-CN" altLang="en-US" sz="4800" dirty="0" smtClean="0">
                <a:latin typeface="方正黑体简体" panose="03000509000000000000" pitchFamily="65" charset="-122"/>
                <a:ea typeface="方正黑体简体" panose="03000509000000000000" pitchFamily="65" charset="-122"/>
                <a:cs typeface="方正标宋"/>
              </a:rPr>
              <a:t>“</a:t>
            </a:r>
            <a:r>
              <a:rPr lang="zh-CN" altLang="en-US" sz="4800" dirty="0">
                <a:latin typeface="方正黑体简体" panose="03000509000000000000" pitchFamily="65" charset="-122"/>
                <a:ea typeface="方正黑体简体" panose="03000509000000000000" pitchFamily="65" charset="-122"/>
              </a:rPr>
              <a:t>世界教育发展</a:t>
            </a:r>
            <a:r>
              <a:rPr lang="zh-CN" altLang="en-US" sz="4800" dirty="0" smtClean="0">
                <a:latin typeface="方正黑体简体" panose="03000509000000000000" pitchFamily="65" charset="-122"/>
                <a:ea typeface="方正黑体简体" panose="03000509000000000000" pitchFamily="65" charset="-122"/>
              </a:rPr>
              <a:t>动向</a:t>
            </a:r>
            <a:r>
              <a:rPr lang="zh-CN" altLang="en-US" sz="4800" dirty="0" smtClean="0">
                <a:latin typeface="方正黑体简体" panose="03000509000000000000" pitchFamily="65" charset="-122"/>
                <a:ea typeface="方正黑体简体" panose="03000509000000000000" pitchFamily="65" charset="-122"/>
                <a:cs typeface="方正标宋"/>
              </a:rPr>
              <a:t>”</a:t>
            </a:r>
            <a:endParaRPr lang="en-US" altLang="zh-CN" sz="4000" dirty="0">
              <a:latin typeface="方正黑体简体" panose="03000509000000000000" pitchFamily="65" charset="-122"/>
              <a:ea typeface="方正黑体简体" panose="03000509000000000000" pitchFamily="65" charset="-122"/>
              <a:cs typeface="方正标宋"/>
            </a:endParaRPr>
          </a:p>
        </p:txBody>
      </p:sp>
      <p:sp>
        <p:nvSpPr>
          <p:cNvPr id="3" name="Rectangle 3"/>
          <p:cNvSpPr>
            <a:spLocks noChangeArrowheads="1"/>
          </p:cNvSpPr>
          <p:nvPr/>
        </p:nvSpPr>
        <p:spPr bwMode="auto">
          <a:xfrm>
            <a:off x="4114800" y="6096000"/>
            <a:ext cx="4500562" cy="381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
                <a:schemeClr val="folHlink"/>
              </a:buClr>
              <a:buSzPct val="75000"/>
              <a:buFontTx/>
              <a:buNone/>
            </a:pPr>
            <a:r>
              <a:rPr lang="zh-CN" altLang="en-US" sz="1200" dirty="0" smtClean="0">
                <a:latin typeface="宋体" panose="02010600030101010101" pitchFamily="2" charset="-122"/>
                <a:ea typeface="宋体" panose="02010600030101010101" pitchFamily="2" charset="-122"/>
                <a:cs typeface="方正标宋"/>
              </a:rPr>
              <a:t>陶西平 联合国教科文组织</a:t>
            </a:r>
            <a:r>
              <a:rPr lang="zh-CN" altLang="en-US" sz="1200" dirty="0" smtClean="0">
                <a:latin typeface="宋体" panose="02010600030101010101" pitchFamily="2" charset="-122"/>
                <a:ea typeface="宋体" panose="02010600030101010101" pitchFamily="2" charset="-122"/>
              </a:rPr>
              <a:t>协会世界联合会</a:t>
            </a:r>
            <a:r>
              <a:rPr lang="zh-CN" altLang="en-US" sz="1200" dirty="0">
                <a:latin typeface="宋体" panose="02010600030101010101" pitchFamily="2" charset="-122"/>
                <a:ea typeface="宋体" panose="02010600030101010101" pitchFamily="2" charset="-122"/>
              </a:rPr>
              <a:t>副主席</a:t>
            </a:r>
            <a:endParaRPr lang="en-US" altLang="zh-CN" sz="1200" dirty="0">
              <a:latin typeface="宋体" panose="02010600030101010101" pitchFamily="2" charset="-122"/>
              <a:ea typeface="宋体" panose="02010600030101010101" pitchFamily="2" charset="-122"/>
              <a:cs typeface="方正标宋"/>
            </a:endParaRPr>
          </a:p>
        </p:txBody>
      </p:sp>
      <p:sp>
        <p:nvSpPr>
          <p:cNvPr id="4" name="Rectangle 2"/>
          <p:cNvSpPr txBox="1">
            <a:spLocks noChangeArrowheads="1"/>
          </p:cNvSpPr>
          <p:nvPr/>
        </p:nvSpPr>
        <p:spPr bwMode="auto">
          <a:xfrm>
            <a:off x="2743200" y="3657600"/>
            <a:ext cx="426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宋体" panose="02010600030101010101" pitchFamily="2" charset="-122"/>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宋体" panose="02010600030101010101" pitchFamily="2" charset="-122"/>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宋体" panose="02010600030101010101" pitchFamily="2" charset="-122"/>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Bef>
                <a:spcPct val="0"/>
              </a:spcBef>
              <a:buClr>
                <a:schemeClr val="tx1"/>
              </a:buClr>
              <a:buSzPct val="75000"/>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cs typeface="方正标宋"/>
              </a:rPr>
              <a:t>全民教育 → 全民学习</a:t>
            </a:r>
            <a:endParaRPr lang="en-US" altLang="zh-CN" sz="2000" dirty="0">
              <a:latin typeface="黑体" panose="02010609060101010101" pitchFamily="49" charset="-122"/>
              <a:ea typeface="黑体" panose="02010609060101010101" pitchFamily="49" charset="-122"/>
              <a:cs typeface="方正标宋"/>
            </a:endParaRPr>
          </a:p>
          <a:p>
            <a:pPr eaLnBrk="1" hangingPunct="1">
              <a:spcBef>
                <a:spcPct val="0"/>
              </a:spcBef>
              <a:buClr>
                <a:schemeClr val="tx1"/>
              </a:buClr>
              <a:buSzPct val="75000"/>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cs typeface="方正标宋"/>
              </a:rPr>
              <a:t>课程中心 → 学生中心</a:t>
            </a:r>
            <a:endParaRPr lang="en-US" altLang="zh-CN" sz="2000" dirty="0">
              <a:latin typeface="黑体" panose="02010609060101010101" pitchFamily="49" charset="-122"/>
              <a:ea typeface="黑体" panose="02010609060101010101" pitchFamily="49" charset="-122"/>
              <a:cs typeface="方正标宋"/>
            </a:endParaRPr>
          </a:p>
          <a:p>
            <a:pPr eaLnBrk="1" hangingPunct="1">
              <a:spcBef>
                <a:spcPct val="0"/>
              </a:spcBef>
              <a:buClr>
                <a:schemeClr val="tx1"/>
              </a:buClr>
              <a:buSzPct val="75000"/>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cs typeface="方正标宋"/>
              </a:rPr>
              <a:t>能力导向 → 价值观导向</a:t>
            </a:r>
            <a:endParaRPr lang="en-US" altLang="zh-CN" sz="2000" dirty="0">
              <a:latin typeface="黑体" panose="02010609060101010101" pitchFamily="49" charset="-122"/>
              <a:ea typeface="黑体" panose="02010609060101010101" pitchFamily="49" charset="-122"/>
              <a:cs typeface="方正标宋"/>
            </a:endParaRPr>
          </a:p>
          <a:p>
            <a:pPr eaLnBrk="1" hangingPunct="1">
              <a:spcBef>
                <a:spcPct val="0"/>
              </a:spcBef>
              <a:buClr>
                <a:schemeClr val="tx1"/>
              </a:buClr>
              <a:buSzPct val="75000"/>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cs typeface="方正标宋"/>
              </a:rPr>
              <a:t>知识授受 → 创新精神</a:t>
            </a:r>
            <a:endParaRPr lang="en-US" altLang="zh-CN" sz="2000" dirty="0">
              <a:latin typeface="黑体" panose="02010609060101010101" pitchFamily="49" charset="-122"/>
              <a:ea typeface="黑体" panose="02010609060101010101" pitchFamily="49" charset="-122"/>
              <a:cs typeface="方正标宋"/>
            </a:endParaRPr>
          </a:p>
          <a:p>
            <a:pPr eaLnBrk="1" hangingPunct="1">
              <a:spcBef>
                <a:spcPct val="0"/>
              </a:spcBef>
              <a:buClr>
                <a:schemeClr val="tx1"/>
              </a:buClr>
              <a:buSzPct val="75000"/>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cs typeface="方正标宋"/>
              </a:rPr>
              <a:t>信息工具使用→教学模式转变</a:t>
            </a:r>
            <a:endParaRPr lang="en-US" altLang="zh-CN" sz="2000" dirty="0">
              <a:latin typeface="黑体" panose="02010609060101010101" pitchFamily="49" charset="-122"/>
              <a:ea typeface="黑体" panose="02010609060101010101" pitchFamily="49" charset="-122"/>
              <a:cs typeface="方正标宋"/>
            </a:endParaRPr>
          </a:p>
          <a:p>
            <a:pPr eaLnBrk="1" hangingPunct="1">
              <a:spcBef>
                <a:spcPct val="0"/>
              </a:spcBef>
              <a:buClr>
                <a:schemeClr val="tx1"/>
              </a:buClr>
              <a:buSzPct val="75000"/>
              <a:buFont typeface="Arial" panose="020B0604020202020204" pitchFamily="34" charset="0"/>
              <a:buChar char="•"/>
            </a:pPr>
            <a:r>
              <a:rPr lang="zh-CN" altLang="en-US" sz="2000" dirty="0">
                <a:latin typeface="黑体" panose="02010609060101010101" pitchFamily="49" charset="-122"/>
                <a:ea typeface="黑体" panose="02010609060101010101" pitchFamily="49" charset="-122"/>
                <a:cs typeface="方正标宋"/>
              </a:rPr>
              <a:t>单一测试 → 综合</a:t>
            </a:r>
            <a:r>
              <a:rPr lang="zh-CN" altLang="en-US" sz="2000" dirty="0" smtClean="0">
                <a:latin typeface="黑体" panose="02010609060101010101" pitchFamily="49" charset="-122"/>
                <a:ea typeface="黑体" panose="02010609060101010101" pitchFamily="49" charset="-122"/>
                <a:cs typeface="方正标宋"/>
              </a:rPr>
              <a:t>评价</a:t>
            </a:r>
            <a:endParaRPr lang="en-US" altLang="zh-CN" sz="2000" dirty="0" smtClean="0">
              <a:latin typeface="Arial" panose="020B0604020202020204" pitchFamily="34" charset="0"/>
              <a:ea typeface="方正大黑简体" panose="03000509000000000000" pitchFamily="65" charset="-122"/>
              <a:cs typeface="方正标宋"/>
            </a:endParaRPr>
          </a:p>
          <a:p>
            <a:pPr algn="ctr" eaLnBrk="1" hangingPunct="1">
              <a:spcBef>
                <a:spcPct val="0"/>
              </a:spcBef>
              <a:buClr>
                <a:schemeClr val="folHlink"/>
              </a:buClr>
              <a:buSzPct val="75000"/>
              <a:buNone/>
            </a:pPr>
            <a:endParaRPr lang="en-US" altLang="zh-CN" sz="2000" dirty="0" smtClean="0">
              <a:latin typeface="Arial" panose="020B0604020202020204" pitchFamily="34" charset="0"/>
              <a:ea typeface="方正大黑简体" panose="03000509000000000000" pitchFamily="65" charset="-122"/>
              <a:cs typeface="方正标宋"/>
            </a:endParaRPr>
          </a:p>
          <a:p>
            <a:pPr algn="ctr" eaLnBrk="1" hangingPunct="1">
              <a:spcBef>
                <a:spcPct val="0"/>
              </a:spcBef>
              <a:buClr>
                <a:schemeClr val="folHlink"/>
              </a:buClr>
              <a:buSzPct val="75000"/>
              <a:buNone/>
            </a:pPr>
            <a:endParaRPr lang="en-US" altLang="zh-CN" sz="2000" dirty="0">
              <a:latin typeface="Arial" panose="020B0604020202020204" pitchFamily="34" charset="0"/>
              <a:ea typeface="方正大黑简体" panose="03000509000000000000" pitchFamily="65" charset="-122"/>
              <a:cs typeface="方正标宋"/>
            </a:endParaRPr>
          </a:p>
          <a:p>
            <a:pPr algn="ctr" eaLnBrk="1" hangingPunct="1">
              <a:spcBef>
                <a:spcPct val="0"/>
              </a:spcBef>
              <a:buClr>
                <a:schemeClr val="folHlink"/>
              </a:buClr>
              <a:buSzPct val="75000"/>
              <a:buFontTx/>
              <a:buNone/>
            </a:pPr>
            <a:endParaRPr lang="en-US" altLang="zh-CN" sz="2000" dirty="0">
              <a:latin typeface="黑体" panose="02010609060101010101" pitchFamily="49" charset="-122"/>
              <a:ea typeface="黑体" panose="02010609060101010101" pitchFamily="49" charset="-122"/>
              <a:cs typeface="方正标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267200" y="2671762"/>
            <a:ext cx="2743200" cy="1597025"/>
          </a:xfrm>
          <a:prstGeom prst="rect">
            <a:avLst/>
          </a:prstGeom>
          <a:solidFill>
            <a:srgbClr val="FF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1338263" indent="-53340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974850" indent="-4572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2535238" indent="-3810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3095625" indent="-3810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3552825" indent="-3810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4010025" indent="-3810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4467225" indent="-3810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4924425" indent="-3810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Clr>
                <a:schemeClr val="folHlink"/>
              </a:buClr>
              <a:buSzTx/>
              <a:buFont typeface="Wingdings" panose="05000000000000000000" pitchFamily="2" charset="2"/>
              <a:buNone/>
            </a:pPr>
            <a:r>
              <a:rPr lang="zh-CN" altLang="en-US" sz="9600" dirty="0">
                <a:latin typeface="黑体" panose="02010609060101010101" pitchFamily="49" charset="-122"/>
                <a:ea typeface="黑体" panose="02010609060101010101" pitchFamily="49" charset="-122"/>
              </a:rPr>
              <a:t>挑战</a:t>
            </a:r>
            <a:endParaRPr lang="zh-CN" altLang="en-US" sz="9600" b="1" dirty="0">
              <a:latin typeface="黑体" panose="02010609060101010101" pitchFamily="49" charset="-122"/>
              <a:ea typeface="黑体" panose="02010609060101010101" pitchFamily="49" charset="-122"/>
            </a:endParaRPr>
          </a:p>
        </p:txBody>
      </p:sp>
      <p:sp>
        <p:nvSpPr>
          <p:cNvPr id="49155" name="Rectangle 2"/>
          <p:cNvSpPr>
            <a:spLocks noChangeArrowheads="1"/>
          </p:cNvSpPr>
          <p:nvPr/>
        </p:nvSpPr>
        <p:spPr bwMode="auto">
          <a:xfrm>
            <a:off x="1447800" y="2639769"/>
            <a:ext cx="2971800" cy="17541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1338263" indent="-53340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974850" indent="-4572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2535238" indent="-3810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3095625" indent="-3810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3552825" indent="-3810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4010025" indent="-3810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4467225" indent="-3810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4924425" indent="-3810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Clr>
                <a:schemeClr val="folHlink"/>
              </a:buClr>
              <a:buSzTx/>
              <a:buFont typeface="Wingdings" panose="05000000000000000000" pitchFamily="2" charset="2"/>
              <a:buNone/>
            </a:pPr>
            <a:r>
              <a:rPr lang="zh-CN" altLang="en-US" sz="4400" dirty="0">
                <a:latin typeface="黑体" panose="02010609060101010101" pitchFamily="49" charset="-122"/>
                <a:ea typeface="黑体" panose="02010609060101010101" pitchFamily="49" charset="-122"/>
              </a:rPr>
              <a:t>基础教育</a:t>
            </a:r>
            <a:endParaRPr lang="en-US" altLang="zh-CN" sz="4400" dirty="0">
              <a:latin typeface="黑体" panose="02010609060101010101" pitchFamily="49" charset="-122"/>
              <a:ea typeface="黑体" panose="02010609060101010101" pitchFamily="49" charset="-122"/>
            </a:endParaRPr>
          </a:p>
          <a:p>
            <a:pPr algn="ctr">
              <a:buClr>
                <a:schemeClr val="folHlink"/>
              </a:buClr>
              <a:buSzTx/>
              <a:buFont typeface="Wingdings" panose="05000000000000000000" pitchFamily="2" charset="2"/>
              <a:buNone/>
            </a:pPr>
            <a:r>
              <a:rPr lang="zh-CN" altLang="en-US" sz="4400" dirty="0">
                <a:latin typeface="黑体" panose="02010609060101010101" pitchFamily="49" charset="-122"/>
                <a:ea typeface="黑体" panose="02010609060101010101" pitchFamily="49" charset="-122"/>
              </a:rPr>
              <a:t>高等教育</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11799</TotalTime>
  <Words>389</Words>
  <Application>Microsoft Office PowerPoint</Application>
  <PresentationFormat>全屏显示(4:3)</PresentationFormat>
  <Paragraphs>82</Paragraphs>
  <Slides>30</Slides>
  <Notes>7</Notes>
  <HiddenSlides>0</HiddenSlides>
  <MMClips>0</MMClips>
  <ScaleCrop>false</ScaleCrop>
  <HeadingPairs>
    <vt:vector size="8" baseType="variant">
      <vt:variant>
        <vt:lpstr>已用的字体</vt:lpstr>
      </vt:variant>
      <vt:variant>
        <vt:i4>15</vt:i4>
      </vt:variant>
      <vt:variant>
        <vt:lpstr>主题</vt:lpstr>
      </vt:variant>
      <vt:variant>
        <vt:i4>3</vt:i4>
      </vt:variant>
      <vt:variant>
        <vt:lpstr>嵌入 OLE 服务器</vt:lpstr>
      </vt:variant>
      <vt:variant>
        <vt:i4>1</vt:i4>
      </vt:variant>
      <vt:variant>
        <vt:lpstr>幻灯片标题</vt:lpstr>
      </vt:variant>
      <vt:variant>
        <vt:i4>30</vt:i4>
      </vt:variant>
    </vt:vector>
  </HeadingPairs>
  <TitlesOfParts>
    <vt:vector size="49" baseType="lpstr">
      <vt:lpstr>Arial Unicode MS</vt:lpstr>
      <vt:lpstr>方正标宋</vt:lpstr>
      <vt:lpstr>方正大标宋简体</vt:lpstr>
      <vt:lpstr>方正大黑简体</vt:lpstr>
      <vt:lpstr>方正黑体简体</vt:lpstr>
      <vt:lpstr>方正楷体简体</vt:lpstr>
      <vt:lpstr>方正中等线简体</vt:lpstr>
      <vt:lpstr>黑体</vt:lpstr>
      <vt:lpstr>楷体</vt:lpstr>
      <vt:lpstr>宋体</vt:lpstr>
      <vt:lpstr>Arial</vt:lpstr>
      <vt:lpstr>Calibri</vt:lpstr>
      <vt:lpstr>Tahoma</vt:lpstr>
      <vt:lpstr>Times New Roman</vt:lpstr>
      <vt:lpstr>Wingdings</vt:lpstr>
      <vt:lpstr>Textured</vt:lpstr>
      <vt:lpstr>4_Textured</vt:lpstr>
      <vt:lpstr>5_Textured</vt:lpstr>
      <vt:lpstr>Image</vt:lpstr>
      <vt:lpstr>大学英语教学 ——深化改革 迎接挑战</vt:lpstr>
      <vt:lpstr>“大”中见“微”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深化课改   立德树人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Reconceptualizing Language Education:   From Content-based Thinking Lessons  to Thinking Assessment</dc:title>
  <dc:creator>bchan bw</dc:creator>
  <cp:lastModifiedBy>bchan bw</cp:lastModifiedBy>
  <cp:revision>1869</cp:revision>
  <dcterms:created xsi:type="dcterms:W3CDTF">2008-05-19T15:40:04Z</dcterms:created>
  <dcterms:modified xsi:type="dcterms:W3CDTF">2015-07-28T00:16:40Z</dcterms:modified>
</cp:coreProperties>
</file>