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6" r:id="rId1"/>
    <p:sldMasterId id="2147483809" r:id="rId2"/>
  </p:sldMasterIdLst>
  <p:notesMasterIdLst>
    <p:notesMasterId r:id="rId20"/>
  </p:notesMasterIdLst>
  <p:handoutMasterIdLst>
    <p:handoutMasterId r:id="rId21"/>
  </p:handoutMasterIdLst>
  <p:sldIdLst>
    <p:sldId id="420" r:id="rId3"/>
    <p:sldId id="342" r:id="rId4"/>
    <p:sldId id="341" r:id="rId5"/>
    <p:sldId id="354" r:id="rId6"/>
    <p:sldId id="424" r:id="rId7"/>
    <p:sldId id="387" r:id="rId8"/>
    <p:sldId id="394" r:id="rId9"/>
    <p:sldId id="402" r:id="rId10"/>
    <p:sldId id="357" r:id="rId11"/>
    <p:sldId id="368" r:id="rId12"/>
    <p:sldId id="367" r:id="rId13"/>
    <p:sldId id="395" r:id="rId14"/>
    <p:sldId id="381" r:id="rId15"/>
    <p:sldId id="416" r:id="rId16"/>
    <p:sldId id="409" r:id="rId17"/>
    <p:sldId id="425" r:id="rId18"/>
    <p:sldId id="281" r:id="rId19"/>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64E25"/>
    <a:srgbClr val="227839"/>
    <a:srgbClr val="FF5050"/>
    <a:srgbClr val="2550EF"/>
    <a:srgbClr val="FF6600"/>
    <a:srgbClr val="0E3017"/>
    <a:srgbClr val="FF00FF"/>
    <a:srgbClr val="000066"/>
    <a:srgbClr val="FA7D00"/>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817" autoAdjust="0"/>
    <p:restoredTop sz="67759" autoAdjust="0"/>
  </p:normalViewPr>
  <p:slideViewPr>
    <p:cSldViewPr>
      <p:cViewPr varScale="1">
        <p:scale>
          <a:sx n="78" d="100"/>
          <a:sy n="78" d="100"/>
        </p:scale>
        <p:origin x="1171" y="43"/>
      </p:cViewPr>
      <p:guideLst>
        <p:guide orient="horz" pos="1620"/>
        <p:guide pos="2880"/>
      </p:guideLst>
    </p:cSldViewPr>
  </p:slideViewPr>
  <p:outlineViewPr>
    <p:cViewPr>
      <p:scale>
        <a:sx n="33" d="100"/>
        <a:sy n="33" d="100"/>
      </p:scale>
      <p:origin x="0" y="7968"/>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3" d="100"/>
          <a:sy n="63" d="100"/>
        </p:scale>
        <p:origin x="-3163" y="-8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F42BC7E-B26E-41E4-BBE9-CFCF6D63A778}" type="datetimeFigureOut">
              <a:rPr lang="zh-CN" altLang="en-US" smtClean="0"/>
              <a:t>2022/3/21</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8C613D5-3489-4AB5-9400-8381D15EA967}" type="slidenum">
              <a:rPr lang="zh-CN" altLang="en-US" smtClean="0"/>
              <a:t>‹#›</a:t>
            </a:fld>
            <a:endParaRPr lang="zh-CN" altLang="en-US"/>
          </a:p>
        </p:txBody>
      </p:sp>
    </p:spTree>
    <p:extLst>
      <p:ext uri="{BB962C8B-B14F-4D97-AF65-F5344CB8AC3E}">
        <p14:creationId xmlns:p14="http://schemas.microsoft.com/office/powerpoint/2010/main" val="38168117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5D47A4-E0A7-46E3-830A-FB0380F0FD6D}" type="datetimeFigureOut">
              <a:rPr lang="zh-CN" altLang="en-US" smtClean="0"/>
              <a:t>2022/3/21</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E72D880-DB82-4FF7-AF90-24FD953BBFAC}" type="slidenum">
              <a:rPr lang="zh-CN" altLang="en-US" smtClean="0"/>
              <a:t>‹#›</a:t>
            </a:fld>
            <a:endParaRPr lang="zh-CN" altLang="en-US"/>
          </a:p>
        </p:txBody>
      </p:sp>
    </p:spTree>
    <p:extLst>
      <p:ext uri="{BB962C8B-B14F-4D97-AF65-F5344CB8AC3E}">
        <p14:creationId xmlns:p14="http://schemas.microsoft.com/office/powerpoint/2010/main" val="399792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E72D880-DB82-4FF7-AF90-24FD953BBFAC}" type="slidenum">
              <a:rPr lang="zh-CN" altLang="en-US" smtClean="0"/>
              <a:t>1</a:t>
            </a:fld>
            <a:endParaRPr lang="zh-CN" altLang="en-US"/>
          </a:p>
        </p:txBody>
      </p:sp>
    </p:spTree>
    <p:extLst>
      <p:ext uri="{BB962C8B-B14F-4D97-AF65-F5344CB8AC3E}">
        <p14:creationId xmlns:p14="http://schemas.microsoft.com/office/powerpoint/2010/main" val="21034039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CN" altLang="en-US" dirty="0" smtClean="0"/>
          </a:p>
        </p:txBody>
      </p:sp>
      <p:sp>
        <p:nvSpPr>
          <p:cNvPr id="4" name="灯片编号占位符 3"/>
          <p:cNvSpPr>
            <a:spLocks noGrp="1"/>
          </p:cNvSpPr>
          <p:nvPr>
            <p:ph type="sldNum" sz="quarter" idx="10"/>
          </p:nvPr>
        </p:nvSpPr>
        <p:spPr/>
        <p:txBody>
          <a:bodyPr/>
          <a:lstStyle/>
          <a:p>
            <a:fld id="{1B28674F-E567-AA4B-8C16-788D7CE21C4F}" type="slidenum">
              <a:rPr lang="en-US" altLang="zh-CN" smtClean="0"/>
              <a:t>10</a:t>
            </a:fld>
            <a:endParaRPr kumimoji="1" lang="zh-CN" altLang="en-US"/>
          </a:p>
        </p:txBody>
      </p:sp>
    </p:spTree>
    <p:extLst>
      <p:ext uri="{BB962C8B-B14F-4D97-AF65-F5344CB8AC3E}">
        <p14:creationId xmlns:p14="http://schemas.microsoft.com/office/powerpoint/2010/main" val="26988886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en-US" altLang="zh-CN" dirty="0" smtClean="0"/>
          </a:p>
        </p:txBody>
      </p:sp>
      <p:sp>
        <p:nvSpPr>
          <p:cNvPr id="4" name="灯片编号占位符 3"/>
          <p:cNvSpPr>
            <a:spLocks noGrp="1"/>
          </p:cNvSpPr>
          <p:nvPr>
            <p:ph type="sldNum" sz="quarter" idx="10"/>
          </p:nvPr>
        </p:nvSpPr>
        <p:spPr/>
        <p:txBody>
          <a:bodyPr/>
          <a:lstStyle/>
          <a:p>
            <a:fld id="{4E72D880-DB82-4FF7-AF90-24FD953BBFAC}" type="slidenum">
              <a:rPr lang="zh-CN" altLang="en-US" smtClean="0"/>
              <a:t>11</a:t>
            </a:fld>
            <a:endParaRPr lang="zh-CN" altLang="en-US"/>
          </a:p>
        </p:txBody>
      </p:sp>
    </p:spTree>
    <p:extLst>
      <p:ext uri="{BB962C8B-B14F-4D97-AF65-F5344CB8AC3E}">
        <p14:creationId xmlns:p14="http://schemas.microsoft.com/office/powerpoint/2010/main" val="9326414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E72D880-DB82-4FF7-AF90-24FD953BBFAC}" type="slidenum">
              <a:rPr lang="zh-CN" altLang="en-US" smtClean="0"/>
              <a:t>12</a:t>
            </a:fld>
            <a:endParaRPr lang="zh-CN" altLang="en-US"/>
          </a:p>
        </p:txBody>
      </p:sp>
    </p:spTree>
    <p:extLst>
      <p:ext uri="{BB962C8B-B14F-4D97-AF65-F5344CB8AC3E}">
        <p14:creationId xmlns:p14="http://schemas.microsoft.com/office/powerpoint/2010/main" val="1652753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E72D880-DB82-4FF7-AF90-24FD953BBFAC}" type="slidenum">
              <a:rPr lang="zh-CN" altLang="en-US" smtClean="0"/>
              <a:t>13</a:t>
            </a:fld>
            <a:endParaRPr lang="zh-CN" altLang="en-US"/>
          </a:p>
        </p:txBody>
      </p:sp>
    </p:spTree>
    <p:extLst>
      <p:ext uri="{BB962C8B-B14F-4D97-AF65-F5344CB8AC3E}">
        <p14:creationId xmlns:p14="http://schemas.microsoft.com/office/powerpoint/2010/main" val="30544939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b="1" dirty="0" smtClean="0">
                <a:effectLst>
                  <a:outerShdw blurRad="38100" dist="38100" dir="2700000" algn="tl">
                    <a:srgbClr val="000000">
                      <a:alpha val="43137"/>
                    </a:srgbClr>
                  </a:outerShdw>
                </a:effectLst>
                <a:latin typeface="微软雅黑" pitchFamily="34" charset="-122"/>
                <a:ea typeface="微软雅黑" pitchFamily="34" charset="-122"/>
              </a:rPr>
              <a:t>前面我们谈过学生的目标层次分类，其实浅层次的学习是无法让学生真正获得持续性的动机，</a:t>
            </a:r>
            <a:endParaRPr lang="en-US" altLang="zh-CN" sz="1200" b="1" dirty="0" smtClean="0">
              <a:effectLst>
                <a:outerShdw blurRad="38100" dist="38100" dir="2700000" algn="tl">
                  <a:srgbClr val="000000">
                    <a:alpha val="43137"/>
                  </a:srgbClr>
                </a:outerShdw>
              </a:effectLst>
              <a:latin typeface="微软雅黑" pitchFamily="34" charset="-122"/>
              <a:ea typeface="微软雅黑" pitchFamily="34" charset="-122"/>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sz="1200" b="1" dirty="0" smtClean="0">
              <a:effectLst>
                <a:outerShdw blurRad="38100" dist="38100" dir="2700000" algn="tl">
                  <a:srgbClr val="000000">
                    <a:alpha val="43137"/>
                  </a:srgbClr>
                </a:outerShdw>
              </a:effectLst>
              <a:latin typeface="微软雅黑" pitchFamily="34" charset="-122"/>
              <a:ea typeface="微软雅黑" pitchFamily="34" charset="-122"/>
            </a:endParaRP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b="1" dirty="0" smtClean="0">
                <a:effectLst>
                  <a:outerShdw blurRad="38100" dist="38100" dir="2700000" algn="tl">
                    <a:srgbClr val="000000">
                      <a:alpha val="43137"/>
                    </a:srgbClr>
                  </a:outerShdw>
                </a:effectLst>
                <a:latin typeface="微软雅黑" pitchFamily="34" charset="-122"/>
                <a:ea typeface="微软雅黑" pitchFamily="34" charset="-122"/>
              </a:rPr>
              <a:t>只有一定深度的、挑战性的学习或相关任务的完成才能达到激发学生动机的最大化水平，引导学生兴趣的可持续性发展。</a:t>
            </a:r>
            <a:endParaRPr lang="en-US" altLang="zh-CN" sz="1200" b="1" dirty="0" smtClean="0">
              <a:effectLst>
                <a:outerShdw blurRad="38100" dist="38100" dir="2700000" algn="tl">
                  <a:srgbClr val="000000">
                    <a:alpha val="43137"/>
                  </a:srgbClr>
                </a:outerShdw>
              </a:effectLst>
              <a:latin typeface="微软雅黑" pitchFamily="34" charset="-122"/>
              <a:ea typeface="微软雅黑" pitchFamily="34" charset="-122"/>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sz="1200" b="1" dirty="0" smtClean="0">
              <a:effectLst>
                <a:outerShdw blurRad="38100" dist="38100" dir="2700000" algn="tl">
                  <a:srgbClr val="000000">
                    <a:alpha val="43137"/>
                  </a:srgbClr>
                </a:outerShdw>
              </a:effectLst>
              <a:latin typeface="微软雅黑" pitchFamily="34" charset="-122"/>
              <a:ea typeface="微软雅黑" pitchFamily="34" charset="-122"/>
            </a:endParaRP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b="1" dirty="0" smtClean="0">
                <a:effectLst>
                  <a:outerShdw blurRad="38100" dist="38100" dir="2700000" algn="tl">
                    <a:srgbClr val="000000">
                      <a:alpha val="43137"/>
                    </a:srgbClr>
                  </a:outerShdw>
                </a:effectLst>
                <a:latin typeface="微软雅黑" pitchFamily="34" charset="-122"/>
                <a:ea typeface="微软雅黑" pitchFamily="34" charset="-122"/>
              </a:rPr>
              <a:t>“深度”</a:t>
            </a:r>
            <a:r>
              <a:rPr lang="zh-CN" altLang="en-US" sz="1200" dirty="0" smtClean="0">
                <a:latin typeface="微软雅黑" pitchFamily="34" charset="-122"/>
                <a:ea typeface="微软雅黑" pitchFamily="34" charset="-122"/>
              </a:rPr>
              <a:t>指向的是</a:t>
            </a:r>
            <a:r>
              <a:rPr lang="en-US" altLang="zh-CN" sz="1200" dirty="0" smtClean="0">
                <a:latin typeface="微软雅黑" pitchFamily="34" charset="-122"/>
                <a:ea typeface="微软雅黑" pitchFamily="34" charset="-122"/>
              </a:rPr>
              <a:t>……</a:t>
            </a:r>
            <a:r>
              <a:rPr lang="zh-CN" altLang="en-US" sz="1200" dirty="0" smtClean="0">
                <a:latin typeface="微软雅黑" pitchFamily="34" charset="-122"/>
                <a:ea typeface="微软雅黑" pitchFamily="34" charset="-122"/>
              </a:rPr>
              <a:t>那么，。从这个意义上说，教材上跨文化思辨育人思讨享，就是对于深度学习予以的绝佳的、实践层面的</a:t>
            </a:r>
            <a:r>
              <a:rPr lang="en-US" altLang="zh-CN" sz="1200" dirty="0" smtClean="0">
                <a:latin typeface="微软雅黑" pitchFamily="34" charset="-122"/>
                <a:ea typeface="微软雅黑" pitchFamily="34" charset="-122"/>
              </a:rPr>
              <a:t>——</a:t>
            </a:r>
            <a:r>
              <a:rPr lang="zh-CN" altLang="en-US" sz="1200" dirty="0" smtClean="0">
                <a:latin typeface="微软雅黑" pitchFamily="34" charset="-122"/>
                <a:ea typeface="微软雅黑" pitchFamily="34" charset="-122"/>
              </a:rPr>
              <a:t>诠释</a:t>
            </a:r>
            <a:endParaRPr lang="en-US" altLang="zh-CN" sz="1200" dirty="0" smtClean="0">
              <a:latin typeface="微软雅黑" pitchFamily="34" charset="-122"/>
              <a:ea typeface="微软雅黑" pitchFamily="34" charset="-122"/>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sz="1200" dirty="0" smtClean="0">
              <a:latin typeface="微软雅黑" pitchFamily="34" charset="-122"/>
              <a:ea typeface="微软雅黑" pitchFamily="34" charset="-122"/>
            </a:endParaRP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t>什么是</a:t>
            </a:r>
            <a:r>
              <a:rPr lang="en-US" altLang="zh-CN" dirty="0" smtClean="0"/>
              <a:t>think</a:t>
            </a:r>
            <a:r>
              <a:rPr lang="en-US" altLang="zh-CN" baseline="0" dirty="0" smtClean="0"/>
              <a:t> pair share</a:t>
            </a:r>
            <a:r>
              <a:rPr lang="zh-CN" altLang="en-US" baseline="0" dirty="0" smtClean="0"/>
              <a:t>？可能还有很多老师不是很熟悉。</a:t>
            </a:r>
            <a:endParaRPr lang="en-US" altLang="zh-CN"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t>老师提出具有思辨性和挑战性的问题，引发学生独立思考，</a:t>
            </a:r>
            <a:r>
              <a:rPr lang="en-US" altLang="zh-CN" dirty="0" smtClean="0"/>
              <a:t>; </a:t>
            </a:r>
            <a:r>
              <a:rPr lang="zh-CN" altLang="en-US" dirty="0" smtClean="0"/>
              <a:t>例如第一单元需要学生给出一个</a:t>
            </a:r>
            <a:r>
              <a:rPr lang="en-US" altLang="zh-CN" dirty="0" smtClean="0"/>
              <a:t>counter-argument</a:t>
            </a:r>
            <a:r>
              <a:rPr lang="zh-CN" altLang="en-US" dirty="0" smtClean="0"/>
              <a:t>反驳，抗辩，非常考验学生换位思维能力。</a:t>
            </a:r>
            <a:endParaRPr lang="en-US" altLang="zh-CN" dirty="0" smtClean="0"/>
          </a:p>
          <a:p>
            <a:r>
              <a:rPr lang="zh-CN" altLang="en-US" dirty="0" smtClean="0"/>
              <a:t>之后学生进入同侪学习。因为这个环节是有一定难度的，学生同侪学习建立的安全感非常重要，他不懂的可以请教搭档，如果发现搭档也恰好不会，他其实会感觉松了一口气。在表达时会认为自己表达的是商量之后的意见，所以不会太担心受到质疑。</a:t>
            </a:r>
            <a:endParaRPr lang="en-US" altLang="zh-CN" dirty="0" smtClean="0"/>
          </a:p>
          <a:p>
            <a:r>
              <a:rPr lang="zh-CN" altLang="en-US" dirty="0" smtClean="0"/>
              <a:t>在进行分享展示时，我们老师一定会去积极肯定，帮他战胜焦虑，建立信心与成就感。</a:t>
            </a:r>
            <a:endParaRPr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灯片编号占位符 3"/>
          <p:cNvSpPr>
            <a:spLocks noGrp="1"/>
          </p:cNvSpPr>
          <p:nvPr>
            <p:ph type="sldNum" sz="quarter" idx="10"/>
          </p:nvPr>
        </p:nvSpPr>
        <p:spPr/>
        <p:txBody>
          <a:bodyPr/>
          <a:lstStyle/>
          <a:p>
            <a:fld id="{4E72D880-DB82-4FF7-AF90-24FD953BBFAC}" type="slidenum">
              <a:rPr lang="zh-CN" altLang="en-US" smtClean="0"/>
              <a:t>14</a:t>
            </a:fld>
            <a:endParaRPr lang="zh-CN" altLang="en-US"/>
          </a:p>
        </p:txBody>
      </p:sp>
    </p:spTree>
    <p:extLst>
      <p:ext uri="{BB962C8B-B14F-4D97-AF65-F5344CB8AC3E}">
        <p14:creationId xmlns:p14="http://schemas.microsoft.com/office/powerpoint/2010/main" val="1949824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那对于跨文化思辨活动应该如何理解，由于时间关系我就不展开了，但是我推荐大家可以读孙有种校长的这篇论文，相信大家会和我一样受到很大的启发。</a:t>
            </a:r>
            <a:endParaRPr lang="en-US" altLang="zh-CN" dirty="0" smtClean="0"/>
          </a:p>
          <a:p>
            <a:endParaRPr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b="0" i="0" kern="1200" dirty="0" smtClean="0">
                <a:solidFill>
                  <a:schemeClr val="tx1"/>
                </a:solidFill>
                <a:effectLst/>
                <a:latin typeface="+mn-lt"/>
                <a:ea typeface="+mn-ea"/>
                <a:cs typeface="+mn-cs"/>
              </a:rPr>
              <a:t>新未来大学英语就是这样一套有学术理论的深度、也有着有人文关怀的温度、更有潜心育人的力度的教材。</a:t>
            </a:r>
            <a:endParaRPr lang="en-US" altLang="zh-CN"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b="0" i="0" kern="1200" dirty="0" smtClean="0">
                <a:solidFill>
                  <a:schemeClr val="tx1"/>
                </a:solidFill>
                <a:effectLst/>
                <a:latin typeface="+mn-lt"/>
                <a:ea typeface="+mn-ea"/>
                <a:cs typeface="+mn-cs"/>
              </a:rPr>
              <a:t>我们最后用一棵树来描述整套教材：这棵树的树根是立德树人，树干是体验式学习、混合式教学，树冠分解为语言能力、跨文化能力、思辨能力、学习能力。</a:t>
            </a:r>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fld id="{4E72D880-DB82-4FF7-AF90-24FD953BBFAC}" type="slidenum">
              <a:rPr lang="zh-CN" altLang="en-US" smtClean="0"/>
              <a:t>15</a:t>
            </a:fld>
            <a:endParaRPr lang="zh-CN" altLang="en-US"/>
          </a:p>
        </p:txBody>
      </p:sp>
    </p:spTree>
    <p:extLst>
      <p:ext uri="{BB962C8B-B14F-4D97-AF65-F5344CB8AC3E}">
        <p14:creationId xmlns:p14="http://schemas.microsoft.com/office/powerpoint/2010/main" val="22402781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dirty="0" smtClean="0"/>
          </a:p>
        </p:txBody>
      </p:sp>
      <p:sp>
        <p:nvSpPr>
          <p:cNvPr id="4" name="灯片编号占位符 3"/>
          <p:cNvSpPr>
            <a:spLocks noGrp="1"/>
          </p:cNvSpPr>
          <p:nvPr>
            <p:ph type="sldNum" sz="quarter" idx="10"/>
          </p:nvPr>
        </p:nvSpPr>
        <p:spPr/>
        <p:txBody>
          <a:bodyPr/>
          <a:lstStyle/>
          <a:p>
            <a:fld id="{4E72D880-DB82-4FF7-AF90-24FD953BBFAC}" type="slidenum">
              <a:rPr lang="zh-CN" altLang="en-US" smtClean="0"/>
              <a:t>16</a:t>
            </a:fld>
            <a:endParaRPr lang="zh-CN" altLang="en-US"/>
          </a:p>
        </p:txBody>
      </p:sp>
    </p:spTree>
    <p:extLst>
      <p:ext uri="{BB962C8B-B14F-4D97-AF65-F5344CB8AC3E}">
        <p14:creationId xmlns:p14="http://schemas.microsoft.com/office/powerpoint/2010/main" val="19739487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灯片编号占位符 3"/>
          <p:cNvSpPr>
            <a:spLocks noGrp="1"/>
          </p:cNvSpPr>
          <p:nvPr>
            <p:ph type="sldNum" sz="quarter" idx="10"/>
          </p:nvPr>
        </p:nvSpPr>
        <p:spPr/>
        <p:txBody>
          <a:bodyPr/>
          <a:lstStyle/>
          <a:p>
            <a:fld id="{4E72D880-DB82-4FF7-AF90-24FD953BBFAC}" type="slidenum">
              <a:rPr lang="zh-CN" altLang="en-US" smtClean="0"/>
              <a:t>17</a:t>
            </a:fld>
            <a:endParaRPr lang="zh-CN" altLang="en-US"/>
          </a:p>
        </p:txBody>
      </p:sp>
    </p:spTree>
    <p:extLst>
      <p:ext uri="{BB962C8B-B14F-4D97-AF65-F5344CB8AC3E}">
        <p14:creationId xmlns:p14="http://schemas.microsoft.com/office/powerpoint/2010/main" val="13920457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endParaRPr lang="zh-CN" altLang="en-US" dirty="0" smtClean="0">
              <a:latin typeface="微软雅黑" pitchFamily="34" charset="-122"/>
              <a:ea typeface="微软雅黑" pitchFamily="34" charset="-122"/>
            </a:endParaRPr>
          </a:p>
          <a:p>
            <a:endParaRPr lang="zh-CN" altLang="en-US" dirty="0"/>
          </a:p>
        </p:txBody>
      </p:sp>
      <p:sp>
        <p:nvSpPr>
          <p:cNvPr id="4" name="灯片编号占位符 3"/>
          <p:cNvSpPr>
            <a:spLocks noGrp="1"/>
          </p:cNvSpPr>
          <p:nvPr>
            <p:ph type="sldNum" sz="quarter" idx="10"/>
          </p:nvPr>
        </p:nvSpPr>
        <p:spPr/>
        <p:txBody>
          <a:bodyPr/>
          <a:lstStyle/>
          <a:p>
            <a:fld id="{4E72D880-DB82-4FF7-AF90-24FD953BBFAC}" type="slidenum">
              <a:rPr lang="zh-CN" altLang="en-US" smtClean="0"/>
              <a:t>2</a:t>
            </a:fld>
            <a:endParaRPr lang="zh-CN" altLang="en-US"/>
          </a:p>
        </p:txBody>
      </p:sp>
    </p:spTree>
    <p:extLst>
      <p:ext uri="{BB962C8B-B14F-4D97-AF65-F5344CB8AC3E}">
        <p14:creationId xmlns:p14="http://schemas.microsoft.com/office/powerpoint/2010/main" val="9639359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en-US" altLang="zh-CN" dirty="0" smtClean="0"/>
          </a:p>
          <a:p>
            <a:endParaRPr lang="en-US" altLang="zh-CN" dirty="0" smtClean="0"/>
          </a:p>
        </p:txBody>
      </p:sp>
      <p:sp>
        <p:nvSpPr>
          <p:cNvPr id="4" name="灯片编号占位符 3"/>
          <p:cNvSpPr>
            <a:spLocks noGrp="1"/>
          </p:cNvSpPr>
          <p:nvPr>
            <p:ph type="sldNum" sz="quarter" idx="10"/>
          </p:nvPr>
        </p:nvSpPr>
        <p:spPr/>
        <p:txBody>
          <a:bodyPr/>
          <a:lstStyle/>
          <a:p>
            <a:fld id="{4E72D880-DB82-4FF7-AF90-24FD953BBFAC}" type="slidenum">
              <a:rPr lang="zh-CN" altLang="en-US" smtClean="0"/>
              <a:t>3</a:t>
            </a:fld>
            <a:endParaRPr lang="zh-CN" altLang="en-US"/>
          </a:p>
        </p:txBody>
      </p:sp>
    </p:spTree>
    <p:extLst>
      <p:ext uri="{BB962C8B-B14F-4D97-AF65-F5344CB8AC3E}">
        <p14:creationId xmlns:p14="http://schemas.microsoft.com/office/powerpoint/2010/main" val="16843166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E72D880-DB82-4FF7-AF90-24FD953BBFAC}" type="slidenum">
              <a:rPr lang="zh-CN" altLang="en-US" smtClean="0">
                <a:solidFill>
                  <a:prstClr val="black"/>
                </a:solidFill>
              </a:rPr>
              <a:pPr/>
              <a:t>4</a:t>
            </a:fld>
            <a:endParaRPr lang="zh-CN" altLang="en-US">
              <a:solidFill>
                <a:prstClr val="black"/>
              </a:solidFill>
            </a:endParaRPr>
          </a:p>
        </p:txBody>
      </p:sp>
    </p:spTree>
    <p:extLst>
      <p:ext uri="{BB962C8B-B14F-4D97-AF65-F5344CB8AC3E}">
        <p14:creationId xmlns:p14="http://schemas.microsoft.com/office/powerpoint/2010/main" val="18564725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dirty="0" smtClean="0"/>
          </a:p>
        </p:txBody>
      </p:sp>
      <p:sp>
        <p:nvSpPr>
          <p:cNvPr id="4" name="灯片编号占位符 3"/>
          <p:cNvSpPr>
            <a:spLocks noGrp="1"/>
          </p:cNvSpPr>
          <p:nvPr>
            <p:ph type="sldNum" sz="quarter" idx="10"/>
          </p:nvPr>
        </p:nvSpPr>
        <p:spPr/>
        <p:txBody>
          <a:bodyPr/>
          <a:lstStyle/>
          <a:p>
            <a:fld id="{4E72D880-DB82-4FF7-AF90-24FD953BBFAC}" type="slidenum">
              <a:rPr lang="zh-CN" altLang="en-US" smtClean="0"/>
              <a:t>5</a:t>
            </a:fld>
            <a:endParaRPr lang="zh-CN" altLang="en-US"/>
          </a:p>
        </p:txBody>
      </p:sp>
    </p:spTree>
    <p:extLst>
      <p:ext uri="{BB962C8B-B14F-4D97-AF65-F5344CB8AC3E}">
        <p14:creationId xmlns:p14="http://schemas.microsoft.com/office/powerpoint/2010/main" val="19739487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E72D880-DB82-4FF7-AF90-24FD953BBFAC}" type="slidenum">
              <a:rPr lang="zh-CN" altLang="en-US" smtClean="0"/>
              <a:t>6</a:t>
            </a:fld>
            <a:endParaRPr lang="zh-CN" altLang="en-US"/>
          </a:p>
        </p:txBody>
      </p:sp>
    </p:spTree>
    <p:extLst>
      <p:ext uri="{BB962C8B-B14F-4D97-AF65-F5344CB8AC3E}">
        <p14:creationId xmlns:p14="http://schemas.microsoft.com/office/powerpoint/2010/main" val="9526986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灯片编号占位符 3"/>
          <p:cNvSpPr>
            <a:spLocks noGrp="1"/>
          </p:cNvSpPr>
          <p:nvPr>
            <p:ph type="sldNum" sz="quarter" idx="10"/>
          </p:nvPr>
        </p:nvSpPr>
        <p:spPr/>
        <p:txBody>
          <a:bodyPr/>
          <a:lstStyle/>
          <a:p>
            <a:fld id="{4E72D880-DB82-4FF7-AF90-24FD953BBFAC}" type="slidenum">
              <a:rPr lang="zh-CN" altLang="en-US" smtClean="0"/>
              <a:t>7</a:t>
            </a:fld>
            <a:endParaRPr lang="zh-CN" altLang="en-US"/>
          </a:p>
        </p:txBody>
      </p:sp>
    </p:spTree>
    <p:extLst>
      <p:ext uri="{BB962C8B-B14F-4D97-AF65-F5344CB8AC3E}">
        <p14:creationId xmlns:p14="http://schemas.microsoft.com/office/powerpoint/2010/main" val="37368589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脚手架是有层次的、</a:t>
            </a:r>
            <a:endParaRPr lang="en-US" altLang="zh-CN" dirty="0" smtClean="0"/>
          </a:p>
          <a:p>
            <a:endParaRPr lang="en-US" altLang="zh-CN" dirty="0" smtClean="0"/>
          </a:p>
          <a:p>
            <a:r>
              <a:rPr lang="zh-CN" altLang="en-US" dirty="0" smtClean="0"/>
              <a:t>第一层脚手架，对应了我们的低阶目标，就是对知识的记忆、理解。</a:t>
            </a:r>
            <a:endParaRPr lang="zh-CN" altLang="en-US" dirty="0"/>
          </a:p>
        </p:txBody>
      </p:sp>
      <p:sp>
        <p:nvSpPr>
          <p:cNvPr id="4" name="灯片编号占位符 3"/>
          <p:cNvSpPr>
            <a:spLocks noGrp="1"/>
          </p:cNvSpPr>
          <p:nvPr>
            <p:ph type="sldNum" sz="quarter" idx="10"/>
          </p:nvPr>
        </p:nvSpPr>
        <p:spPr/>
        <p:txBody>
          <a:bodyPr/>
          <a:lstStyle/>
          <a:p>
            <a:fld id="{4E72D880-DB82-4FF7-AF90-24FD953BBFAC}" type="slidenum">
              <a:rPr lang="zh-CN" altLang="en-US" smtClean="0"/>
              <a:t>8</a:t>
            </a:fld>
            <a:endParaRPr lang="zh-CN" altLang="en-US"/>
          </a:p>
        </p:txBody>
      </p:sp>
    </p:spTree>
    <p:extLst>
      <p:ext uri="{BB962C8B-B14F-4D97-AF65-F5344CB8AC3E}">
        <p14:creationId xmlns:p14="http://schemas.microsoft.com/office/powerpoint/2010/main" val="4832086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smtClean="0"/>
          </a:p>
        </p:txBody>
      </p:sp>
      <p:sp>
        <p:nvSpPr>
          <p:cNvPr id="4" name="灯片编号占位符 3"/>
          <p:cNvSpPr>
            <a:spLocks noGrp="1"/>
          </p:cNvSpPr>
          <p:nvPr>
            <p:ph type="sldNum" sz="quarter" idx="10"/>
          </p:nvPr>
        </p:nvSpPr>
        <p:spPr/>
        <p:txBody>
          <a:bodyPr/>
          <a:lstStyle/>
          <a:p>
            <a:fld id="{4E72D880-DB82-4FF7-AF90-24FD953BBFAC}" type="slidenum">
              <a:rPr lang="zh-CN" altLang="en-US" smtClean="0"/>
              <a:t>9</a:t>
            </a:fld>
            <a:endParaRPr lang="zh-CN" altLang="en-US"/>
          </a:p>
        </p:txBody>
      </p:sp>
    </p:spTree>
    <p:extLst>
      <p:ext uri="{BB962C8B-B14F-4D97-AF65-F5344CB8AC3E}">
        <p14:creationId xmlns:p14="http://schemas.microsoft.com/office/powerpoint/2010/main" val="36070949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2FB081B5-CF23-4899-B3FA-F6EEBDA6D9D7}" type="datetimeFigureOut">
              <a:rPr lang="zh-CN" altLang="en-US" smtClean="0">
                <a:solidFill>
                  <a:srgbClr val="073E87"/>
                </a:solidFill>
              </a:rPr>
              <a:pPr/>
              <a:t>2022/3/21</a:t>
            </a:fld>
            <a:endParaRPr lang="zh-CN" altLang="en-US">
              <a:solidFill>
                <a:srgbClr val="073E87"/>
              </a:solidFill>
            </a:endParaRPr>
          </a:p>
        </p:txBody>
      </p:sp>
      <p:sp>
        <p:nvSpPr>
          <p:cNvPr id="5" name="页脚占位符 4"/>
          <p:cNvSpPr>
            <a:spLocks noGrp="1"/>
          </p:cNvSpPr>
          <p:nvPr>
            <p:ph type="ftr" sz="quarter" idx="11"/>
          </p:nvPr>
        </p:nvSpPr>
        <p:spPr/>
        <p:txBody>
          <a:bodyPr/>
          <a:lstStyle/>
          <a:p>
            <a:endParaRPr lang="zh-CN" altLang="en-US">
              <a:solidFill>
                <a:srgbClr val="073E87"/>
              </a:solidFill>
            </a:endParaRPr>
          </a:p>
        </p:txBody>
      </p:sp>
      <p:sp>
        <p:nvSpPr>
          <p:cNvPr id="6" name="灯片编号占位符 5"/>
          <p:cNvSpPr>
            <a:spLocks noGrp="1"/>
          </p:cNvSpPr>
          <p:nvPr>
            <p:ph type="sldNum" sz="quarter" idx="12"/>
          </p:nvPr>
        </p:nvSpPr>
        <p:spPr/>
        <p:txBody>
          <a:bodyPr/>
          <a:lstStyle/>
          <a:p>
            <a:fld id="{04F4DA54-CE4B-447D-B312-D5F832C91BB4}" type="slidenum">
              <a:rPr lang="zh-CN" altLang="en-US" smtClean="0">
                <a:solidFill>
                  <a:srgbClr val="073E87"/>
                </a:solidFill>
              </a:rPr>
              <a:pPr/>
              <a:t>‹#›</a:t>
            </a:fld>
            <a:endParaRPr lang="zh-CN" altLang="en-US">
              <a:solidFill>
                <a:srgbClr val="073E87"/>
              </a:solidFill>
            </a:endParaRPr>
          </a:p>
        </p:txBody>
      </p:sp>
    </p:spTree>
    <p:extLst>
      <p:ext uri="{BB962C8B-B14F-4D97-AF65-F5344CB8AC3E}">
        <p14:creationId xmlns:p14="http://schemas.microsoft.com/office/powerpoint/2010/main" val="110179470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2FB081B5-CF23-4899-B3FA-F6EEBDA6D9D7}" type="datetimeFigureOut">
              <a:rPr lang="zh-CN" altLang="en-US" smtClean="0">
                <a:solidFill>
                  <a:srgbClr val="073E87"/>
                </a:solidFill>
              </a:rPr>
              <a:pPr/>
              <a:t>2022/3/21</a:t>
            </a:fld>
            <a:endParaRPr lang="zh-CN" altLang="en-US">
              <a:solidFill>
                <a:srgbClr val="073E87"/>
              </a:solidFill>
            </a:endParaRPr>
          </a:p>
        </p:txBody>
      </p:sp>
      <p:sp>
        <p:nvSpPr>
          <p:cNvPr id="5" name="页脚占位符 4"/>
          <p:cNvSpPr>
            <a:spLocks noGrp="1"/>
          </p:cNvSpPr>
          <p:nvPr>
            <p:ph type="ftr" sz="quarter" idx="11"/>
          </p:nvPr>
        </p:nvSpPr>
        <p:spPr/>
        <p:txBody>
          <a:bodyPr/>
          <a:lstStyle/>
          <a:p>
            <a:endParaRPr lang="zh-CN" altLang="en-US">
              <a:solidFill>
                <a:srgbClr val="073E87"/>
              </a:solidFill>
            </a:endParaRPr>
          </a:p>
        </p:txBody>
      </p:sp>
      <p:sp>
        <p:nvSpPr>
          <p:cNvPr id="6" name="灯片编号占位符 5"/>
          <p:cNvSpPr>
            <a:spLocks noGrp="1"/>
          </p:cNvSpPr>
          <p:nvPr>
            <p:ph type="sldNum" sz="quarter" idx="12"/>
          </p:nvPr>
        </p:nvSpPr>
        <p:spPr/>
        <p:txBody>
          <a:bodyPr/>
          <a:lstStyle/>
          <a:p>
            <a:fld id="{04F4DA54-CE4B-447D-B312-D5F832C91BB4}" type="slidenum">
              <a:rPr lang="zh-CN" altLang="en-US" smtClean="0">
                <a:solidFill>
                  <a:srgbClr val="073E87"/>
                </a:solidFill>
              </a:rPr>
              <a:pPr/>
              <a:t>‹#›</a:t>
            </a:fld>
            <a:endParaRPr lang="zh-CN" altLang="en-US">
              <a:solidFill>
                <a:srgbClr val="073E87"/>
              </a:solidFill>
            </a:endParaRPr>
          </a:p>
        </p:txBody>
      </p:sp>
    </p:spTree>
    <p:extLst>
      <p:ext uri="{BB962C8B-B14F-4D97-AF65-F5344CB8AC3E}">
        <p14:creationId xmlns:p14="http://schemas.microsoft.com/office/powerpoint/2010/main" val="2609905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2FB081B5-CF23-4899-B3FA-F6EEBDA6D9D7}" type="datetimeFigureOut">
              <a:rPr lang="zh-CN" altLang="en-US" smtClean="0">
                <a:solidFill>
                  <a:srgbClr val="073E87"/>
                </a:solidFill>
              </a:rPr>
              <a:pPr/>
              <a:t>2022/3/21</a:t>
            </a:fld>
            <a:endParaRPr lang="zh-CN" altLang="en-US">
              <a:solidFill>
                <a:srgbClr val="073E87"/>
              </a:solidFill>
            </a:endParaRPr>
          </a:p>
        </p:txBody>
      </p:sp>
      <p:sp>
        <p:nvSpPr>
          <p:cNvPr id="5" name="页脚占位符 4"/>
          <p:cNvSpPr>
            <a:spLocks noGrp="1"/>
          </p:cNvSpPr>
          <p:nvPr>
            <p:ph type="ftr" sz="quarter" idx="11"/>
          </p:nvPr>
        </p:nvSpPr>
        <p:spPr/>
        <p:txBody>
          <a:bodyPr/>
          <a:lstStyle/>
          <a:p>
            <a:endParaRPr lang="zh-CN" altLang="en-US">
              <a:solidFill>
                <a:srgbClr val="073E87"/>
              </a:solidFill>
            </a:endParaRPr>
          </a:p>
        </p:txBody>
      </p:sp>
      <p:sp>
        <p:nvSpPr>
          <p:cNvPr id="6" name="灯片编号占位符 5"/>
          <p:cNvSpPr>
            <a:spLocks noGrp="1"/>
          </p:cNvSpPr>
          <p:nvPr>
            <p:ph type="sldNum" sz="quarter" idx="12"/>
          </p:nvPr>
        </p:nvSpPr>
        <p:spPr/>
        <p:txBody>
          <a:bodyPr/>
          <a:lstStyle/>
          <a:p>
            <a:fld id="{04F4DA54-CE4B-447D-B312-D5F832C91BB4}" type="slidenum">
              <a:rPr lang="zh-CN" altLang="en-US" smtClean="0">
                <a:solidFill>
                  <a:srgbClr val="073E87"/>
                </a:solidFill>
              </a:rPr>
              <a:pPr/>
              <a:t>‹#›</a:t>
            </a:fld>
            <a:endParaRPr lang="zh-CN" altLang="en-US">
              <a:solidFill>
                <a:srgbClr val="073E87"/>
              </a:solidFill>
            </a:endParaRPr>
          </a:p>
        </p:txBody>
      </p:sp>
    </p:spTree>
    <p:extLst>
      <p:ext uri="{BB962C8B-B14F-4D97-AF65-F5344CB8AC3E}">
        <p14:creationId xmlns:p14="http://schemas.microsoft.com/office/powerpoint/2010/main" val="7706171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1463014"/>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2" name="矩形: 圆角 1"/>
          <p:cNvSpPr/>
          <p:nvPr userDrawn="1"/>
        </p:nvSpPr>
        <p:spPr>
          <a:xfrm>
            <a:off x="265176" y="195263"/>
            <a:ext cx="8677656" cy="4716462"/>
          </a:xfrm>
          <a:prstGeom prst="roundRect">
            <a:avLst>
              <a:gd name="adj" fmla="val 891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endParaRPr>
          </a:p>
        </p:txBody>
      </p:sp>
    </p:spTree>
    <p:extLst>
      <p:ext uri="{BB962C8B-B14F-4D97-AF65-F5344CB8AC3E}">
        <p14:creationId xmlns:p14="http://schemas.microsoft.com/office/powerpoint/2010/main" val="424456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25" name="矩形: 圆角 24"/>
          <p:cNvSpPr/>
          <p:nvPr userDrawn="1"/>
        </p:nvSpPr>
        <p:spPr>
          <a:xfrm>
            <a:off x="265176" y="195263"/>
            <a:ext cx="8677656" cy="4716462"/>
          </a:xfrm>
          <a:prstGeom prst="roundRect">
            <a:avLst>
              <a:gd name="adj" fmla="val 891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endParaRPr>
          </a:p>
        </p:txBody>
      </p:sp>
      <p:grpSp>
        <p:nvGrpSpPr>
          <p:cNvPr id="2" name="组合 1"/>
          <p:cNvGrpSpPr/>
          <p:nvPr userDrawn="1"/>
        </p:nvGrpSpPr>
        <p:grpSpPr>
          <a:xfrm>
            <a:off x="7942629" y="231775"/>
            <a:ext cx="819654" cy="692361"/>
            <a:chOff x="2992437" y="0"/>
            <a:chExt cx="2543175" cy="2148217"/>
          </a:xfrm>
          <a:solidFill>
            <a:schemeClr val="accent1"/>
          </a:solidFill>
        </p:grpSpPr>
        <p:grpSp>
          <p:nvGrpSpPr>
            <p:cNvPr id="3" name="组合 2"/>
            <p:cNvGrpSpPr/>
            <p:nvPr/>
          </p:nvGrpSpPr>
          <p:grpSpPr>
            <a:xfrm>
              <a:off x="2992437" y="1183017"/>
              <a:ext cx="2543175" cy="965200"/>
              <a:chOff x="3297238" y="2879725"/>
              <a:chExt cx="2543175" cy="965200"/>
            </a:xfrm>
            <a:grpFill/>
          </p:grpSpPr>
          <p:sp>
            <p:nvSpPr>
              <p:cNvPr id="15" name="Freeform 5"/>
              <p:cNvSpPr/>
              <p:nvPr/>
            </p:nvSpPr>
            <p:spPr bwMode="auto">
              <a:xfrm>
                <a:off x="3303588" y="2997200"/>
                <a:ext cx="573088" cy="647700"/>
              </a:xfrm>
              <a:custGeom>
                <a:avLst/>
                <a:gdLst>
                  <a:gd name="T0" fmla="*/ 139 w 152"/>
                  <a:gd name="T1" fmla="*/ 70 h 172"/>
                  <a:gd name="T2" fmla="*/ 120 w 152"/>
                  <a:gd name="T3" fmla="*/ 78 h 172"/>
                  <a:gd name="T4" fmla="*/ 130 w 152"/>
                  <a:gd name="T5" fmla="*/ 91 h 172"/>
                  <a:gd name="T6" fmla="*/ 124 w 152"/>
                  <a:gd name="T7" fmla="*/ 118 h 172"/>
                  <a:gd name="T8" fmla="*/ 136 w 152"/>
                  <a:gd name="T9" fmla="*/ 123 h 172"/>
                  <a:gd name="T10" fmla="*/ 140 w 152"/>
                  <a:gd name="T11" fmla="*/ 137 h 172"/>
                  <a:gd name="T12" fmla="*/ 139 w 152"/>
                  <a:gd name="T13" fmla="*/ 155 h 172"/>
                  <a:gd name="T14" fmla="*/ 119 w 152"/>
                  <a:gd name="T15" fmla="*/ 149 h 172"/>
                  <a:gd name="T16" fmla="*/ 94 w 152"/>
                  <a:gd name="T17" fmla="*/ 136 h 172"/>
                  <a:gd name="T18" fmla="*/ 73 w 152"/>
                  <a:gd name="T19" fmla="*/ 134 h 172"/>
                  <a:gd name="T20" fmla="*/ 69 w 152"/>
                  <a:gd name="T21" fmla="*/ 118 h 172"/>
                  <a:gd name="T22" fmla="*/ 93 w 152"/>
                  <a:gd name="T23" fmla="*/ 110 h 172"/>
                  <a:gd name="T24" fmla="*/ 105 w 152"/>
                  <a:gd name="T25" fmla="*/ 106 h 172"/>
                  <a:gd name="T26" fmla="*/ 110 w 152"/>
                  <a:gd name="T27" fmla="*/ 100 h 172"/>
                  <a:gd name="T28" fmla="*/ 98 w 152"/>
                  <a:gd name="T29" fmla="*/ 100 h 172"/>
                  <a:gd name="T30" fmla="*/ 86 w 152"/>
                  <a:gd name="T31" fmla="*/ 108 h 172"/>
                  <a:gd name="T32" fmla="*/ 81 w 152"/>
                  <a:gd name="T33" fmla="*/ 89 h 172"/>
                  <a:gd name="T34" fmla="*/ 100 w 152"/>
                  <a:gd name="T35" fmla="*/ 72 h 172"/>
                  <a:gd name="T36" fmla="*/ 123 w 152"/>
                  <a:gd name="T37" fmla="*/ 60 h 172"/>
                  <a:gd name="T38" fmla="*/ 110 w 152"/>
                  <a:gd name="T39" fmla="*/ 55 h 172"/>
                  <a:gd name="T40" fmla="*/ 90 w 152"/>
                  <a:gd name="T41" fmla="*/ 70 h 172"/>
                  <a:gd name="T42" fmla="*/ 79 w 152"/>
                  <a:gd name="T43" fmla="*/ 80 h 172"/>
                  <a:gd name="T44" fmla="*/ 67 w 152"/>
                  <a:gd name="T45" fmla="*/ 71 h 172"/>
                  <a:gd name="T46" fmla="*/ 73 w 152"/>
                  <a:gd name="T47" fmla="*/ 58 h 172"/>
                  <a:gd name="T48" fmla="*/ 87 w 152"/>
                  <a:gd name="T49" fmla="*/ 38 h 172"/>
                  <a:gd name="T50" fmla="*/ 91 w 152"/>
                  <a:gd name="T51" fmla="*/ 27 h 172"/>
                  <a:gd name="T52" fmla="*/ 80 w 152"/>
                  <a:gd name="T53" fmla="*/ 31 h 172"/>
                  <a:gd name="T54" fmla="*/ 59 w 152"/>
                  <a:gd name="T55" fmla="*/ 37 h 172"/>
                  <a:gd name="T56" fmla="*/ 53 w 152"/>
                  <a:gd name="T57" fmla="*/ 59 h 172"/>
                  <a:gd name="T58" fmla="*/ 49 w 152"/>
                  <a:gd name="T59" fmla="*/ 76 h 172"/>
                  <a:gd name="T60" fmla="*/ 43 w 152"/>
                  <a:gd name="T61" fmla="*/ 92 h 172"/>
                  <a:gd name="T62" fmla="*/ 40 w 152"/>
                  <a:gd name="T63" fmla="*/ 102 h 172"/>
                  <a:gd name="T64" fmla="*/ 36 w 152"/>
                  <a:gd name="T65" fmla="*/ 117 h 172"/>
                  <a:gd name="T66" fmla="*/ 32 w 152"/>
                  <a:gd name="T67" fmla="*/ 128 h 172"/>
                  <a:gd name="T68" fmla="*/ 21 w 152"/>
                  <a:gd name="T69" fmla="*/ 154 h 172"/>
                  <a:gd name="T70" fmla="*/ 12 w 152"/>
                  <a:gd name="T71" fmla="*/ 167 h 172"/>
                  <a:gd name="T72" fmla="*/ 0 w 152"/>
                  <a:gd name="T73" fmla="*/ 164 h 172"/>
                  <a:gd name="T74" fmla="*/ 11 w 152"/>
                  <a:gd name="T75" fmla="*/ 138 h 172"/>
                  <a:gd name="T76" fmla="*/ 18 w 152"/>
                  <a:gd name="T77" fmla="*/ 119 h 172"/>
                  <a:gd name="T78" fmla="*/ 24 w 152"/>
                  <a:gd name="T79" fmla="*/ 101 h 172"/>
                  <a:gd name="T80" fmla="*/ 27 w 152"/>
                  <a:gd name="T81" fmla="*/ 91 h 172"/>
                  <a:gd name="T82" fmla="*/ 31 w 152"/>
                  <a:gd name="T83" fmla="*/ 75 h 172"/>
                  <a:gd name="T84" fmla="*/ 37 w 152"/>
                  <a:gd name="T85" fmla="*/ 47 h 172"/>
                  <a:gd name="T86" fmla="*/ 42 w 152"/>
                  <a:gd name="T87" fmla="*/ 29 h 172"/>
                  <a:gd name="T88" fmla="*/ 61 w 152"/>
                  <a:gd name="T89" fmla="*/ 19 h 172"/>
                  <a:gd name="T90" fmla="*/ 79 w 152"/>
                  <a:gd name="T91" fmla="*/ 9 h 172"/>
                  <a:gd name="T92" fmla="*/ 93 w 152"/>
                  <a:gd name="T93" fmla="*/ 7 h 172"/>
                  <a:gd name="T94" fmla="*/ 104 w 152"/>
                  <a:gd name="T95" fmla="*/ 2 h 172"/>
                  <a:gd name="T96" fmla="*/ 119 w 152"/>
                  <a:gd name="T97" fmla="*/ 3 h 172"/>
                  <a:gd name="T98" fmla="*/ 132 w 152"/>
                  <a:gd name="T99" fmla="*/ 2 h 172"/>
                  <a:gd name="T100" fmla="*/ 129 w 152"/>
                  <a:gd name="T101" fmla="*/ 14 h 172"/>
                  <a:gd name="T102" fmla="*/ 112 w 152"/>
                  <a:gd name="T103" fmla="*/ 34 h 172"/>
                  <a:gd name="T104" fmla="*/ 123 w 152"/>
                  <a:gd name="T105" fmla="*/ 33 h 172"/>
                  <a:gd name="T106" fmla="*/ 150 w 152"/>
                  <a:gd name="T107" fmla="*/ 4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2" h="172">
                    <a:moveTo>
                      <a:pt x="151" y="50"/>
                    </a:moveTo>
                    <a:cubicBezTo>
                      <a:pt x="151" y="53"/>
                      <a:pt x="150" y="56"/>
                      <a:pt x="149" y="60"/>
                    </a:cubicBezTo>
                    <a:cubicBezTo>
                      <a:pt x="149" y="60"/>
                      <a:pt x="149" y="61"/>
                      <a:pt x="149" y="61"/>
                    </a:cubicBezTo>
                    <a:cubicBezTo>
                      <a:pt x="148" y="62"/>
                      <a:pt x="148" y="62"/>
                      <a:pt x="148" y="63"/>
                    </a:cubicBezTo>
                    <a:cubicBezTo>
                      <a:pt x="147" y="64"/>
                      <a:pt x="147" y="65"/>
                      <a:pt x="146" y="66"/>
                    </a:cubicBezTo>
                    <a:cubicBezTo>
                      <a:pt x="145" y="67"/>
                      <a:pt x="141" y="70"/>
                      <a:pt x="139" y="70"/>
                    </a:cubicBezTo>
                    <a:cubicBezTo>
                      <a:pt x="139" y="70"/>
                      <a:pt x="138" y="71"/>
                      <a:pt x="138" y="71"/>
                    </a:cubicBezTo>
                    <a:cubicBezTo>
                      <a:pt x="136" y="71"/>
                      <a:pt x="134" y="71"/>
                      <a:pt x="132" y="72"/>
                    </a:cubicBezTo>
                    <a:cubicBezTo>
                      <a:pt x="130" y="72"/>
                      <a:pt x="129" y="72"/>
                      <a:pt x="128" y="72"/>
                    </a:cubicBezTo>
                    <a:cubicBezTo>
                      <a:pt x="127" y="73"/>
                      <a:pt x="125" y="73"/>
                      <a:pt x="124" y="74"/>
                    </a:cubicBezTo>
                    <a:cubicBezTo>
                      <a:pt x="123" y="75"/>
                      <a:pt x="122" y="76"/>
                      <a:pt x="121" y="77"/>
                    </a:cubicBezTo>
                    <a:cubicBezTo>
                      <a:pt x="120" y="77"/>
                      <a:pt x="120" y="77"/>
                      <a:pt x="120" y="78"/>
                    </a:cubicBezTo>
                    <a:cubicBezTo>
                      <a:pt x="119" y="79"/>
                      <a:pt x="116" y="80"/>
                      <a:pt x="117" y="83"/>
                    </a:cubicBezTo>
                    <a:cubicBezTo>
                      <a:pt x="118" y="83"/>
                      <a:pt x="118" y="83"/>
                      <a:pt x="118" y="84"/>
                    </a:cubicBezTo>
                    <a:cubicBezTo>
                      <a:pt x="119" y="84"/>
                      <a:pt x="120" y="85"/>
                      <a:pt x="121" y="85"/>
                    </a:cubicBezTo>
                    <a:cubicBezTo>
                      <a:pt x="121" y="85"/>
                      <a:pt x="121" y="85"/>
                      <a:pt x="122" y="86"/>
                    </a:cubicBezTo>
                    <a:cubicBezTo>
                      <a:pt x="123" y="86"/>
                      <a:pt x="125" y="87"/>
                      <a:pt x="128" y="89"/>
                    </a:cubicBezTo>
                    <a:cubicBezTo>
                      <a:pt x="129" y="90"/>
                      <a:pt x="129" y="91"/>
                      <a:pt x="130" y="91"/>
                    </a:cubicBezTo>
                    <a:cubicBezTo>
                      <a:pt x="130" y="92"/>
                      <a:pt x="130" y="93"/>
                      <a:pt x="131" y="95"/>
                    </a:cubicBezTo>
                    <a:cubicBezTo>
                      <a:pt x="131" y="98"/>
                      <a:pt x="131" y="102"/>
                      <a:pt x="131" y="106"/>
                    </a:cubicBezTo>
                    <a:cubicBezTo>
                      <a:pt x="130" y="106"/>
                      <a:pt x="130" y="106"/>
                      <a:pt x="130" y="107"/>
                    </a:cubicBezTo>
                    <a:cubicBezTo>
                      <a:pt x="130" y="107"/>
                      <a:pt x="130" y="108"/>
                      <a:pt x="130" y="109"/>
                    </a:cubicBezTo>
                    <a:cubicBezTo>
                      <a:pt x="129" y="110"/>
                      <a:pt x="128" y="111"/>
                      <a:pt x="127" y="113"/>
                    </a:cubicBezTo>
                    <a:cubicBezTo>
                      <a:pt x="126" y="114"/>
                      <a:pt x="125" y="116"/>
                      <a:pt x="124" y="118"/>
                    </a:cubicBezTo>
                    <a:cubicBezTo>
                      <a:pt x="124" y="118"/>
                      <a:pt x="123" y="118"/>
                      <a:pt x="123" y="119"/>
                    </a:cubicBezTo>
                    <a:cubicBezTo>
                      <a:pt x="124" y="120"/>
                      <a:pt x="126" y="119"/>
                      <a:pt x="128" y="120"/>
                    </a:cubicBezTo>
                    <a:cubicBezTo>
                      <a:pt x="128" y="120"/>
                      <a:pt x="129" y="120"/>
                      <a:pt x="130" y="120"/>
                    </a:cubicBezTo>
                    <a:cubicBezTo>
                      <a:pt x="131" y="121"/>
                      <a:pt x="132" y="121"/>
                      <a:pt x="132" y="121"/>
                    </a:cubicBezTo>
                    <a:cubicBezTo>
                      <a:pt x="134" y="122"/>
                      <a:pt x="133" y="122"/>
                      <a:pt x="134" y="122"/>
                    </a:cubicBezTo>
                    <a:cubicBezTo>
                      <a:pt x="135" y="123"/>
                      <a:pt x="135" y="123"/>
                      <a:pt x="136" y="123"/>
                    </a:cubicBezTo>
                    <a:cubicBezTo>
                      <a:pt x="136" y="124"/>
                      <a:pt x="137" y="124"/>
                      <a:pt x="138" y="124"/>
                    </a:cubicBezTo>
                    <a:cubicBezTo>
                      <a:pt x="138" y="125"/>
                      <a:pt x="139" y="126"/>
                      <a:pt x="139" y="127"/>
                    </a:cubicBezTo>
                    <a:cubicBezTo>
                      <a:pt x="139" y="127"/>
                      <a:pt x="140" y="128"/>
                      <a:pt x="140" y="129"/>
                    </a:cubicBezTo>
                    <a:cubicBezTo>
                      <a:pt x="140" y="130"/>
                      <a:pt x="140" y="130"/>
                      <a:pt x="141" y="131"/>
                    </a:cubicBezTo>
                    <a:cubicBezTo>
                      <a:pt x="140" y="132"/>
                      <a:pt x="140" y="133"/>
                      <a:pt x="140" y="134"/>
                    </a:cubicBezTo>
                    <a:cubicBezTo>
                      <a:pt x="140" y="135"/>
                      <a:pt x="140" y="136"/>
                      <a:pt x="140" y="137"/>
                    </a:cubicBezTo>
                    <a:cubicBezTo>
                      <a:pt x="140" y="138"/>
                      <a:pt x="140" y="139"/>
                      <a:pt x="141" y="139"/>
                    </a:cubicBezTo>
                    <a:cubicBezTo>
                      <a:pt x="141" y="140"/>
                      <a:pt x="141" y="141"/>
                      <a:pt x="141" y="142"/>
                    </a:cubicBezTo>
                    <a:cubicBezTo>
                      <a:pt x="141" y="143"/>
                      <a:pt x="141" y="144"/>
                      <a:pt x="142" y="146"/>
                    </a:cubicBezTo>
                    <a:cubicBezTo>
                      <a:pt x="142" y="146"/>
                      <a:pt x="142" y="149"/>
                      <a:pt x="141" y="150"/>
                    </a:cubicBezTo>
                    <a:cubicBezTo>
                      <a:pt x="141" y="151"/>
                      <a:pt x="141" y="152"/>
                      <a:pt x="140" y="153"/>
                    </a:cubicBezTo>
                    <a:cubicBezTo>
                      <a:pt x="140" y="154"/>
                      <a:pt x="139" y="154"/>
                      <a:pt x="139" y="155"/>
                    </a:cubicBezTo>
                    <a:cubicBezTo>
                      <a:pt x="139" y="155"/>
                      <a:pt x="139" y="156"/>
                      <a:pt x="139" y="156"/>
                    </a:cubicBezTo>
                    <a:cubicBezTo>
                      <a:pt x="138" y="157"/>
                      <a:pt x="138" y="158"/>
                      <a:pt x="138" y="159"/>
                    </a:cubicBezTo>
                    <a:cubicBezTo>
                      <a:pt x="137" y="159"/>
                      <a:pt x="135" y="160"/>
                      <a:pt x="135" y="160"/>
                    </a:cubicBezTo>
                    <a:cubicBezTo>
                      <a:pt x="134" y="160"/>
                      <a:pt x="133" y="159"/>
                      <a:pt x="132" y="159"/>
                    </a:cubicBezTo>
                    <a:cubicBezTo>
                      <a:pt x="129" y="158"/>
                      <a:pt x="128" y="156"/>
                      <a:pt x="127" y="155"/>
                    </a:cubicBezTo>
                    <a:cubicBezTo>
                      <a:pt x="124" y="153"/>
                      <a:pt x="121" y="150"/>
                      <a:pt x="119" y="149"/>
                    </a:cubicBezTo>
                    <a:cubicBezTo>
                      <a:pt x="119" y="149"/>
                      <a:pt x="118" y="149"/>
                      <a:pt x="118" y="148"/>
                    </a:cubicBezTo>
                    <a:cubicBezTo>
                      <a:pt x="117" y="148"/>
                      <a:pt x="115" y="148"/>
                      <a:pt x="114" y="147"/>
                    </a:cubicBezTo>
                    <a:cubicBezTo>
                      <a:pt x="111" y="146"/>
                      <a:pt x="111" y="145"/>
                      <a:pt x="109" y="144"/>
                    </a:cubicBezTo>
                    <a:cubicBezTo>
                      <a:pt x="106" y="142"/>
                      <a:pt x="106" y="141"/>
                      <a:pt x="103" y="139"/>
                    </a:cubicBezTo>
                    <a:cubicBezTo>
                      <a:pt x="103" y="139"/>
                      <a:pt x="102" y="138"/>
                      <a:pt x="101" y="138"/>
                    </a:cubicBezTo>
                    <a:cubicBezTo>
                      <a:pt x="100" y="137"/>
                      <a:pt x="95" y="136"/>
                      <a:pt x="94" y="136"/>
                    </a:cubicBezTo>
                    <a:cubicBezTo>
                      <a:pt x="93" y="137"/>
                      <a:pt x="89" y="136"/>
                      <a:pt x="88" y="137"/>
                    </a:cubicBezTo>
                    <a:cubicBezTo>
                      <a:pt x="86" y="137"/>
                      <a:pt x="85" y="138"/>
                      <a:pt x="84" y="138"/>
                    </a:cubicBezTo>
                    <a:cubicBezTo>
                      <a:pt x="83" y="138"/>
                      <a:pt x="82" y="139"/>
                      <a:pt x="82" y="139"/>
                    </a:cubicBezTo>
                    <a:cubicBezTo>
                      <a:pt x="80" y="140"/>
                      <a:pt x="81" y="140"/>
                      <a:pt x="79" y="140"/>
                    </a:cubicBezTo>
                    <a:cubicBezTo>
                      <a:pt x="78" y="140"/>
                      <a:pt x="77" y="139"/>
                      <a:pt x="77" y="139"/>
                    </a:cubicBezTo>
                    <a:cubicBezTo>
                      <a:pt x="73" y="137"/>
                      <a:pt x="74" y="135"/>
                      <a:pt x="73" y="134"/>
                    </a:cubicBezTo>
                    <a:cubicBezTo>
                      <a:pt x="73" y="130"/>
                      <a:pt x="76" y="129"/>
                      <a:pt x="78" y="127"/>
                    </a:cubicBezTo>
                    <a:cubicBezTo>
                      <a:pt x="77" y="126"/>
                      <a:pt x="76" y="126"/>
                      <a:pt x="76" y="125"/>
                    </a:cubicBezTo>
                    <a:cubicBezTo>
                      <a:pt x="75" y="125"/>
                      <a:pt x="75" y="125"/>
                      <a:pt x="74" y="125"/>
                    </a:cubicBezTo>
                    <a:cubicBezTo>
                      <a:pt x="74" y="124"/>
                      <a:pt x="69" y="123"/>
                      <a:pt x="69" y="123"/>
                    </a:cubicBezTo>
                    <a:cubicBezTo>
                      <a:pt x="69" y="122"/>
                      <a:pt x="69" y="121"/>
                      <a:pt x="69" y="121"/>
                    </a:cubicBezTo>
                    <a:cubicBezTo>
                      <a:pt x="69" y="120"/>
                      <a:pt x="69" y="119"/>
                      <a:pt x="69" y="118"/>
                    </a:cubicBezTo>
                    <a:cubicBezTo>
                      <a:pt x="71" y="115"/>
                      <a:pt x="75" y="114"/>
                      <a:pt x="77" y="112"/>
                    </a:cubicBezTo>
                    <a:cubicBezTo>
                      <a:pt x="78" y="111"/>
                      <a:pt x="83" y="110"/>
                      <a:pt x="83" y="110"/>
                    </a:cubicBezTo>
                    <a:cubicBezTo>
                      <a:pt x="85" y="110"/>
                      <a:pt x="85" y="110"/>
                      <a:pt x="86" y="110"/>
                    </a:cubicBezTo>
                    <a:cubicBezTo>
                      <a:pt x="86" y="110"/>
                      <a:pt x="87" y="110"/>
                      <a:pt x="88" y="110"/>
                    </a:cubicBezTo>
                    <a:cubicBezTo>
                      <a:pt x="89" y="110"/>
                      <a:pt x="91" y="110"/>
                      <a:pt x="92" y="110"/>
                    </a:cubicBezTo>
                    <a:cubicBezTo>
                      <a:pt x="92" y="110"/>
                      <a:pt x="92" y="110"/>
                      <a:pt x="93" y="110"/>
                    </a:cubicBezTo>
                    <a:cubicBezTo>
                      <a:pt x="93" y="110"/>
                      <a:pt x="94" y="110"/>
                      <a:pt x="95" y="110"/>
                    </a:cubicBezTo>
                    <a:cubicBezTo>
                      <a:pt x="95" y="110"/>
                      <a:pt x="96" y="110"/>
                      <a:pt x="96" y="110"/>
                    </a:cubicBezTo>
                    <a:cubicBezTo>
                      <a:pt x="96" y="110"/>
                      <a:pt x="97" y="109"/>
                      <a:pt x="98" y="109"/>
                    </a:cubicBezTo>
                    <a:cubicBezTo>
                      <a:pt x="99" y="108"/>
                      <a:pt x="100" y="107"/>
                      <a:pt x="101" y="107"/>
                    </a:cubicBezTo>
                    <a:cubicBezTo>
                      <a:pt x="102" y="106"/>
                      <a:pt x="102" y="106"/>
                      <a:pt x="103" y="106"/>
                    </a:cubicBezTo>
                    <a:cubicBezTo>
                      <a:pt x="104" y="106"/>
                      <a:pt x="105" y="106"/>
                      <a:pt x="105" y="106"/>
                    </a:cubicBezTo>
                    <a:cubicBezTo>
                      <a:pt x="105" y="106"/>
                      <a:pt x="105" y="106"/>
                      <a:pt x="106" y="106"/>
                    </a:cubicBezTo>
                    <a:cubicBezTo>
                      <a:pt x="106" y="106"/>
                      <a:pt x="107" y="106"/>
                      <a:pt x="107" y="106"/>
                    </a:cubicBezTo>
                    <a:cubicBezTo>
                      <a:pt x="108" y="105"/>
                      <a:pt x="109" y="105"/>
                      <a:pt x="109" y="104"/>
                    </a:cubicBezTo>
                    <a:cubicBezTo>
                      <a:pt x="109" y="104"/>
                      <a:pt x="110" y="103"/>
                      <a:pt x="110" y="102"/>
                    </a:cubicBezTo>
                    <a:cubicBezTo>
                      <a:pt x="110" y="102"/>
                      <a:pt x="110" y="101"/>
                      <a:pt x="110" y="100"/>
                    </a:cubicBezTo>
                    <a:cubicBezTo>
                      <a:pt x="110" y="100"/>
                      <a:pt x="110" y="100"/>
                      <a:pt x="110" y="100"/>
                    </a:cubicBezTo>
                    <a:cubicBezTo>
                      <a:pt x="110" y="99"/>
                      <a:pt x="109" y="99"/>
                      <a:pt x="109" y="98"/>
                    </a:cubicBezTo>
                    <a:cubicBezTo>
                      <a:pt x="108" y="98"/>
                      <a:pt x="107" y="97"/>
                      <a:pt x="107" y="97"/>
                    </a:cubicBezTo>
                    <a:cubicBezTo>
                      <a:pt x="106" y="97"/>
                      <a:pt x="106" y="97"/>
                      <a:pt x="105" y="97"/>
                    </a:cubicBezTo>
                    <a:cubicBezTo>
                      <a:pt x="105" y="97"/>
                      <a:pt x="103" y="97"/>
                      <a:pt x="103" y="97"/>
                    </a:cubicBezTo>
                    <a:cubicBezTo>
                      <a:pt x="102" y="98"/>
                      <a:pt x="102" y="99"/>
                      <a:pt x="101" y="99"/>
                    </a:cubicBezTo>
                    <a:cubicBezTo>
                      <a:pt x="99" y="99"/>
                      <a:pt x="99" y="100"/>
                      <a:pt x="98" y="100"/>
                    </a:cubicBezTo>
                    <a:cubicBezTo>
                      <a:pt x="97" y="100"/>
                      <a:pt x="96" y="100"/>
                      <a:pt x="96" y="100"/>
                    </a:cubicBezTo>
                    <a:cubicBezTo>
                      <a:pt x="95" y="101"/>
                      <a:pt x="94" y="101"/>
                      <a:pt x="94" y="102"/>
                    </a:cubicBezTo>
                    <a:cubicBezTo>
                      <a:pt x="94" y="102"/>
                      <a:pt x="94" y="102"/>
                      <a:pt x="94" y="102"/>
                    </a:cubicBezTo>
                    <a:cubicBezTo>
                      <a:pt x="93" y="103"/>
                      <a:pt x="92" y="104"/>
                      <a:pt x="92" y="105"/>
                    </a:cubicBezTo>
                    <a:cubicBezTo>
                      <a:pt x="91" y="106"/>
                      <a:pt x="90" y="106"/>
                      <a:pt x="89" y="107"/>
                    </a:cubicBezTo>
                    <a:cubicBezTo>
                      <a:pt x="88" y="107"/>
                      <a:pt x="87" y="107"/>
                      <a:pt x="86" y="108"/>
                    </a:cubicBezTo>
                    <a:cubicBezTo>
                      <a:pt x="84" y="108"/>
                      <a:pt x="82" y="108"/>
                      <a:pt x="80" y="108"/>
                    </a:cubicBezTo>
                    <a:cubicBezTo>
                      <a:pt x="79" y="107"/>
                      <a:pt x="79" y="107"/>
                      <a:pt x="78" y="107"/>
                    </a:cubicBezTo>
                    <a:cubicBezTo>
                      <a:pt x="77" y="106"/>
                      <a:pt x="76" y="105"/>
                      <a:pt x="76" y="103"/>
                    </a:cubicBezTo>
                    <a:cubicBezTo>
                      <a:pt x="75" y="102"/>
                      <a:pt x="75" y="101"/>
                      <a:pt x="75" y="100"/>
                    </a:cubicBezTo>
                    <a:cubicBezTo>
                      <a:pt x="75" y="100"/>
                      <a:pt x="76" y="96"/>
                      <a:pt x="76" y="95"/>
                    </a:cubicBezTo>
                    <a:cubicBezTo>
                      <a:pt x="78" y="92"/>
                      <a:pt x="79" y="91"/>
                      <a:pt x="81" y="89"/>
                    </a:cubicBezTo>
                    <a:cubicBezTo>
                      <a:pt x="84" y="85"/>
                      <a:pt x="87" y="80"/>
                      <a:pt x="90" y="77"/>
                    </a:cubicBezTo>
                    <a:cubicBezTo>
                      <a:pt x="90" y="77"/>
                      <a:pt x="91" y="77"/>
                      <a:pt x="91" y="77"/>
                    </a:cubicBezTo>
                    <a:cubicBezTo>
                      <a:pt x="92" y="76"/>
                      <a:pt x="92" y="76"/>
                      <a:pt x="93" y="75"/>
                    </a:cubicBezTo>
                    <a:cubicBezTo>
                      <a:pt x="94" y="75"/>
                      <a:pt x="95" y="75"/>
                      <a:pt x="96" y="74"/>
                    </a:cubicBezTo>
                    <a:cubicBezTo>
                      <a:pt x="97" y="73"/>
                      <a:pt x="99" y="73"/>
                      <a:pt x="100" y="72"/>
                    </a:cubicBezTo>
                    <a:cubicBezTo>
                      <a:pt x="100" y="72"/>
                      <a:pt x="100" y="72"/>
                      <a:pt x="100" y="72"/>
                    </a:cubicBezTo>
                    <a:cubicBezTo>
                      <a:pt x="103" y="69"/>
                      <a:pt x="105" y="66"/>
                      <a:pt x="108" y="62"/>
                    </a:cubicBezTo>
                    <a:cubicBezTo>
                      <a:pt x="108" y="62"/>
                      <a:pt x="109" y="62"/>
                      <a:pt x="109" y="62"/>
                    </a:cubicBezTo>
                    <a:cubicBezTo>
                      <a:pt x="110" y="61"/>
                      <a:pt x="111" y="61"/>
                      <a:pt x="112" y="61"/>
                    </a:cubicBezTo>
                    <a:cubicBezTo>
                      <a:pt x="112" y="61"/>
                      <a:pt x="114" y="61"/>
                      <a:pt x="116" y="61"/>
                    </a:cubicBezTo>
                    <a:cubicBezTo>
                      <a:pt x="117" y="61"/>
                      <a:pt x="118" y="61"/>
                      <a:pt x="120" y="61"/>
                    </a:cubicBezTo>
                    <a:cubicBezTo>
                      <a:pt x="120" y="61"/>
                      <a:pt x="122" y="61"/>
                      <a:pt x="123" y="60"/>
                    </a:cubicBezTo>
                    <a:cubicBezTo>
                      <a:pt x="123" y="60"/>
                      <a:pt x="124" y="59"/>
                      <a:pt x="124" y="59"/>
                    </a:cubicBezTo>
                    <a:cubicBezTo>
                      <a:pt x="124" y="58"/>
                      <a:pt x="123" y="57"/>
                      <a:pt x="124" y="57"/>
                    </a:cubicBezTo>
                    <a:cubicBezTo>
                      <a:pt x="123" y="56"/>
                      <a:pt x="123" y="55"/>
                      <a:pt x="123" y="55"/>
                    </a:cubicBezTo>
                    <a:cubicBezTo>
                      <a:pt x="122" y="55"/>
                      <a:pt x="120" y="55"/>
                      <a:pt x="119" y="55"/>
                    </a:cubicBezTo>
                    <a:cubicBezTo>
                      <a:pt x="119" y="54"/>
                      <a:pt x="119" y="54"/>
                      <a:pt x="119" y="54"/>
                    </a:cubicBezTo>
                    <a:cubicBezTo>
                      <a:pt x="116" y="54"/>
                      <a:pt x="110" y="54"/>
                      <a:pt x="110" y="55"/>
                    </a:cubicBezTo>
                    <a:cubicBezTo>
                      <a:pt x="107" y="55"/>
                      <a:pt x="102" y="57"/>
                      <a:pt x="101" y="58"/>
                    </a:cubicBezTo>
                    <a:cubicBezTo>
                      <a:pt x="99" y="58"/>
                      <a:pt x="97" y="62"/>
                      <a:pt x="96" y="62"/>
                    </a:cubicBezTo>
                    <a:cubicBezTo>
                      <a:pt x="95" y="63"/>
                      <a:pt x="94" y="64"/>
                      <a:pt x="93" y="65"/>
                    </a:cubicBezTo>
                    <a:cubicBezTo>
                      <a:pt x="93" y="66"/>
                      <a:pt x="92" y="66"/>
                      <a:pt x="92" y="67"/>
                    </a:cubicBezTo>
                    <a:cubicBezTo>
                      <a:pt x="92" y="67"/>
                      <a:pt x="92" y="67"/>
                      <a:pt x="92" y="67"/>
                    </a:cubicBezTo>
                    <a:cubicBezTo>
                      <a:pt x="91" y="68"/>
                      <a:pt x="90" y="69"/>
                      <a:pt x="90" y="70"/>
                    </a:cubicBezTo>
                    <a:cubicBezTo>
                      <a:pt x="90" y="70"/>
                      <a:pt x="89" y="70"/>
                      <a:pt x="89" y="70"/>
                    </a:cubicBezTo>
                    <a:cubicBezTo>
                      <a:pt x="89" y="70"/>
                      <a:pt x="89" y="70"/>
                      <a:pt x="89" y="71"/>
                    </a:cubicBezTo>
                    <a:cubicBezTo>
                      <a:pt x="89" y="71"/>
                      <a:pt x="89" y="71"/>
                      <a:pt x="89" y="71"/>
                    </a:cubicBezTo>
                    <a:cubicBezTo>
                      <a:pt x="88" y="71"/>
                      <a:pt x="88" y="71"/>
                      <a:pt x="88" y="72"/>
                    </a:cubicBezTo>
                    <a:cubicBezTo>
                      <a:pt x="86" y="74"/>
                      <a:pt x="84" y="76"/>
                      <a:pt x="82" y="78"/>
                    </a:cubicBezTo>
                    <a:cubicBezTo>
                      <a:pt x="81" y="79"/>
                      <a:pt x="80" y="79"/>
                      <a:pt x="79" y="80"/>
                    </a:cubicBezTo>
                    <a:cubicBezTo>
                      <a:pt x="78" y="80"/>
                      <a:pt x="78" y="80"/>
                      <a:pt x="77" y="81"/>
                    </a:cubicBezTo>
                    <a:cubicBezTo>
                      <a:pt x="74" y="81"/>
                      <a:pt x="72" y="79"/>
                      <a:pt x="71" y="79"/>
                    </a:cubicBezTo>
                    <a:cubicBezTo>
                      <a:pt x="71" y="78"/>
                      <a:pt x="70" y="78"/>
                      <a:pt x="70" y="78"/>
                    </a:cubicBezTo>
                    <a:cubicBezTo>
                      <a:pt x="70" y="77"/>
                      <a:pt x="69" y="77"/>
                      <a:pt x="69" y="76"/>
                    </a:cubicBezTo>
                    <a:cubicBezTo>
                      <a:pt x="69" y="76"/>
                      <a:pt x="69" y="75"/>
                      <a:pt x="68" y="75"/>
                    </a:cubicBezTo>
                    <a:cubicBezTo>
                      <a:pt x="68" y="74"/>
                      <a:pt x="67" y="72"/>
                      <a:pt x="67" y="71"/>
                    </a:cubicBezTo>
                    <a:cubicBezTo>
                      <a:pt x="67" y="70"/>
                      <a:pt x="67" y="66"/>
                      <a:pt x="68" y="65"/>
                    </a:cubicBezTo>
                    <a:cubicBezTo>
                      <a:pt x="68" y="64"/>
                      <a:pt x="69" y="63"/>
                      <a:pt x="69" y="63"/>
                    </a:cubicBezTo>
                    <a:cubicBezTo>
                      <a:pt x="69" y="62"/>
                      <a:pt x="70" y="62"/>
                      <a:pt x="70" y="61"/>
                    </a:cubicBezTo>
                    <a:cubicBezTo>
                      <a:pt x="70" y="61"/>
                      <a:pt x="71" y="61"/>
                      <a:pt x="71" y="60"/>
                    </a:cubicBezTo>
                    <a:cubicBezTo>
                      <a:pt x="71" y="60"/>
                      <a:pt x="72" y="60"/>
                      <a:pt x="72" y="60"/>
                    </a:cubicBezTo>
                    <a:cubicBezTo>
                      <a:pt x="72" y="59"/>
                      <a:pt x="73" y="59"/>
                      <a:pt x="73" y="58"/>
                    </a:cubicBezTo>
                    <a:cubicBezTo>
                      <a:pt x="74" y="57"/>
                      <a:pt x="75" y="57"/>
                      <a:pt x="76" y="55"/>
                    </a:cubicBezTo>
                    <a:cubicBezTo>
                      <a:pt x="76" y="54"/>
                      <a:pt x="78" y="54"/>
                      <a:pt x="79" y="52"/>
                    </a:cubicBezTo>
                    <a:cubicBezTo>
                      <a:pt x="79" y="52"/>
                      <a:pt x="79" y="52"/>
                      <a:pt x="79" y="52"/>
                    </a:cubicBezTo>
                    <a:cubicBezTo>
                      <a:pt x="79" y="52"/>
                      <a:pt x="79" y="52"/>
                      <a:pt x="79" y="52"/>
                    </a:cubicBezTo>
                    <a:cubicBezTo>
                      <a:pt x="81" y="49"/>
                      <a:pt x="82" y="47"/>
                      <a:pt x="84" y="45"/>
                    </a:cubicBezTo>
                    <a:cubicBezTo>
                      <a:pt x="85" y="43"/>
                      <a:pt x="87" y="39"/>
                      <a:pt x="87" y="38"/>
                    </a:cubicBezTo>
                    <a:cubicBezTo>
                      <a:pt x="88" y="37"/>
                      <a:pt x="88" y="37"/>
                      <a:pt x="88" y="36"/>
                    </a:cubicBezTo>
                    <a:cubicBezTo>
                      <a:pt x="88" y="34"/>
                      <a:pt x="91" y="33"/>
                      <a:pt x="92" y="33"/>
                    </a:cubicBezTo>
                    <a:cubicBezTo>
                      <a:pt x="93" y="32"/>
                      <a:pt x="93" y="31"/>
                      <a:pt x="94" y="30"/>
                    </a:cubicBezTo>
                    <a:cubicBezTo>
                      <a:pt x="94" y="30"/>
                      <a:pt x="94" y="30"/>
                      <a:pt x="94" y="30"/>
                    </a:cubicBezTo>
                    <a:cubicBezTo>
                      <a:pt x="97" y="27"/>
                      <a:pt x="95" y="29"/>
                      <a:pt x="94" y="27"/>
                    </a:cubicBezTo>
                    <a:cubicBezTo>
                      <a:pt x="94" y="26"/>
                      <a:pt x="91" y="27"/>
                      <a:pt x="91" y="27"/>
                    </a:cubicBezTo>
                    <a:cubicBezTo>
                      <a:pt x="90" y="28"/>
                      <a:pt x="88" y="27"/>
                      <a:pt x="87" y="28"/>
                    </a:cubicBezTo>
                    <a:cubicBezTo>
                      <a:pt x="86" y="28"/>
                      <a:pt x="87" y="28"/>
                      <a:pt x="86" y="29"/>
                    </a:cubicBezTo>
                    <a:cubicBezTo>
                      <a:pt x="85" y="29"/>
                      <a:pt x="84" y="29"/>
                      <a:pt x="84" y="29"/>
                    </a:cubicBezTo>
                    <a:cubicBezTo>
                      <a:pt x="83" y="29"/>
                      <a:pt x="83" y="30"/>
                      <a:pt x="83" y="30"/>
                    </a:cubicBezTo>
                    <a:cubicBezTo>
                      <a:pt x="82" y="30"/>
                      <a:pt x="82" y="30"/>
                      <a:pt x="81" y="30"/>
                    </a:cubicBezTo>
                    <a:cubicBezTo>
                      <a:pt x="80" y="30"/>
                      <a:pt x="80" y="31"/>
                      <a:pt x="80" y="31"/>
                    </a:cubicBezTo>
                    <a:cubicBezTo>
                      <a:pt x="78" y="31"/>
                      <a:pt x="77" y="32"/>
                      <a:pt x="76" y="32"/>
                    </a:cubicBezTo>
                    <a:cubicBezTo>
                      <a:pt x="75" y="32"/>
                      <a:pt x="75" y="33"/>
                      <a:pt x="75" y="33"/>
                    </a:cubicBezTo>
                    <a:cubicBezTo>
                      <a:pt x="73" y="33"/>
                      <a:pt x="72" y="34"/>
                      <a:pt x="72" y="35"/>
                    </a:cubicBezTo>
                    <a:cubicBezTo>
                      <a:pt x="69" y="35"/>
                      <a:pt x="69" y="36"/>
                      <a:pt x="66" y="37"/>
                    </a:cubicBezTo>
                    <a:cubicBezTo>
                      <a:pt x="65" y="38"/>
                      <a:pt x="65" y="38"/>
                      <a:pt x="64" y="38"/>
                    </a:cubicBezTo>
                    <a:cubicBezTo>
                      <a:pt x="63" y="38"/>
                      <a:pt x="60" y="38"/>
                      <a:pt x="59" y="37"/>
                    </a:cubicBezTo>
                    <a:cubicBezTo>
                      <a:pt x="59" y="38"/>
                      <a:pt x="58" y="40"/>
                      <a:pt x="58" y="41"/>
                    </a:cubicBezTo>
                    <a:cubicBezTo>
                      <a:pt x="58" y="43"/>
                      <a:pt x="57" y="45"/>
                      <a:pt x="57" y="47"/>
                    </a:cubicBezTo>
                    <a:cubicBezTo>
                      <a:pt x="57" y="48"/>
                      <a:pt x="56" y="49"/>
                      <a:pt x="56" y="50"/>
                    </a:cubicBezTo>
                    <a:cubicBezTo>
                      <a:pt x="55" y="51"/>
                      <a:pt x="55" y="53"/>
                      <a:pt x="55" y="54"/>
                    </a:cubicBezTo>
                    <a:cubicBezTo>
                      <a:pt x="54" y="55"/>
                      <a:pt x="54" y="56"/>
                      <a:pt x="54" y="58"/>
                    </a:cubicBezTo>
                    <a:cubicBezTo>
                      <a:pt x="54" y="58"/>
                      <a:pt x="53" y="59"/>
                      <a:pt x="53" y="59"/>
                    </a:cubicBezTo>
                    <a:cubicBezTo>
                      <a:pt x="53" y="59"/>
                      <a:pt x="53" y="60"/>
                      <a:pt x="53" y="61"/>
                    </a:cubicBezTo>
                    <a:cubicBezTo>
                      <a:pt x="52" y="62"/>
                      <a:pt x="51" y="64"/>
                      <a:pt x="51" y="66"/>
                    </a:cubicBezTo>
                    <a:cubicBezTo>
                      <a:pt x="51" y="67"/>
                      <a:pt x="50" y="68"/>
                      <a:pt x="50" y="69"/>
                    </a:cubicBezTo>
                    <a:cubicBezTo>
                      <a:pt x="50" y="70"/>
                      <a:pt x="50" y="70"/>
                      <a:pt x="50" y="70"/>
                    </a:cubicBezTo>
                    <a:cubicBezTo>
                      <a:pt x="49" y="71"/>
                      <a:pt x="49" y="72"/>
                      <a:pt x="49" y="73"/>
                    </a:cubicBezTo>
                    <a:cubicBezTo>
                      <a:pt x="49" y="74"/>
                      <a:pt x="49" y="75"/>
                      <a:pt x="49" y="76"/>
                    </a:cubicBezTo>
                    <a:cubicBezTo>
                      <a:pt x="48" y="76"/>
                      <a:pt x="48" y="77"/>
                      <a:pt x="48" y="78"/>
                    </a:cubicBezTo>
                    <a:cubicBezTo>
                      <a:pt x="47" y="80"/>
                      <a:pt x="46" y="81"/>
                      <a:pt x="46" y="83"/>
                    </a:cubicBezTo>
                    <a:cubicBezTo>
                      <a:pt x="46" y="83"/>
                      <a:pt x="46" y="84"/>
                      <a:pt x="46" y="84"/>
                    </a:cubicBezTo>
                    <a:cubicBezTo>
                      <a:pt x="45" y="84"/>
                      <a:pt x="45" y="85"/>
                      <a:pt x="45" y="85"/>
                    </a:cubicBezTo>
                    <a:cubicBezTo>
                      <a:pt x="44" y="87"/>
                      <a:pt x="44" y="89"/>
                      <a:pt x="43" y="91"/>
                    </a:cubicBezTo>
                    <a:cubicBezTo>
                      <a:pt x="43" y="91"/>
                      <a:pt x="43" y="92"/>
                      <a:pt x="43" y="92"/>
                    </a:cubicBezTo>
                    <a:cubicBezTo>
                      <a:pt x="43" y="93"/>
                      <a:pt x="43" y="94"/>
                      <a:pt x="42" y="95"/>
                    </a:cubicBezTo>
                    <a:cubicBezTo>
                      <a:pt x="42" y="95"/>
                      <a:pt x="42" y="95"/>
                      <a:pt x="42" y="96"/>
                    </a:cubicBezTo>
                    <a:cubicBezTo>
                      <a:pt x="42" y="96"/>
                      <a:pt x="42" y="97"/>
                      <a:pt x="42" y="98"/>
                    </a:cubicBezTo>
                    <a:cubicBezTo>
                      <a:pt x="41" y="98"/>
                      <a:pt x="41" y="98"/>
                      <a:pt x="41" y="98"/>
                    </a:cubicBezTo>
                    <a:cubicBezTo>
                      <a:pt x="41" y="99"/>
                      <a:pt x="41" y="100"/>
                      <a:pt x="41" y="101"/>
                    </a:cubicBezTo>
                    <a:cubicBezTo>
                      <a:pt x="40" y="102"/>
                      <a:pt x="40" y="102"/>
                      <a:pt x="40" y="102"/>
                    </a:cubicBezTo>
                    <a:cubicBezTo>
                      <a:pt x="40" y="103"/>
                      <a:pt x="40" y="103"/>
                      <a:pt x="40" y="104"/>
                    </a:cubicBezTo>
                    <a:cubicBezTo>
                      <a:pt x="40" y="104"/>
                      <a:pt x="39" y="104"/>
                      <a:pt x="39" y="104"/>
                    </a:cubicBezTo>
                    <a:cubicBezTo>
                      <a:pt x="39" y="105"/>
                      <a:pt x="39" y="106"/>
                      <a:pt x="38" y="108"/>
                    </a:cubicBezTo>
                    <a:cubicBezTo>
                      <a:pt x="38" y="108"/>
                      <a:pt x="38" y="110"/>
                      <a:pt x="38" y="111"/>
                    </a:cubicBezTo>
                    <a:cubicBezTo>
                      <a:pt x="37" y="111"/>
                      <a:pt x="37" y="113"/>
                      <a:pt x="37" y="114"/>
                    </a:cubicBezTo>
                    <a:cubicBezTo>
                      <a:pt x="36" y="115"/>
                      <a:pt x="36" y="115"/>
                      <a:pt x="36" y="117"/>
                    </a:cubicBezTo>
                    <a:cubicBezTo>
                      <a:pt x="35" y="117"/>
                      <a:pt x="35" y="118"/>
                      <a:pt x="35" y="119"/>
                    </a:cubicBezTo>
                    <a:cubicBezTo>
                      <a:pt x="35" y="120"/>
                      <a:pt x="34" y="121"/>
                      <a:pt x="34" y="121"/>
                    </a:cubicBezTo>
                    <a:cubicBezTo>
                      <a:pt x="34" y="122"/>
                      <a:pt x="34" y="122"/>
                      <a:pt x="34" y="122"/>
                    </a:cubicBezTo>
                    <a:cubicBezTo>
                      <a:pt x="34" y="122"/>
                      <a:pt x="34" y="123"/>
                      <a:pt x="34" y="123"/>
                    </a:cubicBezTo>
                    <a:cubicBezTo>
                      <a:pt x="33" y="123"/>
                      <a:pt x="33" y="124"/>
                      <a:pt x="33" y="124"/>
                    </a:cubicBezTo>
                    <a:cubicBezTo>
                      <a:pt x="33" y="125"/>
                      <a:pt x="32" y="127"/>
                      <a:pt x="32" y="128"/>
                    </a:cubicBezTo>
                    <a:cubicBezTo>
                      <a:pt x="31" y="129"/>
                      <a:pt x="31" y="130"/>
                      <a:pt x="31" y="130"/>
                    </a:cubicBezTo>
                    <a:cubicBezTo>
                      <a:pt x="30" y="131"/>
                      <a:pt x="30" y="131"/>
                      <a:pt x="30" y="131"/>
                    </a:cubicBezTo>
                    <a:cubicBezTo>
                      <a:pt x="29" y="133"/>
                      <a:pt x="28" y="136"/>
                      <a:pt x="28" y="138"/>
                    </a:cubicBezTo>
                    <a:cubicBezTo>
                      <a:pt x="25" y="143"/>
                      <a:pt x="26" y="145"/>
                      <a:pt x="23" y="149"/>
                    </a:cubicBezTo>
                    <a:cubicBezTo>
                      <a:pt x="23" y="150"/>
                      <a:pt x="21" y="153"/>
                      <a:pt x="21" y="154"/>
                    </a:cubicBezTo>
                    <a:cubicBezTo>
                      <a:pt x="21" y="154"/>
                      <a:pt x="21" y="154"/>
                      <a:pt x="21" y="154"/>
                    </a:cubicBezTo>
                    <a:cubicBezTo>
                      <a:pt x="20" y="156"/>
                      <a:pt x="19" y="157"/>
                      <a:pt x="18" y="158"/>
                    </a:cubicBezTo>
                    <a:cubicBezTo>
                      <a:pt x="17" y="158"/>
                      <a:pt x="17" y="159"/>
                      <a:pt x="16" y="160"/>
                    </a:cubicBezTo>
                    <a:cubicBezTo>
                      <a:pt x="16" y="160"/>
                      <a:pt x="16" y="161"/>
                      <a:pt x="16" y="161"/>
                    </a:cubicBezTo>
                    <a:cubicBezTo>
                      <a:pt x="15" y="161"/>
                      <a:pt x="15" y="161"/>
                      <a:pt x="15" y="162"/>
                    </a:cubicBezTo>
                    <a:cubicBezTo>
                      <a:pt x="15" y="162"/>
                      <a:pt x="15" y="162"/>
                      <a:pt x="15" y="162"/>
                    </a:cubicBezTo>
                    <a:cubicBezTo>
                      <a:pt x="14" y="164"/>
                      <a:pt x="13" y="165"/>
                      <a:pt x="12" y="167"/>
                    </a:cubicBezTo>
                    <a:cubicBezTo>
                      <a:pt x="11" y="167"/>
                      <a:pt x="11" y="168"/>
                      <a:pt x="10" y="168"/>
                    </a:cubicBezTo>
                    <a:cubicBezTo>
                      <a:pt x="9" y="169"/>
                      <a:pt x="9" y="169"/>
                      <a:pt x="9" y="170"/>
                    </a:cubicBezTo>
                    <a:cubicBezTo>
                      <a:pt x="8" y="170"/>
                      <a:pt x="7" y="171"/>
                      <a:pt x="6" y="172"/>
                    </a:cubicBezTo>
                    <a:cubicBezTo>
                      <a:pt x="5" y="171"/>
                      <a:pt x="5" y="172"/>
                      <a:pt x="4" y="171"/>
                    </a:cubicBezTo>
                    <a:cubicBezTo>
                      <a:pt x="2" y="170"/>
                      <a:pt x="1" y="167"/>
                      <a:pt x="1" y="165"/>
                    </a:cubicBezTo>
                    <a:cubicBezTo>
                      <a:pt x="1" y="165"/>
                      <a:pt x="0" y="164"/>
                      <a:pt x="0" y="164"/>
                    </a:cubicBezTo>
                    <a:cubicBezTo>
                      <a:pt x="0" y="162"/>
                      <a:pt x="0" y="161"/>
                      <a:pt x="0" y="160"/>
                    </a:cubicBezTo>
                    <a:cubicBezTo>
                      <a:pt x="0" y="159"/>
                      <a:pt x="1" y="159"/>
                      <a:pt x="1" y="157"/>
                    </a:cubicBezTo>
                    <a:cubicBezTo>
                      <a:pt x="2" y="157"/>
                      <a:pt x="2" y="155"/>
                      <a:pt x="3" y="155"/>
                    </a:cubicBezTo>
                    <a:cubicBezTo>
                      <a:pt x="4" y="153"/>
                      <a:pt x="5" y="150"/>
                      <a:pt x="7" y="149"/>
                    </a:cubicBezTo>
                    <a:cubicBezTo>
                      <a:pt x="8" y="146"/>
                      <a:pt x="10" y="142"/>
                      <a:pt x="11" y="139"/>
                    </a:cubicBezTo>
                    <a:cubicBezTo>
                      <a:pt x="11" y="139"/>
                      <a:pt x="11" y="138"/>
                      <a:pt x="11" y="138"/>
                    </a:cubicBezTo>
                    <a:cubicBezTo>
                      <a:pt x="12" y="136"/>
                      <a:pt x="12" y="135"/>
                      <a:pt x="12" y="134"/>
                    </a:cubicBezTo>
                    <a:cubicBezTo>
                      <a:pt x="13" y="132"/>
                      <a:pt x="13" y="131"/>
                      <a:pt x="14" y="129"/>
                    </a:cubicBezTo>
                    <a:cubicBezTo>
                      <a:pt x="14" y="127"/>
                      <a:pt x="15" y="125"/>
                      <a:pt x="15" y="125"/>
                    </a:cubicBezTo>
                    <a:cubicBezTo>
                      <a:pt x="15" y="124"/>
                      <a:pt x="16" y="123"/>
                      <a:pt x="16" y="123"/>
                    </a:cubicBezTo>
                    <a:cubicBezTo>
                      <a:pt x="16" y="122"/>
                      <a:pt x="16" y="122"/>
                      <a:pt x="16" y="122"/>
                    </a:cubicBezTo>
                    <a:cubicBezTo>
                      <a:pt x="17" y="121"/>
                      <a:pt x="17" y="120"/>
                      <a:pt x="18" y="119"/>
                    </a:cubicBezTo>
                    <a:cubicBezTo>
                      <a:pt x="18" y="118"/>
                      <a:pt x="18" y="116"/>
                      <a:pt x="19" y="115"/>
                    </a:cubicBezTo>
                    <a:cubicBezTo>
                      <a:pt x="19" y="114"/>
                      <a:pt x="19" y="114"/>
                      <a:pt x="19" y="113"/>
                    </a:cubicBezTo>
                    <a:cubicBezTo>
                      <a:pt x="20" y="113"/>
                      <a:pt x="20" y="113"/>
                      <a:pt x="20" y="112"/>
                    </a:cubicBezTo>
                    <a:cubicBezTo>
                      <a:pt x="20" y="111"/>
                      <a:pt x="21" y="110"/>
                      <a:pt x="21" y="110"/>
                    </a:cubicBezTo>
                    <a:cubicBezTo>
                      <a:pt x="21" y="108"/>
                      <a:pt x="22" y="106"/>
                      <a:pt x="23" y="105"/>
                    </a:cubicBezTo>
                    <a:cubicBezTo>
                      <a:pt x="23" y="104"/>
                      <a:pt x="24" y="102"/>
                      <a:pt x="24" y="101"/>
                    </a:cubicBezTo>
                    <a:cubicBezTo>
                      <a:pt x="24" y="101"/>
                      <a:pt x="24" y="100"/>
                      <a:pt x="25" y="99"/>
                    </a:cubicBezTo>
                    <a:cubicBezTo>
                      <a:pt x="25" y="99"/>
                      <a:pt x="25" y="98"/>
                      <a:pt x="25" y="98"/>
                    </a:cubicBezTo>
                    <a:cubicBezTo>
                      <a:pt x="25" y="97"/>
                      <a:pt x="26" y="96"/>
                      <a:pt x="26" y="95"/>
                    </a:cubicBezTo>
                    <a:cubicBezTo>
                      <a:pt x="26" y="95"/>
                      <a:pt x="26" y="95"/>
                      <a:pt x="26" y="95"/>
                    </a:cubicBezTo>
                    <a:cubicBezTo>
                      <a:pt x="26" y="94"/>
                      <a:pt x="26" y="93"/>
                      <a:pt x="26" y="93"/>
                    </a:cubicBezTo>
                    <a:cubicBezTo>
                      <a:pt x="27" y="92"/>
                      <a:pt x="27" y="92"/>
                      <a:pt x="27" y="91"/>
                    </a:cubicBezTo>
                    <a:cubicBezTo>
                      <a:pt x="27" y="88"/>
                      <a:pt x="28" y="86"/>
                      <a:pt x="28" y="84"/>
                    </a:cubicBezTo>
                    <a:cubicBezTo>
                      <a:pt x="28" y="83"/>
                      <a:pt x="29" y="83"/>
                      <a:pt x="29" y="83"/>
                    </a:cubicBezTo>
                    <a:cubicBezTo>
                      <a:pt x="29" y="82"/>
                      <a:pt x="29" y="81"/>
                      <a:pt x="29" y="80"/>
                    </a:cubicBezTo>
                    <a:cubicBezTo>
                      <a:pt x="30" y="79"/>
                      <a:pt x="30" y="79"/>
                      <a:pt x="30" y="78"/>
                    </a:cubicBezTo>
                    <a:cubicBezTo>
                      <a:pt x="30" y="77"/>
                      <a:pt x="30" y="77"/>
                      <a:pt x="30" y="76"/>
                    </a:cubicBezTo>
                    <a:cubicBezTo>
                      <a:pt x="31" y="76"/>
                      <a:pt x="31" y="76"/>
                      <a:pt x="31" y="75"/>
                    </a:cubicBezTo>
                    <a:cubicBezTo>
                      <a:pt x="32" y="73"/>
                      <a:pt x="32" y="72"/>
                      <a:pt x="33" y="70"/>
                    </a:cubicBezTo>
                    <a:cubicBezTo>
                      <a:pt x="33" y="70"/>
                      <a:pt x="33" y="70"/>
                      <a:pt x="33" y="69"/>
                    </a:cubicBezTo>
                    <a:cubicBezTo>
                      <a:pt x="33" y="68"/>
                      <a:pt x="34" y="66"/>
                      <a:pt x="35" y="65"/>
                    </a:cubicBezTo>
                    <a:cubicBezTo>
                      <a:pt x="35" y="63"/>
                      <a:pt x="35" y="62"/>
                      <a:pt x="35" y="61"/>
                    </a:cubicBezTo>
                    <a:cubicBezTo>
                      <a:pt x="35" y="58"/>
                      <a:pt x="36" y="56"/>
                      <a:pt x="36" y="53"/>
                    </a:cubicBezTo>
                    <a:cubicBezTo>
                      <a:pt x="36" y="50"/>
                      <a:pt x="36" y="48"/>
                      <a:pt x="37" y="47"/>
                    </a:cubicBezTo>
                    <a:cubicBezTo>
                      <a:pt x="37" y="44"/>
                      <a:pt x="37" y="41"/>
                      <a:pt x="38" y="39"/>
                    </a:cubicBezTo>
                    <a:cubicBezTo>
                      <a:pt x="38" y="38"/>
                      <a:pt x="38" y="38"/>
                      <a:pt x="39" y="37"/>
                    </a:cubicBezTo>
                    <a:cubicBezTo>
                      <a:pt x="39" y="36"/>
                      <a:pt x="39" y="36"/>
                      <a:pt x="39" y="36"/>
                    </a:cubicBezTo>
                    <a:cubicBezTo>
                      <a:pt x="39" y="35"/>
                      <a:pt x="39" y="34"/>
                      <a:pt x="40" y="34"/>
                    </a:cubicBezTo>
                    <a:cubicBezTo>
                      <a:pt x="40" y="33"/>
                      <a:pt x="40" y="33"/>
                      <a:pt x="41" y="33"/>
                    </a:cubicBezTo>
                    <a:cubicBezTo>
                      <a:pt x="41" y="31"/>
                      <a:pt x="42" y="30"/>
                      <a:pt x="42" y="29"/>
                    </a:cubicBezTo>
                    <a:cubicBezTo>
                      <a:pt x="42" y="29"/>
                      <a:pt x="42" y="29"/>
                      <a:pt x="43" y="28"/>
                    </a:cubicBezTo>
                    <a:cubicBezTo>
                      <a:pt x="44" y="27"/>
                      <a:pt x="44" y="26"/>
                      <a:pt x="46" y="25"/>
                    </a:cubicBezTo>
                    <a:cubicBezTo>
                      <a:pt x="46" y="24"/>
                      <a:pt x="49" y="24"/>
                      <a:pt x="49" y="23"/>
                    </a:cubicBezTo>
                    <a:cubicBezTo>
                      <a:pt x="51" y="23"/>
                      <a:pt x="55" y="24"/>
                      <a:pt x="55" y="24"/>
                    </a:cubicBezTo>
                    <a:cubicBezTo>
                      <a:pt x="55" y="23"/>
                      <a:pt x="57" y="22"/>
                      <a:pt x="57" y="21"/>
                    </a:cubicBezTo>
                    <a:cubicBezTo>
                      <a:pt x="59" y="19"/>
                      <a:pt x="59" y="20"/>
                      <a:pt x="61" y="19"/>
                    </a:cubicBezTo>
                    <a:cubicBezTo>
                      <a:pt x="61" y="19"/>
                      <a:pt x="62" y="19"/>
                      <a:pt x="62" y="19"/>
                    </a:cubicBezTo>
                    <a:cubicBezTo>
                      <a:pt x="62" y="18"/>
                      <a:pt x="62" y="18"/>
                      <a:pt x="62" y="18"/>
                    </a:cubicBezTo>
                    <a:cubicBezTo>
                      <a:pt x="63" y="17"/>
                      <a:pt x="66" y="16"/>
                      <a:pt x="67" y="16"/>
                    </a:cubicBezTo>
                    <a:cubicBezTo>
                      <a:pt x="68" y="15"/>
                      <a:pt x="69" y="14"/>
                      <a:pt x="70" y="14"/>
                    </a:cubicBezTo>
                    <a:cubicBezTo>
                      <a:pt x="71" y="13"/>
                      <a:pt x="73" y="11"/>
                      <a:pt x="74" y="11"/>
                    </a:cubicBezTo>
                    <a:cubicBezTo>
                      <a:pt x="75" y="10"/>
                      <a:pt x="78" y="9"/>
                      <a:pt x="79" y="9"/>
                    </a:cubicBezTo>
                    <a:cubicBezTo>
                      <a:pt x="79" y="9"/>
                      <a:pt x="83" y="8"/>
                      <a:pt x="82" y="8"/>
                    </a:cubicBezTo>
                    <a:cubicBezTo>
                      <a:pt x="83" y="8"/>
                      <a:pt x="83" y="8"/>
                      <a:pt x="84" y="8"/>
                    </a:cubicBezTo>
                    <a:cubicBezTo>
                      <a:pt x="85" y="8"/>
                      <a:pt x="86" y="8"/>
                      <a:pt x="87" y="8"/>
                    </a:cubicBezTo>
                    <a:cubicBezTo>
                      <a:pt x="87" y="8"/>
                      <a:pt x="88" y="8"/>
                      <a:pt x="89" y="8"/>
                    </a:cubicBezTo>
                    <a:cubicBezTo>
                      <a:pt x="90" y="8"/>
                      <a:pt x="90" y="8"/>
                      <a:pt x="91" y="7"/>
                    </a:cubicBezTo>
                    <a:cubicBezTo>
                      <a:pt x="92" y="7"/>
                      <a:pt x="93" y="7"/>
                      <a:pt x="93" y="7"/>
                    </a:cubicBezTo>
                    <a:cubicBezTo>
                      <a:pt x="94" y="6"/>
                      <a:pt x="94" y="6"/>
                      <a:pt x="95" y="6"/>
                    </a:cubicBezTo>
                    <a:cubicBezTo>
                      <a:pt x="95" y="5"/>
                      <a:pt x="96" y="5"/>
                      <a:pt x="96" y="5"/>
                    </a:cubicBezTo>
                    <a:cubicBezTo>
                      <a:pt x="97" y="5"/>
                      <a:pt x="97" y="4"/>
                      <a:pt x="97" y="4"/>
                    </a:cubicBezTo>
                    <a:cubicBezTo>
                      <a:pt x="98" y="4"/>
                      <a:pt x="98" y="4"/>
                      <a:pt x="98" y="4"/>
                    </a:cubicBezTo>
                    <a:cubicBezTo>
                      <a:pt x="99" y="3"/>
                      <a:pt x="100" y="3"/>
                      <a:pt x="101" y="2"/>
                    </a:cubicBezTo>
                    <a:cubicBezTo>
                      <a:pt x="102" y="2"/>
                      <a:pt x="103" y="2"/>
                      <a:pt x="104" y="2"/>
                    </a:cubicBezTo>
                    <a:cubicBezTo>
                      <a:pt x="105" y="2"/>
                      <a:pt x="107" y="3"/>
                      <a:pt x="109" y="3"/>
                    </a:cubicBezTo>
                    <a:cubicBezTo>
                      <a:pt x="110" y="3"/>
                      <a:pt x="111" y="4"/>
                      <a:pt x="111" y="4"/>
                    </a:cubicBezTo>
                    <a:cubicBezTo>
                      <a:pt x="112" y="4"/>
                      <a:pt x="113" y="4"/>
                      <a:pt x="114" y="4"/>
                    </a:cubicBezTo>
                    <a:cubicBezTo>
                      <a:pt x="114" y="4"/>
                      <a:pt x="115" y="3"/>
                      <a:pt x="116" y="3"/>
                    </a:cubicBezTo>
                    <a:cubicBezTo>
                      <a:pt x="116" y="3"/>
                      <a:pt x="117" y="4"/>
                      <a:pt x="117" y="4"/>
                    </a:cubicBezTo>
                    <a:cubicBezTo>
                      <a:pt x="117" y="3"/>
                      <a:pt x="118" y="3"/>
                      <a:pt x="119" y="3"/>
                    </a:cubicBezTo>
                    <a:cubicBezTo>
                      <a:pt x="120" y="3"/>
                      <a:pt x="121" y="3"/>
                      <a:pt x="121" y="3"/>
                    </a:cubicBezTo>
                    <a:cubicBezTo>
                      <a:pt x="122" y="3"/>
                      <a:pt x="122" y="3"/>
                      <a:pt x="122" y="3"/>
                    </a:cubicBezTo>
                    <a:cubicBezTo>
                      <a:pt x="122" y="2"/>
                      <a:pt x="122" y="2"/>
                      <a:pt x="123" y="2"/>
                    </a:cubicBezTo>
                    <a:cubicBezTo>
                      <a:pt x="123" y="2"/>
                      <a:pt x="124" y="2"/>
                      <a:pt x="124" y="2"/>
                    </a:cubicBezTo>
                    <a:cubicBezTo>
                      <a:pt x="127" y="1"/>
                      <a:pt x="129" y="0"/>
                      <a:pt x="130" y="0"/>
                    </a:cubicBezTo>
                    <a:cubicBezTo>
                      <a:pt x="131" y="1"/>
                      <a:pt x="132" y="1"/>
                      <a:pt x="132" y="2"/>
                    </a:cubicBezTo>
                    <a:cubicBezTo>
                      <a:pt x="132" y="2"/>
                      <a:pt x="132" y="3"/>
                      <a:pt x="131" y="3"/>
                    </a:cubicBezTo>
                    <a:cubicBezTo>
                      <a:pt x="131" y="4"/>
                      <a:pt x="131" y="4"/>
                      <a:pt x="131" y="5"/>
                    </a:cubicBezTo>
                    <a:cubicBezTo>
                      <a:pt x="131" y="5"/>
                      <a:pt x="131" y="5"/>
                      <a:pt x="132" y="6"/>
                    </a:cubicBezTo>
                    <a:cubicBezTo>
                      <a:pt x="132" y="7"/>
                      <a:pt x="132" y="8"/>
                      <a:pt x="131" y="9"/>
                    </a:cubicBezTo>
                    <a:cubicBezTo>
                      <a:pt x="131" y="10"/>
                      <a:pt x="131" y="11"/>
                      <a:pt x="130" y="11"/>
                    </a:cubicBezTo>
                    <a:cubicBezTo>
                      <a:pt x="130" y="12"/>
                      <a:pt x="130" y="13"/>
                      <a:pt x="129" y="14"/>
                    </a:cubicBezTo>
                    <a:cubicBezTo>
                      <a:pt x="128" y="15"/>
                      <a:pt x="128" y="16"/>
                      <a:pt x="127" y="17"/>
                    </a:cubicBezTo>
                    <a:cubicBezTo>
                      <a:pt x="127" y="17"/>
                      <a:pt x="126" y="18"/>
                      <a:pt x="126" y="18"/>
                    </a:cubicBezTo>
                    <a:cubicBezTo>
                      <a:pt x="125" y="18"/>
                      <a:pt x="125" y="19"/>
                      <a:pt x="124" y="19"/>
                    </a:cubicBezTo>
                    <a:cubicBezTo>
                      <a:pt x="124" y="20"/>
                      <a:pt x="123" y="20"/>
                      <a:pt x="123" y="21"/>
                    </a:cubicBezTo>
                    <a:cubicBezTo>
                      <a:pt x="121" y="23"/>
                      <a:pt x="118" y="26"/>
                      <a:pt x="116" y="28"/>
                    </a:cubicBezTo>
                    <a:cubicBezTo>
                      <a:pt x="115" y="29"/>
                      <a:pt x="113" y="33"/>
                      <a:pt x="112" y="34"/>
                    </a:cubicBezTo>
                    <a:cubicBezTo>
                      <a:pt x="111" y="34"/>
                      <a:pt x="112" y="34"/>
                      <a:pt x="112" y="36"/>
                    </a:cubicBezTo>
                    <a:cubicBezTo>
                      <a:pt x="112" y="36"/>
                      <a:pt x="112" y="36"/>
                      <a:pt x="113" y="36"/>
                    </a:cubicBezTo>
                    <a:cubicBezTo>
                      <a:pt x="113" y="36"/>
                      <a:pt x="114" y="36"/>
                      <a:pt x="115" y="36"/>
                    </a:cubicBezTo>
                    <a:cubicBezTo>
                      <a:pt x="116" y="36"/>
                      <a:pt x="117" y="36"/>
                      <a:pt x="118" y="35"/>
                    </a:cubicBezTo>
                    <a:cubicBezTo>
                      <a:pt x="119" y="35"/>
                      <a:pt x="119" y="34"/>
                      <a:pt x="120" y="34"/>
                    </a:cubicBezTo>
                    <a:cubicBezTo>
                      <a:pt x="121" y="34"/>
                      <a:pt x="122" y="33"/>
                      <a:pt x="123" y="33"/>
                    </a:cubicBezTo>
                    <a:cubicBezTo>
                      <a:pt x="126" y="32"/>
                      <a:pt x="128" y="32"/>
                      <a:pt x="132" y="32"/>
                    </a:cubicBezTo>
                    <a:cubicBezTo>
                      <a:pt x="133" y="32"/>
                      <a:pt x="135" y="34"/>
                      <a:pt x="137" y="34"/>
                    </a:cubicBezTo>
                    <a:cubicBezTo>
                      <a:pt x="138" y="36"/>
                      <a:pt x="139" y="35"/>
                      <a:pt x="141" y="36"/>
                    </a:cubicBezTo>
                    <a:cubicBezTo>
                      <a:pt x="142" y="36"/>
                      <a:pt x="144" y="38"/>
                      <a:pt x="145" y="39"/>
                    </a:cubicBezTo>
                    <a:cubicBezTo>
                      <a:pt x="146" y="39"/>
                      <a:pt x="148" y="41"/>
                      <a:pt x="149" y="41"/>
                    </a:cubicBezTo>
                    <a:cubicBezTo>
                      <a:pt x="149" y="42"/>
                      <a:pt x="150" y="42"/>
                      <a:pt x="150" y="42"/>
                    </a:cubicBezTo>
                    <a:cubicBezTo>
                      <a:pt x="152" y="46"/>
                      <a:pt x="151" y="47"/>
                      <a:pt x="151" y="5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endParaRPr>
              </a:p>
            </p:txBody>
          </p:sp>
          <p:sp>
            <p:nvSpPr>
              <p:cNvPr id="16" name="Freeform 6"/>
              <p:cNvSpPr/>
              <p:nvPr/>
            </p:nvSpPr>
            <p:spPr bwMode="auto">
              <a:xfrm>
                <a:off x="4068763" y="3132138"/>
                <a:ext cx="161925" cy="384175"/>
              </a:xfrm>
              <a:custGeom>
                <a:avLst/>
                <a:gdLst>
                  <a:gd name="T0" fmla="*/ 4 w 43"/>
                  <a:gd name="T1" fmla="*/ 101 h 102"/>
                  <a:gd name="T2" fmla="*/ 2 w 43"/>
                  <a:gd name="T3" fmla="*/ 100 h 102"/>
                  <a:gd name="T4" fmla="*/ 1 w 43"/>
                  <a:gd name="T5" fmla="*/ 97 h 102"/>
                  <a:gd name="T6" fmla="*/ 1 w 43"/>
                  <a:gd name="T7" fmla="*/ 89 h 102"/>
                  <a:gd name="T8" fmla="*/ 4 w 43"/>
                  <a:gd name="T9" fmla="*/ 75 h 102"/>
                  <a:gd name="T10" fmla="*/ 9 w 43"/>
                  <a:gd name="T11" fmla="*/ 65 h 102"/>
                  <a:gd name="T12" fmla="*/ 15 w 43"/>
                  <a:gd name="T13" fmla="*/ 52 h 102"/>
                  <a:gd name="T14" fmla="*/ 17 w 43"/>
                  <a:gd name="T15" fmla="*/ 45 h 102"/>
                  <a:gd name="T16" fmla="*/ 16 w 43"/>
                  <a:gd name="T17" fmla="*/ 42 h 102"/>
                  <a:gd name="T18" fmla="*/ 15 w 43"/>
                  <a:gd name="T19" fmla="*/ 40 h 102"/>
                  <a:gd name="T20" fmla="*/ 13 w 43"/>
                  <a:gd name="T21" fmla="*/ 37 h 102"/>
                  <a:gd name="T22" fmla="*/ 13 w 43"/>
                  <a:gd name="T23" fmla="*/ 27 h 102"/>
                  <a:gd name="T24" fmla="*/ 13 w 43"/>
                  <a:gd name="T25" fmla="*/ 23 h 102"/>
                  <a:gd name="T26" fmla="*/ 15 w 43"/>
                  <a:gd name="T27" fmla="*/ 16 h 102"/>
                  <a:gd name="T28" fmla="*/ 16 w 43"/>
                  <a:gd name="T29" fmla="*/ 13 h 102"/>
                  <a:gd name="T30" fmla="*/ 17 w 43"/>
                  <a:gd name="T31" fmla="*/ 10 h 102"/>
                  <a:gd name="T32" fmla="*/ 19 w 43"/>
                  <a:gd name="T33" fmla="*/ 8 h 102"/>
                  <a:gd name="T34" fmla="*/ 20 w 43"/>
                  <a:gd name="T35" fmla="*/ 6 h 102"/>
                  <a:gd name="T36" fmla="*/ 24 w 43"/>
                  <a:gd name="T37" fmla="*/ 3 h 102"/>
                  <a:gd name="T38" fmla="*/ 29 w 43"/>
                  <a:gd name="T39" fmla="*/ 0 h 102"/>
                  <a:gd name="T40" fmla="*/ 34 w 43"/>
                  <a:gd name="T41" fmla="*/ 1 h 102"/>
                  <a:gd name="T42" fmla="*/ 39 w 43"/>
                  <a:gd name="T43" fmla="*/ 8 h 102"/>
                  <a:gd name="T44" fmla="*/ 42 w 43"/>
                  <a:gd name="T45" fmla="*/ 16 h 102"/>
                  <a:gd name="T46" fmla="*/ 42 w 43"/>
                  <a:gd name="T47" fmla="*/ 22 h 102"/>
                  <a:gd name="T48" fmla="*/ 39 w 43"/>
                  <a:gd name="T49" fmla="*/ 26 h 102"/>
                  <a:gd name="T50" fmla="*/ 35 w 43"/>
                  <a:gd name="T51" fmla="*/ 31 h 102"/>
                  <a:gd name="T52" fmla="*/ 34 w 43"/>
                  <a:gd name="T53" fmla="*/ 42 h 102"/>
                  <a:gd name="T54" fmla="*/ 32 w 43"/>
                  <a:gd name="T55" fmla="*/ 52 h 102"/>
                  <a:gd name="T56" fmla="*/ 31 w 43"/>
                  <a:gd name="T57" fmla="*/ 57 h 102"/>
                  <a:gd name="T58" fmla="*/ 30 w 43"/>
                  <a:gd name="T59" fmla="*/ 63 h 102"/>
                  <a:gd name="T60" fmla="*/ 26 w 43"/>
                  <a:gd name="T61" fmla="*/ 75 h 102"/>
                  <a:gd name="T62" fmla="*/ 25 w 43"/>
                  <a:gd name="T63" fmla="*/ 77 h 102"/>
                  <a:gd name="T64" fmla="*/ 21 w 43"/>
                  <a:gd name="T65" fmla="*/ 86 h 102"/>
                  <a:gd name="T66" fmla="*/ 6 w 43"/>
                  <a:gd name="T67"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3" h="102">
                    <a:moveTo>
                      <a:pt x="6" y="102"/>
                    </a:moveTo>
                    <a:cubicBezTo>
                      <a:pt x="5" y="102"/>
                      <a:pt x="5" y="102"/>
                      <a:pt x="4" y="101"/>
                    </a:cubicBezTo>
                    <a:cubicBezTo>
                      <a:pt x="4" y="101"/>
                      <a:pt x="3" y="101"/>
                      <a:pt x="3" y="101"/>
                    </a:cubicBezTo>
                    <a:cubicBezTo>
                      <a:pt x="2" y="101"/>
                      <a:pt x="2" y="100"/>
                      <a:pt x="2" y="100"/>
                    </a:cubicBezTo>
                    <a:cubicBezTo>
                      <a:pt x="2" y="100"/>
                      <a:pt x="1" y="99"/>
                      <a:pt x="1" y="98"/>
                    </a:cubicBezTo>
                    <a:cubicBezTo>
                      <a:pt x="1" y="98"/>
                      <a:pt x="1" y="97"/>
                      <a:pt x="1" y="97"/>
                    </a:cubicBezTo>
                    <a:cubicBezTo>
                      <a:pt x="1" y="96"/>
                      <a:pt x="1" y="95"/>
                      <a:pt x="1" y="95"/>
                    </a:cubicBezTo>
                    <a:cubicBezTo>
                      <a:pt x="1" y="94"/>
                      <a:pt x="0" y="92"/>
                      <a:pt x="1" y="89"/>
                    </a:cubicBezTo>
                    <a:cubicBezTo>
                      <a:pt x="1" y="87"/>
                      <a:pt x="2" y="86"/>
                      <a:pt x="2" y="84"/>
                    </a:cubicBezTo>
                    <a:cubicBezTo>
                      <a:pt x="3" y="81"/>
                      <a:pt x="3" y="77"/>
                      <a:pt x="4" y="75"/>
                    </a:cubicBezTo>
                    <a:cubicBezTo>
                      <a:pt x="5" y="72"/>
                      <a:pt x="7" y="68"/>
                      <a:pt x="8" y="65"/>
                    </a:cubicBezTo>
                    <a:cubicBezTo>
                      <a:pt x="8" y="65"/>
                      <a:pt x="9" y="65"/>
                      <a:pt x="9" y="65"/>
                    </a:cubicBezTo>
                    <a:cubicBezTo>
                      <a:pt x="9" y="64"/>
                      <a:pt x="10" y="63"/>
                      <a:pt x="10" y="62"/>
                    </a:cubicBezTo>
                    <a:cubicBezTo>
                      <a:pt x="12" y="59"/>
                      <a:pt x="14" y="56"/>
                      <a:pt x="15" y="52"/>
                    </a:cubicBezTo>
                    <a:cubicBezTo>
                      <a:pt x="15" y="51"/>
                      <a:pt x="17" y="50"/>
                      <a:pt x="17" y="48"/>
                    </a:cubicBezTo>
                    <a:cubicBezTo>
                      <a:pt x="17" y="47"/>
                      <a:pt x="17" y="46"/>
                      <a:pt x="17" y="45"/>
                    </a:cubicBezTo>
                    <a:cubicBezTo>
                      <a:pt x="17" y="45"/>
                      <a:pt x="17" y="44"/>
                      <a:pt x="17" y="44"/>
                    </a:cubicBezTo>
                    <a:cubicBezTo>
                      <a:pt x="17" y="43"/>
                      <a:pt x="17" y="42"/>
                      <a:pt x="16" y="42"/>
                    </a:cubicBezTo>
                    <a:cubicBezTo>
                      <a:pt x="16" y="41"/>
                      <a:pt x="16" y="41"/>
                      <a:pt x="16" y="41"/>
                    </a:cubicBezTo>
                    <a:cubicBezTo>
                      <a:pt x="16" y="41"/>
                      <a:pt x="15" y="40"/>
                      <a:pt x="15" y="40"/>
                    </a:cubicBezTo>
                    <a:cubicBezTo>
                      <a:pt x="15" y="39"/>
                      <a:pt x="14" y="39"/>
                      <a:pt x="14" y="39"/>
                    </a:cubicBezTo>
                    <a:cubicBezTo>
                      <a:pt x="14" y="38"/>
                      <a:pt x="14" y="38"/>
                      <a:pt x="13" y="37"/>
                    </a:cubicBezTo>
                    <a:cubicBezTo>
                      <a:pt x="13" y="37"/>
                      <a:pt x="13" y="36"/>
                      <a:pt x="13" y="34"/>
                    </a:cubicBezTo>
                    <a:cubicBezTo>
                      <a:pt x="13" y="32"/>
                      <a:pt x="13" y="29"/>
                      <a:pt x="13" y="27"/>
                    </a:cubicBezTo>
                    <a:cubicBezTo>
                      <a:pt x="13" y="26"/>
                      <a:pt x="13" y="25"/>
                      <a:pt x="13" y="25"/>
                    </a:cubicBezTo>
                    <a:cubicBezTo>
                      <a:pt x="13" y="24"/>
                      <a:pt x="13" y="24"/>
                      <a:pt x="13" y="23"/>
                    </a:cubicBezTo>
                    <a:cubicBezTo>
                      <a:pt x="13" y="23"/>
                      <a:pt x="14" y="23"/>
                      <a:pt x="14" y="22"/>
                    </a:cubicBezTo>
                    <a:cubicBezTo>
                      <a:pt x="14" y="21"/>
                      <a:pt x="15" y="17"/>
                      <a:pt x="15" y="16"/>
                    </a:cubicBezTo>
                    <a:cubicBezTo>
                      <a:pt x="15" y="16"/>
                      <a:pt x="15" y="15"/>
                      <a:pt x="16" y="15"/>
                    </a:cubicBezTo>
                    <a:cubicBezTo>
                      <a:pt x="16" y="14"/>
                      <a:pt x="16" y="14"/>
                      <a:pt x="16" y="13"/>
                    </a:cubicBezTo>
                    <a:cubicBezTo>
                      <a:pt x="16" y="12"/>
                      <a:pt x="17" y="12"/>
                      <a:pt x="17" y="11"/>
                    </a:cubicBezTo>
                    <a:cubicBezTo>
                      <a:pt x="17" y="11"/>
                      <a:pt x="17" y="10"/>
                      <a:pt x="17" y="10"/>
                    </a:cubicBezTo>
                    <a:cubicBezTo>
                      <a:pt x="18" y="10"/>
                      <a:pt x="18" y="10"/>
                      <a:pt x="18" y="10"/>
                    </a:cubicBezTo>
                    <a:cubicBezTo>
                      <a:pt x="18" y="9"/>
                      <a:pt x="18" y="9"/>
                      <a:pt x="19" y="8"/>
                    </a:cubicBezTo>
                    <a:cubicBezTo>
                      <a:pt x="19" y="8"/>
                      <a:pt x="19" y="7"/>
                      <a:pt x="19" y="7"/>
                    </a:cubicBezTo>
                    <a:cubicBezTo>
                      <a:pt x="19" y="7"/>
                      <a:pt x="19" y="7"/>
                      <a:pt x="20" y="6"/>
                    </a:cubicBezTo>
                    <a:cubicBezTo>
                      <a:pt x="21" y="5"/>
                      <a:pt x="21" y="5"/>
                      <a:pt x="22" y="4"/>
                    </a:cubicBezTo>
                    <a:cubicBezTo>
                      <a:pt x="22" y="4"/>
                      <a:pt x="23" y="3"/>
                      <a:pt x="24" y="3"/>
                    </a:cubicBezTo>
                    <a:cubicBezTo>
                      <a:pt x="24" y="2"/>
                      <a:pt x="25" y="1"/>
                      <a:pt x="26" y="1"/>
                    </a:cubicBezTo>
                    <a:cubicBezTo>
                      <a:pt x="27" y="1"/>
                      <a:pt x="29" y="0"/>
                      <a:pt x="29" y="0"/>
                    </a:cubicBezTo>
                    <a:cubicBezTo>
                      <a:pt x="30" y="0"/>
                      <a:pt x="31" y="0"/>
                      <a:pt x="31" y="0"/>
                    </a:cubicBezTo>
                    <a:cubicBezTo>
                      <a:pt x="33" y="1"/>
                      <a:pt x="33" y="1"/>
                      <a:pt x="34" y="1"/>
                    </a:cubicBezTo>
                    <a:cubicBezTo>
                      <a:pt x="35" y="2"/>
                      <a:pt x="38" y="4"/>
                      <a:pt x="38" y="6"/>
                    </a:cubicBezTo>
                    <a:cubicBezTo>
                      <a:pt x="38" y="8"/>
                      <a:pt x="39" y="8"/>
                      <a:pt x="39" y="8"/>
                    </a:cubicBezTo>
                    <a:cubicBezTo>
                      <a:pt x="39" y="9"/>
                      <a:pt x="39" y="9"/>
                      <a:pt x="40" y="11"/>
                    </a:cubicBezTo>
                    <a:cubicBezTo>
                      <a:pt x="40" y="12"/>
                      <a:pt x="41" y="15"/>
                      <a:pt x="42" y="16"/>
                    </a:cubicBezTo>
                    <a:cubicBezTo>
                      <a:pt x="43" y="17"/>
                      <a:pt x="42" y="18"/>
                      <a:pt x="43" y="19"/>
                    </a:cubicBezTo>
                    <a:cubicBezTo>
                      <a:pt x="43" y="22"/>
                      <a:pt x="43" y="18"/>
                      <a:pt x="42" y="22"/>
                    </a:cubicBezTo>
                    <a:cubicBezTo>
                      <a:pt x="42" y="22"/>
                      <a:pt x="42" y="23"/>
                      <a:pt x="42" y="24"/>
                    </a:cubicBezTo>
                    <a:cubicBezTo>
                      <a:pt x="41" y="25"/>
                      <a:pt x="40" y="25"/>
                      <a:pt x="39" y="26"/>
                    </a:cubicBezTo>
                    <a:cubicBezTo>
                      <a:pt x="38" y="27"/>
                      <a:pt x="37" y="28"/>
                      <a:pt x="36" y="29"/>
                    </a:cubicBezTo>
                    <a:cubicBezTo>
                      <a:pt x="35" y="30"/>
                      <a:pt x="35" y="30"/>
                      <a:pt x="35" y="31"/>
                    </a:cubicBezTo>
                    <a:cubicBezTo>
                      <a:pt x="35" y="32"/>
                      <a:pt x="34" y="33"/>
                      <a:pt x="34" y="34"/>
                    </a:cubicBezTo>
                    <a:cubicBezTo>
                      <a:pt x="34" y="37"/>
                      <a:pt x="34" y="41"/>
                      <a:pt x="34" y="42"/>
                    </a:cubicBezTo>
                    <a:cubicBezTo>
                      <a:pt x="33" y="44"/>
                      <a:pt x="33" y="46"/>
                      <a:pt x="33" y="49"/>
                    </a:cubicBezTo>
                    <a:cubicBezTo>
                      <a:pt x="33" y="50"/>
                      <a:pt x="32" y="51"/>
                      <a:pt x="32" y="52"/>
                    </a:cubicBezTo>
                    <a:cubicBezTo>
                      <a:pt x="32" y="54"/>
                      <a:pt x="32" y="55"/>
                      <a:pt x="31" y="57"/>
                    </a:cubicBezTo>
                    <a:cubicBezTo>
                      <a:pt x="31" y="57"/>
                      <a:pt x="31" y="57"/>
                      <a:pt x="31" y="57"/>
                    </a:cubicBezTo>
                    <a:cubicBezTo>
                      <a:pt x="31" y="58"/>
                      <a:pt x="31" y="58"/>
                      <a:pt x="31" y="59"/>
                    </a:cubicBezTo>
                    <a:cubicBezTo>
                      <a:pt x="30" y="60"/>
                      <a:pt x="30" y="62"/>
                      <a:pt x="30" y="63"/>
                    </a:cubicBezTo>
                    <a:cubicBezTo>
                      <a:pt x="29" y="67"/>
                      <a:pt x="27" y="71"/>
                      <a:pt x="26" y="74"/>
                    </a:cubicBezTo>
                    <a:cubicBezTo>
                      <a:pt x="26" y="74"/>
                      <a:pt x="26" y="74"/>
                      <a:pt x="26" y="75"/>
                    </a:cubicBezTo>
                    <a:cubicBezTo>
                      <a:pt x="26" y="75"/>
                      <a:pt x="26" y="75"/>
                      <a:pt x="26" y="75"/>
                    </a:cubicBezTo>
                    <a:cubicBezTo>
                      <a:pt x="26" y="76"/>
                      <a:pt x="25" y="77"/>
                      <a:pt x="25" y="77"/>
                    </a:cubicBezTo>
                    <a:cubicBezTo>
                      <a:pt x="25" y="79"/>
                      <a:pt x="24" y="80"/>
                      <a:pt x="23" y="82"/>
                    </a:cubicBezTo>
                    <a:cubicBezTo>
                      <a:pt x="22" y="83"/>
                      <a:pt x="21" y="84"/>
                      <a:pt x="21" y="86"/>
                    </a:cubicBezTo>
                    <a:cubicBezTo>
                      <a:pt x="17" y="90"/>
                      <a:pt x="15" y="99"/>
                      <a:pt x="10" y="102"/>
                    </a:cubicBezTo>
                    <a:cubicBezTo>
                      <a:pt x="9" y="102"/>
                      <a:pt x="7" y="102"/>
                      <a:pt x="6" y="10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endParaRPr>
              </a:p>
            </p:txBody>
          </p:sp>
          <p:sp>
            <p:nvSpPr>
              <p:cNvPr id="17" name="Freeform 7"/>
              <p:cNvSpPr/>
              <p:nvPr/>
            </p:nvSpPr>
            <p:spPr bwMode="auto">
              <a:xfrm>
                <a:off x="4254501" y="3016250"/>
                <a:ext cx="458788" cy="481013"/>
              </a:xfrm>
              <a:custGeom>
                <a:avLst/>
                <a:gdLst>
                  <a:gd name="T0" fmla="*/ 82 w 122"/>
                  <a:gd name="T1" fmla="*/ 4 h 128"/>
                  <a:gd name="T2" fmla="*/ 89 w 122"/>
                  <a:gd name="T3" fmla="*/ 10 h 128"/>
                  <a:gd name="T4" fmla="*/ 94 w 122"/>
                  <a:gd name="T5" fmla="*/ 15 h 128"/>
                  <a:gd name="T6" fmla="*/ 99 w 122"/>
                  <a:gd name="T7" fmla="*/ 19 h 128"/>
                  <a:gd name="T8" fmla="*/ 108 w 122"/>
                  <a:gd name="T9" fmla="*/ 28 h 128"/>
                  <a:gd name="T10" fmla="*/ 116 w 122"/>
                  <a:gd name="T11" fmla="*/ 36 h 128"/>
                  <a:gd name="T12" fmla="*/ 120 w 122"/>
                  <a:gd name="T13" fmla="*/ 42 h 128"/>
                  <a:gd name="T14" fmla="*/ 122 w 122"/>
                  <a:gd name="T15" fmla="*/ 60 h 128"/>
                  <a:gd name="T16" fmla="*/ 122 w 122"/>
                  <a:gd name="T17" fmla="*/ 68 h 128"/>
                  <a:gd name="T18" fmla="*/ 120 w 122"/>
                  <a:gd name="T19" fmla="*/ 79 h 128"/>
                  <a:gd name="T20" fmla="*/ 118 w 122"/>
                  <a:gd name="T21" fmla="*/ 87 h 128"/>
                  <a:gd name="T22" fmla="*/ 116 w 122"/>
                  <a:gd name="T23" fmla="*/ 96 h 128"/>
                  <a:gd name="T24" fmla="*/ 111 w 122"/>
                  <a:gd name="T25" fmla="*/ 108 h 128"/>
                  <a:gd name="T26" fmla="*/ 104 w 122"/>
                  <a:gd name="T27" fmla="*/ 114 h 128"/>
                  <a:gd name="T28" fmla="*/ 88 w 122"/>
                  <a:gd name="T29" fmla="*/ 125 h 128"/>
                  <a:gd name="T30" fmla="*/ 83 w 122"/>
                  <a:gd name="T31" fmla="*/ 128 h 128"/>
                  <a:gd name="T32" fmla="*/ 78 w 122"/>
                  <a:gd name="T33" fmla="*/ 128 h 128"/>
                  <a:gd name="T34" fmla="*/ 71 w 122"/>
                  <a:gd name="T35" fmla="*/ 124 h 128"/>
                  <a:gd name="T36" fmla="*/ 69 w 122"/>
                  <a:gd name="T37" fmla="*/ 118 h 128"/>
                  <a:gd name="T38" fmla="*/ 70 w 122"/>
                  <a:gd name="T39" fmla="*/ 115 h 128"/>
                  <a:gd name="T40" fmla="*/ 78 w 122"/>
                  <a:gd name="T41" fmla="*/ 107 h 128"/>
                  <a:gd name="T42" fmla="*/ 81 w 122"/>
                  <a:gd name="T43" fmla="*/ 105 h 128"/>
                  <a:gd name="T44" fmla="*/ 87 w 122"/>
                  <a:gd name="T45" fmla="*/ 101 h 128"/>
                  <a:gd name="T46" fmla="*/ 92 w 122"/>
                  <a:gd name="T47" fmla="*/ 93 h 128"/>
                  <a:gd name="T48" fmla="*/ 97 w 122"/>
                  <a:gd name="T49" fmla="*/ 78 h 128"/>
                  <a:gd name="T50" fmla="*/ 94 w 122"/>
                  <a:gd name="T51" fmla="*/ 48 h 128"/>
                  <a:gd name="T52" fmla="*/ 88 w 122"/>
                  <a:gd name="T53" fmla="*/ 41 h 128"/>
                  <a:gd name="T54" fmla="*/ 81 w 122"/>
                  <a:gd name="T55" fmla="*/ 34 h 128"/>
                  <a:gd name="T56" fmla="*/ 76 w 122"/>
                  <a:gd name="T57" fmla="*/ 29 h 128"/>
                  <a:gd name="T58" fmla="*/ 63 w 122"/>
                  <a:gd name="T59" fmla="*/ 25 h 128"/>
                  <a:gd name="T60" fmla="*/ 57 w 122"/>
                  <a:gd name="T61" fmla="*/ 27 h 128"/>
                  <a:gd name="T62" fmla="*/ 45 w 122"/>
                  <a:gd name="T63" fmla="*/ 34 h 128"/>
                  <a:gd name="T64" fmla="*/ 42 w 122"/>
                  <a:gd name="T65" fmla="*/ 36 h 128"/>
                  <a:gd name="T66" fmla="*/ 31 w 122"/>
                  <a:gd name="T67" fmla="*/ 45 h 128"/>
                  <a:gd name="T68" fmla="*/ 25 w 122"/>
                  <a:gd name="T69" fmla="*/ 48 h 128"/>
                  <a:gd name="T70" fmla="*/ 16 w 122"/>
                  <a:gd name="T71" fmla="*/ 49 h 128"/>
                  <a:gd name="T72" fmla="*/ 8 w 122"/>
                  <a:gd name="T73" fmla="*/ 46 h 128"/>
                  <a:gd name="T74" fmla="*/ 5 w 122"/>
                  <a:gd name="T75" fmla="*/ 44 h 128"/>
                  <a:gd name="T76" fmla="*/ 0 w 122"/>
                  <a:gd name="T77" fmla="*/ 36 h 128"/>
                  <a:gd name="T78" fmla="*/ 14 w 122"/>
                  <a:gd name="T79" fmla="*/ 23 h 128"/>
                  <a:gd name="T80" fmla="*/ 22 w 122"/>
                  <a:gd name="T81" fmla="*/ 23 h 128"/>
                  <a:gd name="T82" fmla="*/ 36 w 122"/>
                  <a:gd name="T83" fmla="*/ 16 h 128"/>
                  <a:gd name="T84" fmla="*/ 49 w 122"/>
                  <a:gd name="T85" fmla="*/ 9 h 128"/>
                  <a:gd name="T86" fmla="*/ 57 w 122"/>
                  <a:gd name="T87" fmla="*/ 5 h 128"/>
                  <a:gd name="T88" fmla="*/ 62 w 122"/>
                  <a:gd name="T89" fmla="*/ 2 h 128"/>
                  <a:gd name="T90" fmla="*/ 65 w 122"/>
                  <a:gd name="T91" fmla="*/ 1 h 128"/>
                  <a:gd name="T92" fmla="*/ 68 w 122"/>
                  <a:gd name="T93" fmla="*/ 1 h 128"/>
                  <a:gd name="T94" fmla="*/ 77 w 122"/>
                  <a:gd name="T95" fmla="*/ 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2" h="128">
                    <a:moveTo>
                      <a:pt x="77" y="1"/>
                    </a:moveTo>
                    <a:cubicBezTo>
                      <a:pt x="78" y="1"/>
                      <a:pt x="79" y="3"/>
                      <a:pt x="81" y="3"/>
                    </a:cubicBezTo>
                    <a:cubicBezTo>
                      <a:pt x="82" y="3"/>
                      <a:pt x="81" y="4"/>
                      <a:pt x="82" y="4"/>
                    </a:cubicBezTo>
                    <a:cubicBezTo>
                      <a:pt x="83" y="5"/>
                      <a:pt x="84" y="6"/>
                      <a:pt x="85" y="6"/>
                    </a:cubicBezTo>
                    <a:cubicBezTo>
                      <a:pt x="86" y="7"/>
                      <a:pt x="86" y="7"/>
                      <a:pt x="87" y="8"/>
                    </a:cubicBezTo>
                    <a:cubicBezTo>
                      <a:pt x="88" y="8"/>
                      <a:pt x="88" y="8"/>
                      <a:pt x="89" y="10"/>
                    </a:cubicBezTo>
                    <a:cubicBezTo>
                      <a:pt x="90" y="11"/>
                      <a:pt x="91" y="11"/>
                      <a:pt x="92" y="12"/>
                    </a:cubicBezTo>
                    <a:cubicBezTo>
                      <a:pt x="92" y="12"/>
                      <a:pt x="93" y="13"/>
                      <a:pt x="94" y="14"/>
                    </a:cubicBezTo>
                    <a:cubicBezTo>
                      <a:pt x="94" y="14"/>
                      <a:pt x="94" y="14"/>
                      <a:pt x="94" y="15"/>
                    </a:cubicBezTo>
                    <a:cubicBezTo>
                      <a:pt x="95" y="15"/>
                      <a:pt x="95" y="15"/>
                      <a:pt x="96" y="16"/>
                    </a:cubicBezTo>
                    <a:cubicBezTo>
                      <a:pt x="96" y="16"/>
                      <a:pt x="96" y="16"/>
                      <a:pt x="96" y="17"/>
                    </a:cubicBezTo>
                    <a:cubicBezTo>
                      <a:pt x="97" y="17"/>
                      <a:pt x="98" y="18"/>
                      <a:pt x="99" y="19"/>
                    </a:cubicBezTo>
                    <a:cubicBezTo>
                      <a:pt x="100" y="20"/>
                      <a:pt x="100" y="21"/>
                      <a:pt x="102" y="22"/>
                    </a:cubicBezTo>
                    <a:cubicBezTo>
                      <a:pt x="103" y="23"/>
                      <a:pt x="104" y="24"/>
                      <a:pt x="105" y="25"/>
                    </a:cubicBezTo>
                    <a:cubicBezTo>
                      <a:pt x="106" y="25"/>
                      <a:pt x="107" y="27"/>
                      <a:pt x="108" y="28"/>
                    </a:cubicBezTo>
                    <a:cubicBezTo>
                      <a:pt x="109" y="29"/>
                      <a:pt x="110" y="30"/>
                      <a:pt x="111" y="32"/>
                    </a:cubicBezTo>
                    <a:cubicBezTo>
                      <a:pt x="112" y="32"/>
                      <a:pt x="113" y="33"/>
                      <a:pt x="114" y="34"/>
                    </a:cubicBezTo>
                    <a:cubicBezTo>
                      <a:pt x="114" y="35"/>
                      <a:pt x="115" y="35"/>
                      <a:pt x="116" y="36"/>
                    </a:cubicBezTo>
                    <a:cubicBezTo>
                      <a:pt x="116" y="37"/>
                      <a:pt x="117" y="37"/>
                      <a:pt x="117" y="38"/>
                    </a:cubicBezTo>
                    <a:cubicBezTo>
                      <a:pt x="117" y="38"/>
                      <a:pt x="118" y="39"/>
                      <a:pt x="118" y="39"/>
                    </a:cubicBezTo>
                    <a:cubicBezTo>
                      <a:pt x="119" y="40"/>
                      <a:pt x="119" y="41"/>
                      <a:pt x="120" y="42"/>
                    </a:cubicBezTo>
                    <a:cubicBezTo>
                      <a:pt x="121" y="43"/>
                      <a:pt x="121" y="45"/>
                      <a:pt x="122" y="46"/>
                    </a:cubicBezTo>
                    <a:cubicBezTo>
                      <a:pt x="122" y="48"/>
                      <a:pt x="122" y="49"/>
                      <a:pt x="122" y="50"/>
                    </a:cubicBezTo>
                    <a:cubicBezTo>
                      <a:pt x="122" y="53"/>
                      <a:pt x="122" y="57"/>
                      <a:pt x="122" y="60"/>
                    </a:cubicBezTo>
                    <a:cubicBezTo>
                      <a:pt x="122" y="60"/>
                      <a:pt x="122" y="61"/>
                      <a:pt x="122" y="62"/>
                    </a:cubicBezTo>
                    <a:cubicBezTo>
                      <a:pt x="122" y="63"/>
                      <a:pt x="122" y="64"/>
                      <a:pt x="122" y="66"/>
                    </a:cubicBezTo>
                    <a:cubicBezTo>
                      <a:pt x="122" y="67"/>
                      <a:pt x="122" y="67"/>
                      <a:pt x="122" y="68"/>
                    </a:cubicBezTo>
                    <a:cubicBezTo>
                      <a:pt x="121" y="69"/>
                      <a:pt x="121" y="70"/>
                      <a:pt x="121" y="72"/>
                    </a:cubicBezTo>
                    <a:cubicBezTo>
                      <a:pt x="120" y="74"/>
                      <a:pt x="120" y="75"/>
                      <a:pt x="120" y="77"/>
                    </a:cubicBezTo>
                    <a:cubicBezTo>
                      <a:pt x="120" y="78"/>
                      <a:pt x="120" y="78"/>
                      <a:pt x="120" y="79"/>
                    </a:cubicBezTo>
                    <a:cubicBezTo>
                      <a:pt x="120" y="79"/>
                      <a:pt x="120" y="80"/>
                      <a:pt x="120" y="81"/>
                    </a:cubicBezTo>
                    <a:cubicBezTo>
                      <a:pt x="119" y="81"/>
                      <a:pt x="119" y="82"/>
                      <a:pt x="119" y="82"/>
                    </a:cubicBezTo>
                    <a:cubicBezTo>
                      <a:pt x="119" y="84"/>
                      <a:pt x="119" y="86"/>
                      <a:pt x="118" y="87"/>
                    </a:cubicBezTo>
                    <a:cubicBezTo>
                      <a:pt x="118" y="87"/>
                      <a:pt x="118" y="88"/>
                      <a:pt x="118" y="88"/>
                    </a:cubicBezTo>
                    <a:cubicBezTo>
                      <a:pt x="118" y="90"/>
                      <a:pt x="118" y="91"/>
                      <a:pt x="117" y="93"/>
                    </a:cubicBezTo>
                    <a:cubicBezTo>
                      <a:pt x="117" y="94"/>
                      <a:pt x="117" y="95"/>
                      <a:pt x="116" y="96"/>
                    </a:cubicBezTo>
                    <a:cubicBezTo>
                      <a:pt x="116" y="97"/>
                      <a:pt x="116" y="98"/>
                      <a:pt x="116" y="99"/>
                    </a:cubicBezTo>
                    <a:cubicBezTo>
                      <a:pt x="115" y="100"/>
                      <a:pt x="114" y="102"/>
                      <a:pt x="114" y="103"/>
                    </a:cubicBezTo>
                    <a:cubicBezTo>
                      <a:pt x="113" y="105"/>
                      <a:pt x="112" y="106"/>
                      <a:pt x="111" y="108"/>
                    </a:cubicBezTo>
                    <a:cubicBezTo>
                      <a:pt x="111" y="108"/>
                      <a:pt x="110" y="109"/>
                      <a:pt x="110" y="110"/>
                    </a:cubicBezTo>
                    <a:cubicBezTo>
                      <a:pt x="107" y="112"/>
                      <a:pt x="107" y="112"/>
                      <a:pt x="105" y="114"/>
                    </a:cubicBezTo>
                    <a:cubicBezTo>
                      <a:pt x="104" y="114"/>
                      <a:pt x="104" y="114"/>
                      <a:pt x="104" y="114"/>
                    </a:cubicBezTo>
                    <a:cubicBezTo>
                      <a:pt x="103" y="114"/>
                      <a:pt x="99" y="118"/>
                      <a:pt x="97" y="119"/>
                    </a:cubicBezTo>
                    <a:cubicBezTo>
                      <a:pt x="95" y="121"/>
                      <a:pt x="92" y="121"/>
                      <a:pt x="91" y="123"/>
                    </a:cubicBezTo>
                    <a:cubicBezTo>
                      <a:pt x="89" y="124"/>
                      <a:pt x="89" y="124"/>
                      <a:pt x="88" y="125"/>
                    </a:cubicBezTo>
                    <a:cubicBezTo>
                      <a:pt x="87" y="125"/>
                      <a:pt x="87" y="126"/>
                      <a:pt x="87" y="126"/>
                    </a:cubicBezTo>
                    <a:cubicBezTo>
                      <a:pt x="87" y="126"/>
                      <a:pt x="85" y="127"/>
                      <a:pt x="85" y="128"/>
                    </a:cubicBezTo>
                    <a:cubicBezTo>
                      <a:pt x="84" y="128"/>
                      <a:pt x="83" y="128"/>
                      <a:pt x="83" y="128"/>
                    </a:cubicBezTo>
                    <a:cubicBezTo>
                      <a:pt x="83" y="128"/>
                      <a:pt x="82" y="128"/>
                      <a:pt x="82" y="128"/>
                    </a:cubicBezTo>
                    <a:cubicBezTo>
                      <a:pt x="81" y="128"/>
                      <a:pt x="80" y="128"/>
                      <a:pt x="80" y="128"/>
                    </a:cubicBezTo>
                    <a:cubicBezTo>
                      <a:pt x="79" y="128"/>
                      <a:pt x="78" y="128"/>
                      <a:pt x="78" y="128"/>
                    </a:cubicBezTo>
                    <a:cubicBezTo>
                      <a:pt x="76" y="128"/>
                      <a:pt x="76" y="127"/>
                      <a:pt x="74" y="127"/>
                    </a:cubicBezTo>
                    <a:cubicBezTo>
                      <a:pt x="73" y="127"/>
                      <a:pt x="72" y="126"/>
                      <a:pt x="71" y="125"/>
                    </a:cubicBezTo>
                    <a:cubicBezTo>
                      <a:pt x="71" y="124"/>
                      <a:pt x="71" y="124"/>
                      <a:pt x="71" y="124"/>
                    </a:cubicBezTo>
                    <a:cubicBezTo>
                      <a:pt x="69" y="124"/>
                      <a:pt x="70" y="123"/>
                      <a:pt x="70" y="122"/>
                    </a:cubicBezTo>
                    <a:cubicBezTo>
                      <a:pt x="70" y="122"/>
                      <a:pt x="70" y="121"/>
                      <a:pt x="70" y="121"/>
                    </a:cubicBezTo>
                    <a:cubicBezTo>
                      <a:pt x="70" y="119"/>
                      <a:pt x="69" y="119"/>
                      <a:pt x="69" y="118"/>
                    </a:cubicBezTo>
                    <a:cubicBezTo>
                      <a:pt x="69" y="118"/>
                      <a:pt x="69" y="118"/>
                      <a:pt x="69" y="117"/>
                    </a:cubicBezTo>
                    <a:cubicBezTo>
                      <a:pt x="69" y="117"/>
                      <a:pt x="69" y="117"/>
                      <a:pt x="70" y="116"/>
                    </a:cubicBezTo>
                    <a:cubicBezTo>
                      <a:pt x="70" y="116"/>
                      <a:pt x="70" y="115"/>
                      <a:pt x="70" y="115"/>
                    </a:cubicBezTo>
                    <a:cubicBezTo>
                      <a:pt x="71" y="114"/>
                      <a:pt x="71" y="113"/>
                      <a:pt x="72" y="112"/>
                    </a:cubicBezTo>
                    <a:cubicBezTo>
                      <a:pt x="73" y="110"/>
                      <a:pt x="75" y="110"/>
                      <a:pt x="76" y="108"/>
                    </a:cubicBezTo>
                    <a:cubicBezTo>
                      <a:pt x="77" y="108"/>
                      <a:pt x="77" y="107"/>
                      <a:pt x="78" y="107"/>
                    </a:cubicBezTo>
                    <a:cubicBezTo>
                      <a:pt x="79" y="106"/>
                      <a:pt x="79" y="106"/>
                      <a:pt x="80" y="106"/>
                    </a:cubicBezTo>
                    <a:cubicBezTo>
                      <a:pt x="80" y="106"/>
                      <a:pt x="80" y="105"/>
                      <a:pt x="80" y="105"/>
                    </a:cubicBezTo>
                    <a:cubicBezTo>
                      <a:pt x="81" y="105"/>
                      <a:pt x="81" y="105"/>
                      <a:pt x="81" y="105"/>
                    </a:cubicBezTo>
                    <a:cubicBezTo>
                      <a:pt x="82" y="104"/>
                      <a:pt x="82" y="104"/>
                      <a:pt x="83" y="104"/>
                    </a:cubicBezTo>
                    <a:cubicBezTo>
                      <a:pt x="83" y="104"/>
                      <a:pt x="84" y="103"/>
                      <a:pt x="84" y="103"/>
                    </a:cubicBezTo>
                    <a:cubicBezTo>
                      <a:pt x="85" y="102"/>
                      <a:pt x="86" y="102"/>
                      <a:pt x="87" y="101"/>
                    </a:cubicBezTo>
                    <a:cubicBezTo>
                      <a:pt x="87" y="100"/>
                      <a:pt x="88" y="99"/>
                      <a:pt x="89" y="99"/>
                    </a:cubicBezTo>
                    <a:cubicBezTo>
                      <a:pt x="89" y="98"/>
                      <a:pt x="89" y="98"/>
                      <a:pt x="89" y="98"/>
                    </a:cubicBezTo>
                    <a:cubicBezTo>
                      <a:pt x="90" y="96"/>
                      <a:pt x="92" y="95"/>
                      <a:pt x="92" y="93"/>
                    </a:cubicBezTo>
                    <a:cubicBezTo>
                      <a:pt x="93" y="90"/>
                      <a:pt x="95" y="88"/>
                      <a:pt x="96" y="84"/>
                    </a:cubicBezTo>
                    <a:cubicBezTo>
                      <a:pt x="96" y="84"/>
                      <a:pt x="96" y="83"/>
                      <a:pt x="96" y="83"/>
                    </a:cubicBezTo>
                    <a:cubicBezTo>
                      <a:pt x="96" y="81"/>
                      <a:pt x="97" y="80"/>
                      <a:pt x="97" y="78"/>
                    </a:cubicBezTo>
                    <a:cubicBezTo>
                      <a:pt x="98" y="77"/>
                      <a:pt x="98" y="76"/>
                      <a:pt x="98" y="75"/>
                    </a:cubicBezTo>
                    <a:cubicBezTo>
                      <a:pt x="99" y="68"/>
                      <a:pt x="101" y="63"/>
                      <a:pt x="98" y="55"/>
                    </a:cubicBezTo>
                    <a:cubicBezTo>
                      <a:pt x="97" y="52"/>
                      <a:pt x="96" y="51"/>
                      <a:pt x="94" y="48"/>
                    </a:cubicBezTo>
                    <a:cubicBezTo>
                      <a:pt x="93" y="47"/>
                      <a:pt x="92" y="46"/>
                      <a:pt x="91" y="44"/>
                    </a:cubicBezTo>
                    <a:cubicBezTo>
                      <a:pt x="90" y="43"/>
                      <a:pt x="90" y="42"/>
                      <a:pt x="89" y="42"/>
                    </a:cubicBezTo>
                    <a:cubicBezTo>
                      <a:pt x="89" y="41"/>
                      <a:pt x="89" y="41"/>
                      <a:pt x="88" y="41"/>
                    </a:cubicBezTo>
                    <a:cubicBezTo>
                      <a:pt x="88" y="40"/>
                      <a:pt x="87" y="40"/>
                      <a:pt x="87" y="40"/>
                    </a:cubicBezTo>
                    <a:cubicBezTo>
                      <a:pt x="84" y="38"/>
                      <a:pt x="84" y="36"/>
                      <a:pt x="82" y="35"/>
                    </a:cubicBezTo>
                    <a:cubicBezTo>
                      <a:pt x="82" y="34"/>
                      <a:pt x="81" y="34"/>
                      <a:pt x="81" y="34"/>
                    </a:cubicBezTo>
                    <a:cubicBezTo>
                      <a:pt x="81" y="33"/>
                      <a:pt x="81" y="33"/>
                      <a:pt x="81" y="33"/>
                    </a:cubicBezTo>
                    <a:cubicBezTo>
                      <a:pt x="79" y="32"/>
                      <a:pt x="78" y="30"/>
                      <a:pt x="78" y="29"/>
                    </a:cubicBezTo>
                    <a:cubicBezTo>
                      <a:pt x="77" y="29"/>
                      <a:pt x="76" y="29"/>
                      <a:pt x="76" y="29"/>
                    </a:cubicBezTo>
                    <a:cubicBezTo>
                      <a:pt x="75" y="28"/>
                      <a:pt x="74" y="27"/>
                      <a:pt x="73" y="27"/>
                    </a:cubicBezTo>
                    <a:cubicBezTo>
                      <a:pt x="72" y="26"/>
                      <a:pt x="72" y="25"/>
                      <a:pt x="71" y="25"/>
                    </a:cubicBezTo>
                    <a:cubicBezTo>
                      <a:pt x="69" y="24"/>
                      <a:pt x="65" y="24"/>
                      <a:pt x="63" y="25"/>
                    </a:cubicBezTo>
                    <a:cubicBezTo>
                      <a:pt x="62" y="25"/>
                      <a:pt x="59" y="26"/>
                      <a:pt x="59" y="26"/>
                    </a:cubicBezTo>
                    <a:cubicBezTo>
                      <a:pt x="58" y="26"/>
                      <a:pt x="58" y="26"/>
                      <a:pt x="58" y="27"/>
                    </a:cubicBezTo>
                    <a:cubicBezTo>
                      <a:pt x="58" y="27"/>
                      <a:pt x="57" y="27"/>
                      <a:pt x="57" y="27"/>
                    </a:cubicBezTo>
                    <a:cubicBezTo>
                      <a:pt x="56" y="28"/>
                      <a:pt x="55" y="28"/>
                      <a:pt x="55" y="28"/>
                    </a:cubicBezTo>
                    <a:cubicBezTo>
                      <a:pt x="54" y="29"/>
                      <a:pt x="51" y="30"/>
                      <a:pt x="50" y="31"/>
                    </a:cubicBezTo>
                    <a:cubicBezTo>
                      <a:pt x="48" y="32"/>
                      <a:pt x="47" y="32"/>
                      <a:pt x="45" y="34"/>
                    </a:cubicBezTo>
                    <a:cubicBezTo>
                      <a:pt x="45" y="34"/>
                      <a:pt x="44" y="34"/>
                      <a:pt x="44" y="34"/>
                    </a:cubicBezTo>
                    <a:cubicBezTo>
                      <a:pt x="44" y="34"/>
                      <a:pt x="43" y="35"/>
                      <a:pt x="42" y="35"/>
                    </a:cubicBezTo>
                    <a:cubicBezTo>
                      <a:pt x="42" y="35"/>
                      <a:pt x="42" y="35"/>
                      <a:pt x="42" y="36"/>
                    </a:cubicBezTo>
                    <a:cubicBezTo>
                      <a:pt x="39" y="38"/>
                      <a:pt x="36" y="39"/>
                      <a:pt x="34" y="42"/>
                    </a:cubicBezTo>
                    <a:cubicBezTo>
                      <a:pt x="34" y="42"/>
                      <a:pt x="33" y="43"/>
                      <a:pt x="32" y="43"/>
                    </a:cubicBezTo>
                    <a:cubicBezTo>
                      <a:pt x="32" y="44"/>
                      <a:pt x="31" y="44"/>
                      <a:pt x="31" y="45"/>
                    </a:cubicBezTo>
                    <a:cubicBezTo>
                      <a:pt x="30" y="46"/>
                      <a:pt x="29" y="46"/>
                      <a:pt x="28" y="47"/>
                    </a:cubicBezTo>
                    <a:cubicBezTo>
                      <a:pt x="27" y="47"/>
                      <a:pt x="27" y="47"/>
                      <a:pt x="27" y="48"/>
                    </a:cubicBezTo>
                    <a:cubicBezTo>
                      <a:pt x="26" y="48"/>
                      <a:pt x="25" y="48"/>
                      <a:pt x="25" y="48"/>
                    </a:cubicBezTo>
                    <a:cubicBezTo>
                      <a:pt x="24" y="48"/>
                      <a:pt x="22" y="49"/>
                      <a:pt x="21" y="49"/>
                    </a:cubicBezTo>
                    <a:cubicBezTo>
                      <a:pt x="19" y="49"/>
                      <a:pt x="19" y="49"/>
                      <a:pt x="19" y="49"/>
                    </a:cubicBezTo>
                    <a:cubicBezTo>
                      <a:pt x="18" y="49"/>
                      <a:pt x="16" y="49"/>
                      <a:pt x="16" y="49"/>
                    </a:cubicBezTo>
                    <a:cubicBezTo>
                      <a:pt x="15" y="48"/>
                      <a:pt x="15" y="49"/>
                      <a:pt x="14" y="48"/>
                    </a:cubicBezTo>
                    <a:cubicBezTo>
                      <a:pt x="12" y="47"/>
                      <a:pt x="12" y="47"/>
                      <a:pt x="10" y="47"/>
                    </a:cubicBezTo>
                    <a:cubicBezTo>
                      <a:pt x="10" y="46"/>
                      <a:pt x="9" y="46"/>
                      <a:pt x="8" y="46"/>
                    </a:cubicBezTo>
                    <a:cubicBezTo>
                      <a:pt x="8" y="46"/>
                      <a:pt x="7" y="45"/>
                      <a:pt x="7" y="45"/>
                    </a:cubicBezTo>
                    <a:cubicBezTo>
                      <a:pt x="7" y="45"/>
                      <a:pt x="7" y="45"/>
                      <a:pt x="7" y="45"/>
                    </a:cubicBezTo>
                    <a:cubicBezTo>
                      <a:pt x="7" y="45"/>
                      <a:pt x="5" y="44"/>
                      <a:pt x="5" y="44"/>
                    </a:cubicBezTo>
                    <a:cubicBezTo>
                      <a:pt x="4" y="42"/>
                      <a:pt x="3" y="43"/>
                      <a:pt x="2" y="42"/>
                    </a:cubicBezTo>
                    <a:cubicBezTo>
                      <a:pt x="2" y="40"/>
                      <a:pt x="1" y="41"/>
                      <a:pt x="1" y="40"/>
                    </a:cubicBezTo>
                    <a:cubicBezTo>
                      <a:pt x="1" y="38"/>
                      <a:pt x="0" y="37"/>
                      <a:pt x="0" y="36"/>
                    </a:cubicBezTo>
                    <a:cubicBezTo>
                      <a:pt x="0" y="31"/>
                      <a:pt x="1" y="28"/>
                      <a:pt x="3" y="26"/>
                    </a:cubicBezTo>
                    <a:cubicBezTo>
                      <a:pt x="5" y="24"/>
                      <a:pt x="6" y="23"/>
                      <a:pt x="10" y="23"/>
                    </a:cubicBezTo>
                    <a:cubicBezTo>
                      <a:pt x="11" y="23"/>
                      <a:pt x="13" y="23"/>
                      <a:pt x="14" y="23"/>
                    </a:cubicBezTo>
                    <a:cubicBezTo>
                      <a:pt x="15" y="23"/>
                      <a:pt x="15" y="23"/>
                      <a:pt x="16" y="23"/>
                    </a:cubicBezTo>
                    <a:cubicBezTo>
                      <a:pt x="18" y="24"/>
                      <a:pt x="19" y="24"/>
                      <a:pt x="20" y="24"/>
                    </a:cubicBezTo>
                    <a:cubicBezTo>
                      <a:pt x="20" y="24"/>
                      <a:pt x="21" y="24"/>
                      <a:pt x="22" y="23"/>
                    </a:cubicBezTo>
                    <a:cubicBezTo>
                      <a:pt x="23" y="22"/>
                      <a:pt x="25" y="22"/>
                      <a:pt x="26" y="22"/>
                    </a:cubicBezTo>
                    <a:cubicBezTo>
                      <a:pt x="27" y="21"/>
                      <a:pt x="28" y="20"/>
                      <a:pt x="30" y="20"/>
                    </a:cubicBezTo>
                    <a:cubicBezTo>
                      <a:pt x="31" y="18"/>
                      <a:pt x="34" y="18"/>
                      <a:pt x="36" y="16"/>
                    </a:cubicBezTo>
                    <a:cubicBezTo>
                      <a:pt x="36" y="16"/>
                      <a:pt x="36" y="16"/>
                      <a:pt x="37" y="16"/>
                    </a:cubicBezTo>
                    <a:cubicBezTo>
                      <a:pt x="37" y="16"/>
                      <a:pt x="37" y="16"/>
                      <a:pt x="37" y="15"/>
                    </a:cubicBezTo>
                    <a:cubicBezTo>
                      <a:pt x="41" y="13"/>
                      <a:pt x="45" y="11"/>
                      <a:pt x="49" y="9"/>
                    </a:cubicBezTo>
                    <a:cubicBezTo>
                      <a:pt x="50" y="8"/>
                      <a:pt x="52" y="7"/>
                      <a:pt x="53" y="6"/>
                    </a:cubicBezTo>
                    <a:cubicBezTo>
                      <a:pt x="54" y="6"/>
                      <a:pt x="54" y="6"/>
                      <a:pt x="55" y="6"/>
                    </a:cubicBezTo>
                    <a:cubicBezTo>
                      <a:pt x="56" y="6"/>
                      <a:pt x="56" y="5"/>
                      <a:pt x="57" y="5"/>
                    </a:cubicBezTo>
                    <a:cubicBezTo>
                      <a:pt x="58" y="4"/>
                      <a:pt x="58" y="4"/>
                      <a:pt x="60" y="4"/>
                    </a:cubicBezTo>
                    <a:cubicBezTo>
                      <a:pt x="60" y="3"/>
                      <a:pt x="61" y="3"/>
                      <a:pt x="61" y="3"/>
                    </a:cubicBezTo>
                    <a:cubicBezTo>
                      <a:pt x="62" y="3"/>
                      <a:pt x="62" y="2"/>
                      <a:pt x="62" y="2"/>
                    </a:cubicBezTo>
                    <a:cubicBezTo>
                      <a:pt x="63" y="2"/>
                      <a:pt x="63" y="2"/>
                      <a:pt x="64" y="2"/>
                    </a:cubicBezTo>
                    <a:cubicBezTo>
                      <a:pt x="64" y="2"/>
                      <a:pt x="64" y="1"/>
                      <a:pt x="64" y="1"/>
                    </a:cubicBezTo>
                    <a:cubicBezTo>
                      <a:pt x="65" y="1"/>
                      <a:pt x="65" y="1"/>
                      <a:pt x="65" y="1"/>
                    </a:cubicBezTo>
                    <a:cubicBezTo>
                      <a:pt x="65" y="1"/>
                      <a:pt x="65" y="1"/>
                      <a:pt x="66" y="1"/>
                    </a:cubicBezTo>
                    <a:cubicBezTo>
                      <a:pt x="66" y="1"/>
                      <a:pt x="66" y="1"/>
                      <a:pt x="67" y="1"/>
                    </a:cubicBezTo>
                    <a:cubicBezTo>
                      <a:pt x="67" y="1"/>
                      <a:pt x="67" y="1"/>
                      <a:pt x="68" y="1"/>
                    </a:cubicBezTo>
                    <a:cubicBezTo>
                      <a:pt x="68" y="0"/>
                      <a:pt x="68" y="1"/>
                      <a:pt x="69" y="1"/>
                    </a:cubicBezTo>
                    <a:cubicBezTo>
                      <a:pt x="69" y="1"/>
                      <a:pt x="71" y="0"/>
                      <a:pt x="73" y="0"/>
                    </a:cubicBezTo>
                    <a:cubicBezTo>
                      <a:pt x="74" y="0"/>
                      <a:pt x="76" y="1"/>
                      <a:pt x="7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endParaRPr>
              </a:p>
            </p:txBody>
          </p:sp>
          <p:sp>
            <p:nvSpPr>
              <p:cNvPr id="18" name="Freeform 8"/>
              <p:cNvSpPr/>
              <p:nvPr/>
            </p:nvSpPr>
            <p:spPr bwMode="auto">
              <a:xfrm>
                <a:off x="5497513" y="3151188"/>
                <a:ext cx="241300" cy="433388"/>
              </a:xfrm>
              <a:custGeom>
                <a:avLst/>
                <a:gdLst>
                  <a:gd name="T0" fmla="*/ 20 w 64"/>
                  <a:gd name="T1" fmla="*/ 44 h 115"/>
                  <a:gd name="T2" fmla="*/ 20 w 64"/>
                  <a:gd name="T3" fmla="*/ 35 h 115"/>
                  <a:gd name="T4" fmla="*/ 22 w 64"/>
                  <a:gd name="T5" fmla="*/ 32 h 115"/>
                  <a:gd name="T6" fmla="*/ 22 w 64"/>
                  <a:gd name="T7" fmla="*/ 25 h 115"/>
                  <a:gd name="T8" fmla="*/ 15 w 64"/>
                  <a:gd name="T9" fmla="*/ 24 h 115"/>
                  <a:gd name="T10" fmla="*/ 9 w 64"/>
                  <a:gd name="T11" fmla="*/ 23 h 115"/>
                  <a:gd name="T12" fmla="*/ 2 w 64"/>
                  <a:gd name="T13" fmla="*/ 18 h 115"/>
                  <a:gd name="T14" fmla="*/ 0 w 64"/>
                  <a:gd name="T15" fmla="*/ 12 h 115"/>
                  <a:gd name="T16" fmla="*/ 1 w 64"/>
                  <a:gd name="T17" fmla="*/ 10 h 115"/>
                  <a:gd name="T18" fmla="*/ 10 w 64"/>
                  <a:gd name="T19" fmla="*/ 8 h 115"/>
                  <a:gd name="T20" fmla="*/ 14 w 64"/>
                  <a:gd name="T21" fmla="*/ 7 h 115"/>
                  <a:gd name="T22" fmla="*/ 20 w 64"/>
                  <a:gd name="T23" fmla="*/ 3 h 115"/>
                  <a:gd name="T24" fmla="*/ 27 w 64"/>
                  <a:gd name="T25" fmla="*/ 0 h 115"/>
                  <a:gd name="T26" fmla="*/ 35 w 64"/>
                  <a:gd name="T27" fmla="*/ 0 h 115"/>
                  <a:gd name="T28" fmla="*/ 42 w 64"/>
                  <a:gd name="T29" fmla="*/ 6 h 115"/>
                  <a:gd name="T30" fmla="*/ 46 w 64"/>
                  <a:gd name="T31" fmla="*/ 12 h 115"/>
                  <a:gd name="T32" fmla="*/ 46 w 64"/>
                  <a:gd name="T33" fmla="*/ 17 h 115"/>
                  <a:gd name="T34" fmla="*/ 45 w 64"/>
                  <a:gd name="T35" fmla="*/ 25 h 115"/>
                  <a:gd name="T36" fmla="*/ 41 w 64"/>
                  <a:gd name="T37" fmla="*/ 39 h 115"/>
                  <a:gd name="T38" fmla="*/ 40 w 64"/>
                  <a:gd name="T39" fmla="*/ 42 h 115"/>
                  <a:gd name="T40" fmla="*/ 41 w 64"/>
                  <a:gd name="T41" fmla="*/ 49 h 115"/>
                  <a:gd name="T42" fmla="*/ 50 w 64"/>
                  <a:gd name="T43" fmla="*/ 48 h 115"/>
                  <a:gd name="T44" fmla="*/ 55 w 64"/>
                  <a:gd name="T45" fmla="*/ 48 h 115"/>
                  <a:gd name="T46" fmla="*/ 62 w 64"/>
                  <a:gd name="T47" fmla="*/ 55 h 115"/>
                  <a:gd name="T48" fmla="*/ 64 w 64"/>
                  <a:gd name="T49" fmla="*/ 58 h 115"/>
                  <a:gd name="T50" fmla="*/ 63 w 64"/>
                  <a:gd name="T51" fmla="*/ 62 h 115"/>
                  <a:gd name="T52" fmla="*/ 61 w 64"/>
                  <a:gd name="T53" fmla="*/ 70 h 115"/>
                  <a:gd name="T54" fmla="*/ 62 w 64"/>
                  <a:gd name="T55" fmla="*/ 75 h 115"/>
                  <a:gd name="T56" fmla="*/ 60 w 64"/>
                  <a:gd name="T57" fmla="*/ 82 h 115"/>
                  <a:gd name="T58" fmla="*/ 56 w 64"/>
                  <a:gd name="T59" fmla="*/ 84 h 115"/>
                  <a:gd name="T60" fmla="*/ 50 w 64"/>
                  <a:gd name="T61" fmla="*/ 97 h 115"/>
                  <a:gd name="T62" fmla="*/ 49 w 64"/>
                  <a:gd name="T63" fmla="*/ 100 h 115"/>
                  <a:gd name="T64" fmla="*/ 47 w 64"/>
                  <a:gd name="T65" fmla="*/ 104 h 115"/>
                  <a:gd name="T66" fmla="*/ 43 w 64"/>
                  <a:gd name="T67" fmla="*/ 110 h 115"/>
                  <a:gd name="T68" fmla="*/ 38 w 64"/>
                  <a:gd name="T69" fmla="*/ 114 h 115"/>
                  <a:gd name="T70" fmla="*/ 31 w 64"/>
                  <a:gd name="T71" fmla="*/ 115 h 115"/>
                  <a:gd name="T72" fmla="*/ 26 w 64"/>
                  <a:gd name="T73" fmla="*/ 113 h 115"/>
                  <a:gd name="T74" fmla="*/ 20 w 64"/>
                  <a:gd name="T75" fmla="*/ 111 h 115"/>
                  <a:gd name="T76" fmla="*/ 17 w 64"/>
                  <a:gd name="T77" fmla="*/ 110 h 115"/>
                  <a:gd name="T78" fmla="*/ 15 w 64"/>
                  <a:gd name="T79" fmla="*/ 110 h 115"/>
                  <a:gd name="T80" fmla="*/ 7 w 64"/>
                  <a:gd name="T81" fmla="*/ 109 h 115"/>
                  <a:gd name="T82" fmla="*/ 5 w 64"/>
                  <a:gd name="T83" fmla="*/ 102 h 115"/>
                  <a:gd name="T84" fmla="*/ 8 w 64"/>
                  <a:gd name="T85" fmla="*/ 96 h 115"/>
                  <a:gd name="T86" fmla="*/ 15 w 64"/>
                  <a:gd name="T87" fmla="*/ 92 h 115"/>
                  <a:gd name="T88" fmla="*/ 21 w 64"/>
                  <a:gd name="T89" fmla="*/ 88 h 115"/>
                  <a:gd name="T90" fmla="*/ 24 w 64"/>
                  <a:gd name="T91" fmla="*/ 86 h 115"/>
                  <a:gd name="T92" fmla="*/ 24 w 64"/>
                  <a:gd name="T93" fmla="*/ 84 h 115"/>
                  <a:gd name="T94" fmla="*/ 20 w 64"/>
                  <a:gd name="T95" fmla="*/ 82 h 115"/>
                  <a:gd name="T96" fmla="*/ 18 w 64"/>
                  <a:gd name="T97" fmla="*/ 79 h 115"/>
                  <a:gd name="T98" fmla="*/ 13 w 64"/>
                  <a:gd name="T99" fmla="*/ 76 h 115"/>
                  <a:gd name="T100" fmla="*/ 9 w 64"/>
                  <a:gd name="T101" fmla="*/ 76 h 115"/>
                  <a:gd name="T102" fmla="*/ 6 w 64"/>
                  <a:gd name="T103" fmla="*/ 72 h 115"/>
                  <a:gd name="T104" fmla="*/ 6 w 64"/>
                  <a:gd name="T105" fmla="*/ 68 h 115"/>
                  <a:gd name="T106" fmla="*/ 9 w 64"/>
                  <a:gd name="T107" fmla="*/ 62 h 115"/>
                  <a:gd name="T108" fmla="*/ 10 w 64"/>
                  <a:gd name="T109" fmla="*/ 60 h 115"/>
                  <a:gd name="T110" fmla="*/ 14 w 64"/>
                  <a:gd name="T111" fmla="*/ 57 h 115"/>
                  <a:gd name="T112" fmla="*/ 21 w 64"/>
                  <a:gd name="T113" fmla="*/ 56 h 115"/>
                  <a:gd name="T114" fmla="*/ 21 w 64"/>
                  <a:gd name="T115" fmla="*/ 52 h 115"/>
                  <a:gd name="T116" fmla="*/ 20 w 64"/>
                  <a:gd name="T117" fmla="*/ 4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4" h="115">
                    <a:moveTo>
                      <a:pt x="20" y="45"/>
                    </a:moveTo>
                    <a:cubicBezTo>
                      <a:pt x="20" y="45"/>
                      <a:pt x="20" y="44"/>
                      <a:pt x="20" y="44"/>
                    </a:cubicBezTo>
                    <a:cubicBezTo>
                      <a:pt x="20" y="41"/>
                      <a:pt x="20" y="41"/>
                      <a:pt x="20" y="38"/>
                    </a:cubicBezTo>
                    <a:cubicBezTo>
                      <a:pt x="20" y="37"/>
                      <a:pt x="20" y="36"/>
                      <a:pt x="20" y="35"/>
                    </a:cubicBezTo>
                    <a:cubicBezTo>
                      <a:pt x="21" y="35"/>
                      <a:pt x="21" y="34"/>
                      <a:pt x="21" y="33"/>
                    </a:cubicBezTo>
                    <a:cubicBezTo>
                      <a:pt x="21" y="33"/>
                      <a:pt x="21" y="32"/>
                      <a:pt x="22" y="32"/>
                    </a:cubicBezTo>
                    <a:cubicBezTo>
                      <a:pt x="22" y="30"/>
                      <a:pt x="23" y="29"/>
                      <a:pt x="23" y="28"/>
                    </a:cubicBezTo>
                    <a:cubicBezTo>
                      <a:pt x="23" y="27"/>
                      <a:pt x="23" y="25"/>
                      <a:pt x="22" y="25"/>
                    </a:cubicBezTo>
                    <a:cubicBezTo>
                      <a:pt x="21" y="24"/>
                      <a:pt x="20" y="24"/>
                      <a:pt x="19" y="24"/>
                    </a:cubicBezTo>
                    <a:cubicBezTo>
                      <a:pt x="19" y="23"/>
                      <a:pt x="16" y="24"/>
                      <a:pt x="15" y="24"/>
                    </a:cubicBezTo>
                    <a:cubicBezTo>
                      <a:pt x="15" y="24"/>
                      <a:pt x="13" y="24"/>
                      <a:pt x="13" y="24"/>
                    </a:cubicBezTo>
                    <a:cubicBezTo>
                      <a:pt x="11" y="24"/>
                      <a:pt x="10" y="23"/>
                      <a:pt x="9" y="23"/>
                    </a:cubicBezTo>
                    <a:cubicBezTo>
                      <a:pt x="8" y="23"/>
                      <a:pt x="4" y="20"/>
                      <a:pt x="4" y="20"/>
                    </a:cubicBezTo>
                    <a:cubicBezTo>
                      <a:pt x="3" y="19"/>
                      <a:pt x="3" y="18"/>
                      <a:pt x="2" y="18"/>
                    </a:cubicBezTo>
                    <a:cubicBezTo>
                      <a:pt x="2" y="17"/>
                      <a:pt x="1" y="17"/>
                      <a:pt x="1" y="16"/>
                    </a:cubicBezTo>
                    <a:cubicBezTo>
                      <a:pt x="1" y="15"/>
                      <a:pt x="0" y="13"/>
                      <a:pt x="0" y="12"/>
                    </a:cubicBezTo>
                    <a:cubicBezTo>
                      <a:pt x="0" y="12"/>
                      <a:pt x="0" y="11"/>
                      <a:pt x="0" y="11"/>
                    </a:cubicBezTo>
                    <a:cubicBezTo>
                      <a:pt x="0" y="10"/>
                      <a:pt x="0" y="10"/>
                      <a:pt x="1" y="10"/>
                    </a:cubicBezTo>
                    <a:cubicBezTo>
                      <a:pt x="1" y="9"/>
                      <a:pt x="1" y="9"/>
                      <a:pt x="1" y="9"/>
                    </a:cubicBezTo>
                    <a:cubicBezTo>
                      <a:pt x="5" y="9"/>
                      <a:pt x="7" y="8"/>
                      <a:pt x="10" y="8"/>
                    </a:cubicBezTo>
                    <a:cubicBezTo>
                      <a:pt x="11" y="7"/>
                      <a:pt x="13" y="7"/>
                      <a:pt x="13" y="7"/>
                    </a:cubicBezTo>
                    <a:cubicBezTo>
                      <a:pt x="14" y="7"/>
                      <a:pt x="14" y="7"/>
                      <a:pt x="14" y="7"/>
                    </a:cubicBezTo>
                    <a:cubicBezTo>
                      <a:pt x="15" y="6"/>
                      <a:pt x="15" y="6"/>
                      <a:pt x="16" y="6"/>
                    </a:cubicBezTo>
                    <a:cubicBezTo>
                      <a:pt x="17" y="4"/>
                      <a:pt x="18" y="4"/>
                      <a:pt x="20" y="3"/>
                    </a:cubicBezTo>
                    <a:cubicBezTo>
                      <a:pt x="21" y="3"/>
                      <a:pt x="22" y="2"/>
                      <a:pt x="23" y="2"/>
                    </a:cubicBezTo>
                    <a:cubicBezTo>
                      <a:pt x="24" y="1"/>
                      <a:pt x="26" y="0"/>
                      <a:pt x="27" y="0"/>
                    </a:cubicBezTo>
                    <a:cubicBezTo>
                      <a:pt x="29" y="0"/>
                      <a:pt x="30" y="0"/>
                      <a:pt x="33" y="0"/>
                    </a:cubicBezTo>
                    <a:cubicBezTo>
                      <a:pt x="33" y="0"/>
                      <a:pt x="35" y="0"/>
                      <a:pt x="35" y="0"/>
                    </a:cubicBezTo>
                    <a:cubicBezTo>
                      <a:pt x="36" y="1"/>
                      <a:pt x="38" y="2"/>
                      <a:pt x="39" y="2"/>
                    </a:cubicBezTo>
                    <a:cubicBezTo>
                      <a:pt x="40" y="3"/>
                      <a:pt x="41" y="6"/>
                      <a:pt x="42" y="6"/>
                    </a:cubicBezTo>
                    <a:cubicBezTo>
                      <a:pt x="43" y="7"/>
                      <a:pt x="44" y="9"/>
                      <a:pt x="45" y="9"/>
                    </a:cubicBezTo>
                    <a:cubicBezTo>
                      <a:pt x="45" y="10"/>
                      <a:pt x="45" y="11"/>
                      <a:pt x="46" y="12"/>
                    </a:cubicBezTo>
                    <a:cubicBezTo>
                      <a:pt x="46" y="12"/>
                      <a:pt x="46" y="13"/>
                      <a:pt x="46" y="14"/>
                    </a:cubicBezTo>
                    <a:cubicBezTo>
                      <a:pt x="46" y="15"/>
                      <a:pt x="46" y="16"/>
                      <a:pt x="46" y="17"/>
                    </a:cubicBezTo>
                    <a:cubicBezTo>
                      <a:pt x="46" y="18"/>
                      <a:pt x="46" y="19"/>
                      <a:pt x="46" y="21"/>
                    </a:cubicBezTo>
                    <a:cubicBezTo>
                      <a:pt x="46" y="22"/>
                      <a:pt x="45" y="24"/>
                      <a:pt x="45" y="25"/>
                    </a:cubicBezTo>
                    <a:cubicBezTo>
                      <a:pt x="44" y="28"/>
                      <a:pt x="43" y="32"/>
                      <a:pt x="42" y="34"/>
                    </a:cubicBezTo>
                    <a:cubicBezTo>
                      <a:pt x="41" y="35"/>
                      <a:pt x="41" y="37"/>
                      <a:pt x="41" y="39"/>
                    </a:cubicBezTo>
                    <a:cubicBezTo>
                      <a:pt x="40" y="39"/>
                      <a:pt x="40" y="40"/>
                      <a:pt x="40" y="40"/>
                    </a:cubicBezTo>
                    <a:cubicBezTo>
                      <a:pt x="40" y="42"/>
                      <a:pt x="40" y="40"/>
                      <a:pt x="40" y="42"/>
                    </a:cubicBezTo>
                    <a:cubicBezTo>
                      <a:pt x="40" y="44"/>
                      <a:pt x="40" y="43"/>
                      <a:pt x="40" y="45"/>
                    </a:cubicBezTo>
                    <a:cubicBezTo>
                      <a:pt x="41" y="46"/>
                      <a:pt x="40" y="47"/>
                      <a:pt x="41" y="49"/>
                    </a:cubicBezTo>
                    <a:cubicBezTo>
                      <a:pt x="41" y="49"/>
                      <a:pt x="41" y="51"/>
                      <a:pt x="41" y="50"/>
                    </a:cubicBezTo>
                    <a:cubicBezTo>
                      <a:pt x="43" y="50"/>
                      <a:pt x="48" y="48"/>
                      <a:pt x="50" y="48"/>
                    </a:cubicBezTo>
                    <a:cubicBezTo>
                      <a:pt x="50" y="48"/>
                      <a:pt x="50" y="48"/>
                      <a:pt x="50" y="48"/>
                    </a:cubicBezTo>
                    <a:cubicBezTo>
                      <a:pt x="52" y="48"/>
                      <a:pt x="53" y="48"/>
                      <a:pt x="55" y="48"/>
                    </a:cubicBezTo>
                    <a:cubicBezTo>
                      <a:pt x="57" y="48"/>
                      <a:pt x="57" y="49"/>
                      <a:pt x="60" y="51"/>
                    </a:cubicBezTo>
                    <a:cubicBezTo>
                      <a:pt x="61" y="52"/>
                      <a:pt x="62" y="54"/>
                      <a:pt x="62" y="55"/>
                    </a:cubicBezTo>
                    <a:cubicBezTo>
                      <a:pt x="62" y="55"/>
                      <a:pt x="62" y="55"/>
                      <a:pt x="63" y="55"/>
                    </a:cubicBezTo>
                    <a:cubicBezTo>
                      <a:pt x="63" y="56"/>
                      <a:pt x="63" y="57"/>
                      <a:pt x="64" y="58"/>
                    </a:cubicBezTo>
                    <a:cubicBezTo>
                      <a:pt x="64" y="59"/>
                      <a:pt x="64" y="59"/>
                      <a:pt x="64" y="60"/>
                    </a:cubicBezTo>
                    <a:cubicBezTo>
                      <a:pt x="64" y="61"/>
                      <a:pt x="63" y="61"/>
                      <a:pt x="63" y="62"/>
                    </a:cubicBezTo>
                    <a:cubicBezTo>
                      <a:pt x="62" y="64"/>
                      <a:pt x="63" y="64"/>
                      <a:pt x="62" y="66"/>
                    </a:cubicBezTo>
                    <a:cubicBezTo>
                      <a:pt x="61" y="66"/>
                      <a:pt x="61" y="70"/>
                      <a:pt x="61" y="70"/>
                    </a:cubicBezTo>
                    <a:cubicBezTo>
                      <a:pt x="61" y="70"/>
                      <a:pt x="61" y="70"/>
                      <a:pt x="61" y="71"/>
                    </a:cubicBezTo>
                    <a:cubicBezTo>
                      <a:pt x="61" y="72"/>
                      <a:pt x="62" y="73"/>
                      <a:pt x="62" y="75"/>
                    </a:cubicBezTo>
                    <a:cubicBezTo>
                      <a:pt x="63" y="77"/>
                      <a:pt x="62" y="79"/>
                      <a:pt x="61" y="80"/>
                    </a:cubicBezTo>
                    <a:cubicBezTo>
                      <a:pt x="60" y="81"/>
                      <a:pt x="60" y="81"/>
                      <a:pt x="60" y="82"/>
                    </a:cubicBezTo>
                    <a:cubicBezTo>
                      <a:pt x="58" y="82"/>
                      <a:pt x="58" y="83"/>
                      <a:pt x="58" y="83"/>
                    </a:cubicBezTo>
                    <a:cubicBezTo>
                      <a:pt x="57" y="83"/>
                      <a:pt x="56" y="83"/>
                      <a:pt x="56" y="84"/>
                    </a:cubicBezTo>
                    <a:cubicBezTo>
                      <a:pt x="54" y="84"/>
                      <a:pt x="51" y="84"/>
                      <a:pt x="50" y="85"/>
                    </a:cubicBezTo>
                    <a:cubicBezTo>
                      <a:pt x="50" y="89"/>
                      <a:pt x="50" y="93"/>
                      <a:pt x="50" y="97"/>
                    </a:cubicBezTo>
                    <a:cubicBezTo>
                      <a:pt x="50" y="97"/>
                      <a:pt x="49" y="98"/>
                      <a:pt x="49" y="99"/>
                    </a:cubicBezTo>
                    <a:cubicBezTo>
                      <a:pt x="49" y="99"/>
                      <a:pt x="49" y="100"/>
                      <a:pt x="49" y="100"/>
                    </a:cubicBezTo>
                    <a:cubicBezTo>
                      <a:pt x="49" y="101"/>
                      <a:pt x="48" y="102"/>
                      <a:pt x="48" y="102"/>
                    </a:cubicBezTo>
                    <a:cubicBezTo>
                      <a:pt x="48" y="103"/>
                      <a:pt x="48" y="103"/>
                      <a:pt x="47" y="104"/>
                    </a:cubicBezTo>
                    <a:cubicBezTo>
                      <a:pt x="47" y="105"/>
                      <a:pt x="46" y="107"/>
                      <a:pt x="45" y="108"/>
                    </a:cubicBezTo>
                    <a:cubicBezTo>
                      <a:pt x="44" y="109"/>
                      <a:pt x="44" y="109"/>
                      <a:pt x="43" y="110"/>
                    </a:cubicBezTo>
                    <a:cubicBezTo>
                      <a:pt x="42" y="111"/>
                      <a:pt x="41" y="111"/>
                      <a:pt x="41" y="112"/>
                    </a:cubicBezTo>
                    <a:cubicBezTo>
                      <a:pt x="40" y="113"/>
                      <a:pt x="39" y="113"/>
                      <a:pt x="38" y="114"/>
                    </a:cubicBezTo>
                    <a:cubicBezTo>
                      <a:pt x="37" y="114"/>
                      <a:pt x="35" y="114"/>
                      <a:pt x="34" y="115"/>
                    </a:cubicBezTo>
                    <a:cubicBezTo>
                      <a:pt x="33" y="115"/>
                      <a:pt x="32" y="115"/>
                      <a:pt x="31" y="115"/>
                    </a:cubicBezTo>
                    <a:cubicBezTo>
                      <a:pt x="30" y="114"/>
                      <a:pt x="29" y="114"/>
                      <a:pt x="28" y="114"/>
                    </a:cubicBezTo>
                    <a:cubicBezTo>
                      <a:pt x="27" y="114"/>
                      <a:pt x="26" y="113"/>
                      <a:pt x="26" y="113"/>
                    </a:cubicBezTo>
                    <a:cubicBezTo>
                      <a:pt x="25" y="112"/>
                      <a:pt x="25" y="112"/>
                      <a:pt x="24" y="112"/>
                    </a:cubicBezTo>
                    <a:cubicBezTo>
                      <a:pt x="23" y="111"/>
                      <a:pt x="22" y="111"/>
                      <a:pt x="20" y="111"/>
                    </a:cubicBezTo>
                    <a:cubicBezTo>
                      <a:pt x="20" y="111"/>
                      <a:pt x="20" y="110"/>
                      <a:pt x="19" y="110"/>
                    </a:cubicBezTo>
                    <a:cubicBezTo>
                      <a:pt x="18" y="110"/>
                      <a:pt x="18" y="110"/>
                      <a:pt x="17" y="110"/>
                    </a:cubicBezTo>
                    <a:cubicBezTo>
                      <a:pt x="16" y="110"/>
                      <a:pt x="15" y="110"/>
                      <a:pt x="15" y="110"/>
                    </a:cubicBezTo>
                    <a:cubicBezTo>
                      <a:pt x="15" y="110"/>
                      <a:pt x="15" y="110"/>
                      <a:pt x="15" y="110"/>
                    </a:cubicBezTo>
                    <a:cubicBezTo>
                      <a:pt x="13" y="110"/>
                      <a:pt x="11" y="110"/>
                      <a:pt x="10" y="110"/>
                    </a:cubicBezTo>
                    <a:cubicBezTo>
                      <a:pt x="9" y="110"/>
                      <a:pt x="8" y="109"/>
                      <a:pt x="7" y="109"/>
                    </a:cubicBezTo>
                    <a:cubicBezTo>
                      <a:pt x="7" y="109"/>
                      <a:pt x="6" y="108"/>
                      <a:pt x="6" y="108"/>
                    </a:cubicBezTo>
                    <a:cubicBezTo>
                      <a:pt x="4" y="105"/>
                      <a:pt x="5" y="104"/>
                      <a:pt x="5" y="102"/>
                    </a:cubicBezTo>
                    <a:cubicBezTo>
                      <a:pt x="5" y="101"/>
                      <a:pt x="5" y="100"/>
                      <a:pt x="6" y="100"/>
                    </a:cubicBezTo>
                    <a:cubicBezTo>
                      <a:pt x="6" y="98"/>
                      <a:pt x="7" y="97"/>
                      <a:pt x="8" y="96"/>
                    </a:cubicBezTo>
                    <a:cubicBezTo>
                      <a:pt x="9" y="94"/>
                      <a:pt x="11" y="94"/>
                      <a:pt x="12" y="93"/>
                    </a:cubicBezTo>
                    <a:cubicBezTo>
                      <a:pt x="14" y="92"/>
                      <a:pt x="13" y="92"/>
                      <a:pt x="15" y="92"/>
                    </a:cubicBezTo>
                    <a:cubicBezTo>
                      <a:pt x="16" y="91"/>
                      <a:pt x="18" y="90"/>
                      <a:pt x="19" y="89"/>
                    </a:cubicBezTo>
                    <a:cubicBezTo>
                      <a:pt x="20" y="89"/>
                      <a:pt x="20" y="88"/>
                      <a:pt x="21" y="88"/>
                    </a:cubicBezTo>
                    <a:cubicBezTo>
                      <a:pt x="21" y="87"/>
                      <a:pt x="22" y="87"/>
                      <a:pt x="22" y="87"/>
                    </a:cubicBezTo>
                    <a:cubicBezTo>
                      <a:pt x="23" y="86"/>
                      <a:pt x="23" y="86"/>
                      <a:pt x="24" y="86"/>
                    </a:cubicBezTo>
                    <a:cubicBezTo>
                      <a:pt x="24" y="86"/>
                      <a:pt x="24" y="86"/>
                      <a:pt x="24" y="86"/>
                    </a:cubicBezTo>
                    <a:cubicBezTo>
                      <a:pt x="24" y="85"/>
                      <a:pt x="24" y="85"/>
                      <a:pt x="24" y="84"/>
                    </a:cubicBezTo>
                    <a:cubicBezTo>
                      <a:pt x="24" y="84"/>
                      <a:pt x="24" y="84"/>
                      <a:pt x="24" y="83"/>
                    </a:cubicBezTo>
                    <a:cubicBezTo>
                      <a:pt x="22" y="83"/>
                      <a:pt x="21" y="82"/>
                      <a:pt x="20" y="82"/>
                    </a:cubicBezTo>
                    <a:cubicBezTo>
                      <a:pt x="20" y="81"/>
                      <a:pt x="19" y="81"/>
                      <a:pt x="18" y="81"/>
                    </a:cubicBezTo>
                    <a:cubicBezTo>
                      <a:pt x="18" y="81"/>
                      <a:pt x="18" y="79"/>
                      <a:pt x="18" y="79"/>
                    </a:cubicBezTo>
                    <a:cubicBezTo>
                      <a:pt x="16" y="79"/>
                      <a:pt x="16" y="77"/>
                      <a:pt x="15" y="77"/>
                    </a:cubicBezTo>
                    <a:cubicBezTo>
                      <a:pt x="14" y="77"/>
                      <a:pt x="14" y="77"/>
                      <a:pt x="13" y="76"/>
                    </a:cubicBezTo>
                    <a:cubicBezTo>
                      <a:pt x="13" y="76"/>
                      <a:pt x="12" y="76"/>
                      <a:pt x="11" y="76"/>
                    </a:cubicBezTo>
                    <a:cubicBezTo>
                      <a:pt x="11" y="76"/>
                      <a:pt x="10" y="76"/>
                      <a:pt x="9" y="76"/>
                    </a:cubicBezTo>
                    <a:cubicBezTo>
                      <a:pt x="7" y="75"/>
                      <a:pt x="8" y="75"/>
                      <a:pt x="7" y="74"/>
                    </a:cubicBezTo>
                    <a:cubicBezTo>
                      <a:pt x="6" y="74"/>
                      <a:pt x="6" y="73"/>
                      <a:pt x="6" y="72"/>
                    </a:cubicBezTo>
                    <a:cubicBezTo>
                      <a:pt x="6" y="71"/>
                      <a:pt x="6" y="70"/>
                      <a:pt x="6" y="69"/>
                    </a:cubicBezTo>
                    <a:cubicBezTo>
                      <a:pt x="6" y="68"/>
                      <a:pt x="6" y="68"/>
                      <a:pt x="6" y="68"/>
                    </a:cubicBezTo>
                    <a:cubicBezTo>
                      <a:pt x="6" y="66"/>
                      <a:pt x="8" y="64"/>
                      <a:pt x="8" y="63"/>
                    </a:cubicBezTo>
                    <a:cubicBezTo>
                      <a:pt x="8" y="63"/>
                      <a:pt x="9" y="62"/>
                      <a:pt x="9" y="62"/>
                    </a:cubicBezTo>
                    <a:cubicBezTo>
                      <a:pt x="9" y="62"/>
                      <a:pt x="9" y="62"/>
                      <a:pt x="9" y="62"/>
                    </a:cubicBezTo>
                    <a:cubicBezTo>
                      <a:pt x="9" y="61"/>
                      <a:pt x="10" y="61"/>
                      <a:pt x="10" y="60"/>
                    </a:cubicBezTo>
                    <a:cubicBezTo>
                      <a:pt x="11" y="59"/>
                      <a:pt x="11" y="58"/>
                      <a:pt x="12" y="58"/>
                    </a:cubicBezTo>
                    <a:cubicBezTo>
                      <a:pt x="13" y="57"/>
                      <a:pt x="13" y="57"/>
                      <a:pt x="14" y="57"/>
                    </a:cubicBezTo>
                    <a:cubicBezTo>
                      <a:pt x="16" y="57"/>
                      <a:pt x="17" y="57"/>
                      <a:pt x="18" y="57"/>
                    </a:cubicBezTo>
                    <a:cubicBezTo>
                      <a:pt x="19" y="56"/>
                      <a:pt x="20" y="56"/>
                      <a:pt x="21" y="56"/>
                    </a:cubicBezTo>
                    <a:cubicBezTo>
                      <a:pt x="21" y="55"/>
                      <a:pt x="20" y="54"/>
                      <a:pt x="21" y="54"/>
                    </a:cubicBezTo>
                    <a:cubicBezTo>
                      <a:pt x="21" y="53"/>
                      <a:pt x="20" y="53"/>
                      <a:pt x="21" y="52"/>
                    </a:cubicBezTo>
                    <a:cubicBezTo>
                      <a:pt x="20" y="51"/>
                      <a:pt x="20" y="51"/>
                      <a:pt x="20" y="50"/>
                    </a:cubicBezTo>
                    <a:cubicBezTo>
                      <a:pt x="20" y="49"/>
                      <a:pt x="20" y="46"/>
                      <a:pt x="20"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endParaRPr>
              </a:p>
            </p:txBody>
          </p:sp>
          <p:sp>
            <p:nvSpPr>
              <p:cNvPr id="19" name="Freeform 9"/>
              <p:cNvSpPr/>
              <p:nvPr/>
            </p:nvSpPr>
            <p:spPr bwMode="auto">
              <a:xfrm>
                <a:off x="5576888" y="2940050"/>
                <a:ext cx="255588" cy="192088"/>
              </a:xfrm>
              <a:custGeom>
                <a:avLst/>
                <a:gdLst>
                  <a:gd name="T0" fmla="*/ 11 w 68"/>
                  <a:gd name="T1" fmla="*/ 42 h 51"/>
                  <a:gd name="T2" fmla="*/ 16 w 68"/>
                  <a:gd name="T3" fmla="*/ 36 h 51"/>
                  <a:gd name="T4" fmla="*/ 21 w 68"/>
                  <a:gd name="T5" fmla="*/ 30 h 51"/>
                  <a:gd name="T6" fmla="*/ 22 w 68"/>
                  <a:gd name="T7" fmla="*/ 28 h 51"/>
                  <a:gd name="T8" fmla="*/ 23 w 68"/>
                  <a:gd name="T9" fmla="*/ 26 h 51"/>
                  <a:gd name="T10" fmla="*/ 20 w 68"/>
                  <a:gd name="T11" fmla="*/ 26 h 51"/>
                  <a:gd name="T12" fmla="*/ 17 w 68"/>
                  <a:gd name="T13" fmla="*/ 27 h 51"/>
                  <a:gd name="T14" fmla="*/ 15 w 68"/>
                  <a:gd name="T15" fmla="*/ 28 h 51"/>
                  <a:gd name="T16" fmla="*/ 10 w 68"/>
                  <a:gd name="T17" fmla="*/ 30 h 51"/>
                  <a:gd name="T18" fmla="*/ 6 w 68"/>
                  <a:gd name="T19" fmla="*/ 32 h 51"/>
                  <a:gd name="T20" fmla="*/ 2 w 68"/>
                  <a:gd name="T21" fmla="*/ 27 h 51"/>
                  <a:gd name="T22" fmla="*/ 1 w 68"/>
                  <a:gd name="T23" fmla="*/ 22 h 51"/>
                  <a:gd name="T24" fmla="*/ 0 w 68"/>
                  <a:gd name="T25" fmla="*/ 17 h 51"/>
                  <a:gd name="T26" fmla="*/ 4 w 68"/>
                  <a:gd name="T27" fmla="*/ 11 h 51"/>
                  <a:gd name="T28" fmla="*/ 5 w 68"/>
                  <a:gd name="T29" fmla="*/ 10 h 51"/>
                  <a:gd name="T30" fmla="*/ 7 w 68"/>
                  <a:gd name="T31" fmla="*/ 9 h 51"/>
                  <a:gd name="T32" fmla="*/ 15 w 68"/>
                  <a:gd name="T33" fmla="*/ 6 h 51"/>
                  <a:gd name="T34" fmla="*/ 29 w 68"/>
                  <a:gd name="T35" fmla="*/ 2 h 51"/>
                  <a:gd name="T36" fmla="*/ 35 w 68"/>
                  <a:gd name="T37" fmla="*/ 2 h 51"/>
                  <a:gd name="T38" fmla="*/ 44 w 68"/>
                  <a:gd name="T39" fmla="*/ 1 h 51"/>
                  <a:gd name="T40" fmla="*/ 57 w 68"/>
                  <a:gd name="T41" fmla="*/ 1 h 51"/>
                  <a:gd name="T42" fmla="*/ 59 w 68"/>
                  <a:gd name="T43" fmla="*/ 3 h 51"/>
                  <a:gd name="T44" fmla="*/ 60 w 68"/>
                  <a:gd name="T45" fmla="*/ 3 h 51"/>
                  <a:gd name="T46" fmla="*/ 64 w 68"/>
                  <a:gd name="T47" fmla="*/ 4 h 51"/>
                  <a:gd name="T48" fmla="*/ 68 w 68"/>
                  <a:gd name="T49" fmla="*/ 10 h 51"/>
                  <a:gd name="T50" fmla="*/ 68 w 68"/>
                  <a:gd name="T51" fmla="*/ 16 h 51"/>
                  <a:gd name="T52" fmla="*/ 66 w 68"/>
                  <a:gd name="T53" fmla="*/ 20 h 51"/>
                  <a:gd name="T54" fmla="*/ 64 w 68"/>
                  <a:gd name="T55" fmla="*/ 24 h 51"/>
                  <a:gd name="T56" fmla="*/ 61 w 68"/>
                  <a:gd name="T57" fmla="*/ 26 h 51"/>
                  <a:gd name="T58" fmla="*/ 56 w 68"/>
                  <a:gd name="T59" fmla="*/ 26 h 51"/>
                  <a:gd name="T60" fmla="*/ 53 w 68"/>
                  <a:gd name="T61" fmla="*/ 27 h 51"/>
                  <a:gd name="T62" fmla="*/ 46 w 68"/>
                  <a:gd name="T63" fmla="*/ 28 h 51"/>
                  <a:gd name="T64" fmla="*/ 43 w 68"/>
                  <a:gd name="T65" fmla="*/ 31 h 51"/>
                  <a:gd name="T66" fmla="*/ 37 w 68"/>
                  <a:gd name="T67" fmla="*/ 35 h 51"/>
                  <a:gd name="T68" fmla="*/ 31 w 68"/>
                  <a:gd name="T69" fmla="*/ 39 h 51"/>
                  <a:gd name="T70" fmla="*/ 28 w 68"/>
                  <a:gd name="T71" fmla="*/ 43 h 51"/>
                  <a:gd name="T72" fmla="*/ 23 w 68"/>
                  <a:gd name="T73" fmla="*/ 46 h 51"/>
                  <a:gd name="T74" fmla="*/ 21 w 68"/>
                  <a:gd name="T75" fmla="*/ 48 h 51"/>
                  <a:gd name="T76" fmla="*/ 17 w 68"/>
                  <a:gd name="T77" fmla="*/ 50 h 51"/>
                  <a:gd name="T78" fmla="*/ 11 w 68"/>
                  <a:gd name="T79" fmla="*/ 49 h 51"/>
                  <a:gd name="T80" fmla="*/ 10 w 68"/>
                  <a:gd name="T81" fmla="*/ 44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8" h="51">
                    <a:moveTo>
                      <a:pt x="10" y="44"/>
                    </a:moveTo>
                    <a:cubicBezTo>
                      <a:pt x="11" y="43"/>
                      <a:pt x="10" y="43"/>
                      <a:pt x="11" y="42"/>
                    </a:cubicBezTo>
                    <a:cubicBezTo>
                      <a:pt x="13" y="40"/>
                      <a:pt x="13" y="39"/>
                      <a:pt x="13" y="39"/>
                    </a:cubicBezTo>
                    <a:cubicBezTo>
                      <a:pt x="15" y="38"/>
                      <a:pt x="15" y="37"/>
                      <a:pt x="16" y="36"/>
                    </a:cubicBezTo>
                    <a:cubicBezTo>
                      <a:pt x="17" y="35"/>
                      <a:pt x="18" y="34"/>
                      <a:pt x="20" y="32"/>
                    </a:cubicBezTo>
                    <a:cubicBezTo>
                      <a:pt x="20" y="31"/>
                      <a:pt x="21" y="30"/>
                      <a:pt x="21" y="30"/>
                    </a:cubicBezTo>
                    <a:cubicBezTo>
                      <a:pt x="21" y="29"/>
                      <a:pt x="21" y="29"/>
                      <a:pt x="21" y="29"/>
                    </a:cubicBezTo>
                    <a:cubicBezTo>
                      <a:pt x="22" y="29"/>
                      <a:pt x="22" y="28"/>
                      <a:pt x="22" y="28"/>
                    </a:cubicBezTo>
                    <a:cubicBezTo>
                      <a:pt x="22" y="28"/>
                      <a:pt x="22" y="28"/>
                      <a:pt x="22" y="28"/>
                    </a:cubicBezTo>
                    <a:cubicBezTo>
                      <a:pt x="23" y="27"/>
                      <a:pt x="23" y="27"/>
                      <a:pt x="23" y="26"/>
                    </a:cubicBezTo>
                    <a:cubicBezTo>
                      <a:pt x="24" y="25"/>
                      <a:pt x="25" y="25"/>
                      <a:pt x="25" y="25"/>
                    </a:cubicBezTo>
                    <a:cubicBezTo>
                      <a:pt x="24" y="25"/>
                      <a:pt x="21" y="25"/>
                      <a:pt x="20" y="26"/>
                    </a:cubicBezTo>
                    <a:cubicBezTo>
                      <a:pt x="20" y="26"/>
                      <a:pt x="20" y="26"/>
                      <a:pt x="19" y="26"/>
                    </a:cubicBezTo>
                    <a:cubicBezTo>
                      <a:pt x="18" y="27"/>
                      <a:pt x="18" y="27"/>
                      <a:pt x="17" y="27"/>
                    </a:cubicBezTo>
                    <a:cubicBezTo>
                      <a:pt x="16" y="27"/>
                      <a:pt x="16" y="27"/>
                      <a:pt x="16" y="27"/>
                    </a:cubicBezTo>
                    <a:cubicBezTo>
                      <a:pt x="15" y="27"/>
                      <a:pt x="15" y="28"/>
                      <a:pt x="15" y="28"/>
                    </a:cubicBezTo>
                    <a:cubicBezTo>
                      <a:pt x="14" y="28"/>
                      <a:pt x="13" y="29"/>
                      <a:pt x="12" y="29"/>
                    </a:cubicBezTo>
                    <a:cubicBezTo>
                      <a:pt x="12" y="30"/>
                      <a:pt x="10" y="30"/>
                      <a:pt x="10" y="30"/>
                    </a:cubicBezTo>
                    <a:cubicBezTo>
                      <a:pt x="9" y="31"/>
                      <a:pt x="9" y="31"/>
                      <a:pt x="8" y="32"/>
                    </a:cubicBezTo>
                    <a:cubicBezTo>
                      <a:pt x="7" y="32"/>
                      <a:pt x="6" y="32"/>
                      <a:pt x="6" y="32"/>
                    </a:cubicBezTo>
                    <a:cubicBezTo>
                      <a:pt x="4" y="31"/>
                      <a:pt x="5" y="31"/>
                      <a:pt x="4" y="31"/>
                    </a:cubicBezTo>
                    <a:cubicBezTo>
                      <a:pt x="3" y="29"/>
                      <a:pt x="3" y="28"/>
                      <a:pt x="2" y="27"/>
                    </a:cubicBezTo>
                    <a:cubicBezTo>
                      <a:pt x="2" y="27"/>
                      <a:pt x="2" y="26"/>
                      <a:pt x="2" y="25"/>
                    </a:cubicBezTo>
                    <a:cubicBezTo>
                      <a:pt x="1" y="24"/>
                      <a:pt x="1" y="23"/>
                      <a:pt x="1" y="22"/>
                    </a:cubicBezTo>
                    <a:cubicBezTo>
                      <a:pt x="1" y="22"/>
                      <a:pt x="0" y="21"/>
                      <a:pt x="0" y="20"/>
                    </a:cubicBezTo>
                    <a:cubicBezTo>
                      <a:pt x="0" y="19"/>
                      <a:pt x="0" y="18"/>
                      <a:pt x="0" y="17"/>
                    </a:cubicBezTo>
                    <a:cubicBezTo>
                      <a:pt x="1" y="17"/>
                      <a:pt x="1" y="16"/>
                      <a:pt x="1" y="16"/>
                    </a:cubicBezTo>
                    <a:cubicBezTo>
                      <a:pt x="1" y="14"/>
                      <a:pt x="3" y="13"/>
                      <a:pt x="4" y="11"/>
                    </a:cubicBezTo>
                    <a:cubicBezTo>
                      <a:pt x="4" y="11"/>
                      <a:pt x="4" y="11"/>
                      <a:pt x="4" y="11"/>
                    </a:cubicBezTo>
                    <a:cubicBezTo>
                      <a:pt x="4" y="10"/>
                      <a:pt x="5" y="10"/>
                      <a:pt x="5" y="10"/>
                    </a:cubicBezTo>
                    <a:cubicBezTo>
                      <a:pt x="6" y="10"/>
                      <a:pt x="6" y="10"/>
                      <a:pt x="6" y="9"/>
                    </a:cubicBezTo>
                    <a:cubicBezTo>
                      <a:pt x="7" y="9"/>
                      <a:pt x="7" y="10"/>
                      <a:pt x="7" y="9"/>
                    </a:cubicBezTo>
                    <a:cubicBezTo>
                      <a:pt x="9" y="9"/>
                      <a:pt x="11" y="7"/>
                      <a:pt x="14" y="7"/>
                    </a:cubicBezTo>
                    <a:cubicBezTo>
                      <a:pt x="14" y="6"/>
                      <a:pt x="15" y="6"/>
                      <a:pt x="15" y="6"/>
                    </a:cubicBezTo>
                    <a:cubicBezTo>
                      <a:pt x="16" y="6"/>
                      <a:pt x="17" y="5"/>
                      <a:pt x="18" y="5"/>
                    </a:cubicBezTo>
                    <a:cubicBezTo>
                      <a:pt x="21" y="3"/>
                      <a:pt x="25" y="2"/>
                      <a:pt x="29" y="2"/>
                    </a:cubicBezTo>
                    <a:cubicBezTo>
                      <a:pt x="30" y="2"/>
                      <a:pt x="31" y="2"/>
                      <a:pt x="31" y="2"/>
                    </a:cubicBezTo>
                    <a:cubicBezTo>
                      <a:pt x="33" y="2"/>
                      <a:pt x="34" y="2"/>
                      <a:pt x="35" y="2"/>
                    </a:cubicBezTo>
                    <a:cubicBezTo>
                      <a:pt x="36" y="2"/>
                      <a:pt x="36" y="1"/>
                      <a:pt x="37" y="1"/>
                    </a:cubicBezTo>
                    <a:cubicBezTo>
                      <a:pt x="39" y="1"/>
                      <a:pt x="42" y="1"/>
                      <a:pt x="44" y="1"/>
                    </a:cubicBezTo>
                    <a:cubicBezTo>
                      <a:pt x="45" y="0"/>
                      <a:pt x="51" y="0"/>
                      <a:pt x="54" y="0"/>
                    </a:cubicBezTo>
                    <a:cubicBezTo>
                      <a:pt x="55" y="0"/>
                      <a:pt x="56" y="0"/>
                      <a:pt x="57" y="1"/>
                    </a:cubicBezTo>
                    <a:cubicBezTo>
                      <a:pt x="57" y="1"/>
                      <a:pt x="58" y="2"/>
                      <a:pt x="59" y="2"/>
                    </a:cubicBezTo>
                    <a:cubicBezTo>
                      <a:pt x="59" y="3"/>
                      <a:pt x="59" y="3"/>
                      <a:pt x="59" y="3"/>
                    </a:cubicBezTo>
                    <a:cubicBezTo>
                      <a:pt x="59" y="3"/>
                      <a:pt x="59" y="3"/>
                      <a:pt x="59" y="3"/>
                    </a:cubicBezTo>
                    <a:cubicBezTo>
                      <a:pt x="59" y="3"/>
                      <a:pt x="60" y="3"/>
                      <a:pt x="60" y="3"/>
                    </a:cubicBezTo>
                    <a:cubicBezTo>
                      <a:pt x="60" y="3"/>
                      <a:pt x="60" y="3"/>
                      <a:pt x="60" y="3"/>
                    </a:cubicBezTo>
                    <a:cubicBezTo>
                      <a:pt x="61" y="3"/>
                      <a:pt x="62" y="4"/>
                      <a:pt x="64" y="4"/>
                    </a:cubicBezTo>
                    <a:cubicBezTo>
                      <a:pt x="64" y="5"/>
                      <a:pt x="65" y="5"/>
                      <a:pt x="65" y="5"/>
                    </a:cubicBezTo>
                    <a:cubicBezTo>
                      <a:pt x="66" y="7"/>
                      <a:pt x="67" y="9"/>
                      <a:pt x="68" y="10"/>
                    </a:cubicBezTo>
                    <a:cubicBezTo>
                      <a:pt x="68" y="11"/>
                      <a:pt x="68" y="12"/>
                      <a:pt x="68" y="12"/>
                    </a:cubicBezTo>
                    <a:cubicBezTo>
                      <a:pt x="68" y="14"/>
                      <a:pt x="68" y="15"/>
                      <a:pt x="68" y="16"/>
                    </a:cubicBezTo>
                    <a:cubicBezTo>
                      <a:pt x="68" y="17"/>
                      <a:pt x="68" y="17"/>
                      <a:pt x="68" y="18"/>
                    </a:cubicBezTo>
                    <a:cubicBezTo>
                      <a:pt x="68" y="18"/>
                      <a:pt x="67" y="19"/>
                      <a:pt x="66" y="20"/>
                    </a:cubicBezTo>
                    <a:cubicBezTo>
                      <a:pt x="66" y="21"/>
                      <a:pt x="65" y="21"/>
                      <a:pt x="65" y="22"/>
                    </a:cubicBezTo>
                    <a:cubicBezTo>
                      <a:pt x="64" y="23"/>
                      <a:pt x="64" y="23"/>
                      <a:pt x="64" y="24"/>
                    </a:cubicBezTo>
                    <a:cubicBezTo>
                      <a:pt x="63" y="24"/>
                      <a:pt x="63" y="25"/>
                      <a:pt x="63" y="25"/>
                    </a:cubicBezTo>
                    <a:cubicBezTo>
                      <a:pt x="62" y="26"/>
                      <a:pt x="61" y="26"/>
                      <a:pt x="61" y="26"/>
                    </a:cubicBezTo>
                    <a:cubicBezTo>
                      <a:pt x="59" y="26"/>
                      <a:pt x="59" y="26"/>
                      <a:pt x="58" y="26"/>
                    </a:cubicBezTo>
                    <a:cubicBezTo>
                      <a:pt x="57" y="26"/>
                      <a:pt x="57" y="26"/>
                      <a:pt x="56" y="26"/>
                    </a:cubicBezTo>
                    <a:cubicBezTo>
                      <a:pt x="56" y="26"/>
                      <a:pt x="55" y="26"/>
                      <a:pt x="55" y="26"/>
                    </a:cubicBezTo>
                    <a:cubicBezTo>
                      <a:pt x="54" y="26"/>
                      <a:pt x="53" y="26"/>
                      <a:pt x="53" y="27"/>
                    </a:cubicBezTo>
                    <a:cubicBezTo>
                      <a:pt x="52" y="27"/>
                      <a:pt x="51" y="27"/>
                      <a:pt x="49" y="27"/>
                    </a:cubicBezTo>
                    <a:cubicBezTo>
                      <a:pt x="48" y="27"/>
                      <a:pt x="47" y="28"/>
                      <a:pt x="46" y="28"/>
                    </a:cubicBezTo>
                    <a:cubicBezTo>
                      <a:pt x="46" y="29"/>
                      <a:pt x="45" y="29"/>
                      <a:pt x="45" y="29"/>
                    </a:cubicBezTo>
                    <a:cubicBezTo>
                      <a:pt x="44" y="30"/>
                      <a:pt x="44" y="30"/>
                      <a:pt x="43" y="31"/>
                    </a:cubicBezTo>
                    <a:cubicBezTo>
                      <a:pt x="42" y="31"/>
                      <a:pt x="42" y="31"/>
                      <a:pt x="41" y="32"/>
                    </a:cubicBezTo>
                    <a:cubicBezTo>
                      <a:pt x="41" y="33"/>
                      <a:pt x="38" y="34"/>
                      <a:pt x="37" y="35"/>
                    </a:cubicBezTo>
                    <a:cubicBezTo>
                      <a:pt x="36" y="35"/>
                      <a:pt x="36" y="36"/>
                      <a:pt x="34" y="37"/>
                    </a:cubicBezTo>
                    <a:cubicBezTo>
                      <a:pt x="33" y="38"/>
                      <a:pt x="32" y="39"/>
                      <a:pt x="31" y="39"/>
                    </a:cubicBezTo>
                    <a:cubicBezTo>
                      <a:pt x="31" y="40"/>
                      <a:pt x="30" y="40"/>
                      <a:pt x="29" y="41"/>
                    </a:cubicBezTo>
                    <a:cubicBezTo>
                      <a:pt x="29" y="41"/>
                      <a:pt x="28" y="43"/>
                      <a:pt x="28" y="43"/>
                    </a:cubicBezTo>
                    <a:cubicBezTo>
                      <a:pt x="27" y="43"/>
                      <a:pt x="25" y="44"/>
                      <a:pt x="25" y="44"/>
                    </a:cubicBezTo>
                    <a:cubicBezTo>
                      <a:pt x="24" y="45"/>
                      <a:pt x="24" y="45"/>
                      <a:pt x="23" y="46"/>
                    </a:cubicBezTo>
                    <a:cubicBezTo>
                      <a:pt x="23" y="46"/>
                      <a:pt x="22" y="47"/>
                      <a:pt x="22" y="47"/>
                    </a:cubicBezTo>
                    <a:cubicBezTo>
                      <a:pt x="22" y="47"/>
                      <a:pt x="21" y="47"/>
                      <a:pt x="21" y="48"/>
                    </a:cubicBezTo>
                    <a:cubicBezTo>
                      <a:pt x="20" y="48"/>
                      <a:pt x="19" y="49"/>
                      <a:pt x="19" y="49"/>
                    </a:cubicBezTo>
                    <a:cubicBezTo>
                      <a:pt x="17" y="50"/>
                      <a:pt x="17" y="50"/>
                      <a:pt x="17" y="50"/>
                    </a:cubicBezTo>
                    <a:cubicBezTo>
                      <a:pt x="16" y="51"/>
                      <a:pt x="16" y="51"/>
                      <a:pt x="14" y="50"/>
                    </a:cubicBezTo>
                    <a:cubicBezTo>
                      <a:pt x="13" y="50"/>
                      <a:pt x="12" y="50"/>
                      <a:pt x="11" y="49"/>
                    </a:cubicBezTo>
                    <a:cubicBezTo>
                      <a:pt x="11" y="49"/>
                      <a:pt x="11" y="48"/>
                      <a:pt x="10" y="48"/>
                    </a:cubicBezTo>
                    <a:cubicBezTo>
                      <a:pt x="9" y="47"/>
                      <a:pt x="9" y="45"/>
                      <a:pt x="10" y="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endParaRPr>
              </a:p>
            </p:txBody>
          </p:sp>
          <p:sp>
            <p:nvSpPr>
              <p:cNvPr id="20" name="Freeform 10"/>
              <p:cNvSpPr/>
              <p:nvPr/>
            </p:nvSpPr>
            <p:spPr bwMode="auto">
              <a:xfrm>
                <a:off x="5456238" y="2997200"/>
                <a:ext cx="120650" cy="109538"/>
              </a:xfrm>
              <a:custGeom>
                <a:avLst/>
                <a:gdLst>
                  <a:gd name="T0" fmla="*/ 13 w 32"/>
                  <a:gd name="T1" fmla="*/ 29 h 29"/>
                  <a:gd name="T2" fmla="*/ 10 w 32"/>
                  <a:gd name="T3" fmla="*/ 28 h 29"/>
                  <a:gd name="T4" fmla="*/ 4 w 32"/>
                  <a:gd name="T5" fmla="*/ 25 h 29"/>
                  <a:gd name="T6" fmla="*/ 3 w 32"/>
                  <a:gd name="T7" fmla="*/ 23 h 29"/>
                  <a:gd name="T8" fmla="*/ 1 w 32"/>
                  <a:gd name="T9" fmla="*/ 19 h 29"/>
                  <a:gd name="T10" fmla="*/ 1 w 32"/>
                  <a:gd name="T11" fmla="*/ 19 h 29"/>
                  <a:gd name="T12" fmla="*/ 0 w 32"/>
                  <a:gd name="T13" fmla="*/ 12 h 29"/>
                  <a:gd name="T14" fmla="*/ 1 w 32"/>
                  <a:gd name="T15" fmla="*/ 10 h 29"/>
                  <a:gd name="T16" fmla="*/ 1 w 32"/>
                  <a:gd name="T17" fmla="*/ 9 h 29"/>
                  <a:gd name="T18" fmla="*/ 2 w 32"/>
                  <a:gd name="T19" fmla="*/ 6 h 29"/>
                  <a:gd name="T20" fmla="*/ 9 w 32"/>
                  <a:gd name="T21" fmla="*/ 1 h 29"/>
                  <a:gd name="T22" fmla="*/ 10 w 32"/>
                  <a:gd name="T23" fmla="*/ 0 h 29"/>
                  <a:gd name="T24" fmla="*/ 11 w 32"/>
                  <a:gd name="T25" fmla="*/ 0 h 29"/>
                  <a:gd name="T26" fmla="*/ 14 w 32"/>
                  <a:gd name="T27" fmla="*/ 0 h 29"/>
                  <a:gd name="T28" fmla="*/ 15 w 32"/>
                  <a:gd name="T29" fmla="*/ 0 h 29"/>
                  <a:gd name="T30" fmla="*/ 20 w 32"/>
                  <a:gd name="T31" fmla="*/ 2 h 29"/>
                  <a:gd name="T32" fmla="*/ 25 w 32"/>
                  <a:gd name="T33" fmla="*/ 7 h 29"/>
                  <a:gd name="T34" fmla="*/ 27 w 32"/>
                  <a:gd name="T35" fmla="*/ 9 h 29"/>
                  <a:gd name="T36" fmla="*/ 27 w 32"/>
                  <a:gd name="T37" fmla="*/ 9 h 29"/>
                  <a:gd name="T38" fmla="*/ 29 w 32"/>
                  <a:gd name="T39" fmla="*/ 12 h 29"/>
                  <a:gd name="T40" fmla="*/ 30 w 32"/>
                  <a:gd name="T41" fmla="*/ 13 h 29"/>
                  <a:gd name="T42" fmla="*/ 32 w 32"/>
                  <a:gd name="T43" fmla="*/ 17 h 29"/>
                  <a:gd name="T44" fmla="*/ 32 w 32"/>
                  <a:gd name="T45" fmla="*/ 19 h 29"/>
                  <a:gd name="T46" fmla="*/ 29 w 32"/>
                  <a:gd name="T47" fmla="*/ 23 h 29"/>
                  <a:gd name="T48" fmla="*/ 20 w 32"/>
                  <a:gd name="T49" fmla="*/ 28 h 29"/>
                  <a:gd name="T50" fmla="*/ 16 w 32"/>
                  <a:gd name="T51" fmla="*/ 29 h 29"/>
                  <a:gd name="T52" fmla="*/ 13 w 32"/>
                  <a:gd name="T53"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 h="29">
                    <a:moveTo>
                      <a:pt x="13" y="29"/>
                    </a:moveTo>
                    <a:cubicBezTo>
                      <a:pt x="11" y="29"/>
                      <a:pt x="10" y="29"/>
                      <a:pt x="10" y="28"/>
                    </a:cubicBezTo>
                    <a:cubicBezTo>
                      <a:pt x="8" y="27"/>
                      <a:pt x="6" y="26"/>
                      <a:pt x="4" y="25"/>
                    </a:cubicBezTo>
                    <a:cubicBezTo>
                      <a:pt x="4" y="25"/>
                      <a:pt x="3" y="24"/>
                      <a:pt x="3" y="23"/>
                    </a:cubicBezTo>
                    <a:cubicBezTo>
                      <a:pt x="2" y="22"/>
                      <a:pt x="1" y="20"/>
                      <a:pt x="1" y="19"/>
                    </a:cubicBezTo>
                    <a:cubicBezTo>
                      <a:pt x="1" y="19"/>
                      <a:pt x="1" y="19"/>
                      <a:pt x="1" y="19"/>
                    </a:cubicBezTo>
                    <a:cubicBezTo>
                      <a:pt x="1" y="17"/>
                      <a:pt x="0" y="13"/>
                      <a:pt x="0" y="12"/>
                    </a:cubicBezTo>
                    <a:cubicBezTo>
                      <a:pt x="0" y="11"/>
                      <a:pt x="0" y="10"/>
                      <a:pt x="1" y="10"/>
                    </a:cubicBezTo>
                    <a:cubicBezTo>
                      <a:pt x="1" y="10"/>
                      <a:pt x="1" y="9"/>
                      <a:pt x="1" y="9"/>
                    </a:cubicBezTo>
                    <a:cubicBezTo>
                      <a:pt x="1" y="8"/>
                      <a:pt x="2" y="7"/>
                      <a:pt x="2" y="6"/>
                    </a:cubicBezTo>
                    <a:cubicBezTo>
                      <a:pt x="4" y="3"/>
                      <a:pt x="6" y="3"/>
                      <a:pt x="9" y="1"/>
                    </a:cubicBezTo>
                    <a:cubicBezTo>
                      <a:pt x="9" y="1"/>
                      <a:pt x="10" y="0"/>
                      <a:pt x="10" y="0"/>
                    </a:cubicBezTo>
                    <a:cubicBezTo>
                      <a:pt x="10" y="0"/>
                      <a:pt x="10" y="0"/>
                      <a:pt x="11" y="0"/>
                    </a:cubicBezTo>
                    <a:cubicBezTo>
                      <a:pt x="12" y="0"/>
                      <a:pt x="13" y="0"/>
                      <a:pt x="14" y="0"/>
                    </a:cubicBezTo>
                    <a:cubicBezTo>
                      <a:pt x="15" y="0"/>
                      <a:pt x="15" y="0"/>
                      <a:pt x="15" y="0"/>
                    </a:cubicBezTo>
                    <a:cubicBezTo>
                      <a:pt x="17" y="0"/>
                      <a:pt x="18" y="1"/>
                      <a:pt x="20" y="2"/>
                    </a:cubicBezTo>
                    <a:cubicBezTo>
                      <a:pt x="22" y="4"/>
                      <a:pt x="23" y="5"/>
                      <a:pt x="25" y="7"/>
                    </a:cubicBezTo>
                    <a:cubicBezTo>
                      <a:pt x="25" y="7"/>
                      <a:pt x="26" y="8"/>
                      <a:pt x="27" y="9"/>
                    </a:cubicBezTo>
                    <a:cubicBezTo>
                      <a:pt x="27" y="9"/>
                      <a:pt x="27" y="9"/>
                      <a:pt x="27" y="9"/>
                    </a:cubicBezTo>
                    <a:cubicBezTo>
                      <a:pt x="28" y="10"/>
                      <a:pt x="28" y="11"/>
                      <a:pt x="29" y="12"/>
                    </a:cubicBezTo>
                    <a:cubicBezTo>
                      <a:pt x="29" y="13"/>
                      <a:pt x="29" y="13"/>
                      <a:pt x="30" y="13"/>
                    </a:cubicBezTo>
                    <a:cubicBezTo>
                      <a:pt x="30" y="14"/>
                      <a:pt x="31" y="14"/>
                      <a:pt x="32" y="17"/>
                    </a:cubicBezTo>
                    <a:cubicBezTo>
                      <a:pt x="31" y="17"/>
                      <a:pt x="32" y="18"/>
                      <a:pt x="32" y="19"/>
                    </a:cubicBezTo>
                    <a:cubicBezTo>
                      <a:pt x="31" y="19"/>
                      <a:pt x="32" y="22"/>
                      <a:pt x="29" y="23"/>
                    </a:cubicBezTo>
                    <a:cubicBezTo>
                      <a:pt x="26" y="23"/>
                      <a:pt x="22" y="27"/>
                      <a:pt x="20" y="28"/>
                    </a:cubicBezTo>
                    <a:cubicBezTo>
                      <a:pt x="18" y="29"/>
                      <a:pt x="17" y="29"/>
                      <a:pt x="16" y="29"/>
                    </a:cubicBezTo>
                    <a:cubicBezTo>
                      <a:pt x="15" y="29"/>
                      <a:pt x="14" y="29"/>
                      <a:pt x="13"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endParaRPr>
              </a:p>
            </p:txBody>
          </p:sp>
          <p:sp>
            <p:nvSpPr>
              <p:cNvPr id="21" name="Freeform 11"/>
              <p:cNvSpPr/>
              <p:nvPr/>
            </p:nvSpPr>
            <p:spPr bwMode="auto">
              <a:xfrm>
                <a:off x="3522663" y="2879725"/>
                <a:ext cx="282575" cy="101600"/>
              </a:xfrm>
              <a:custGeom>
                <a:avLst/>
                <a:gdLst>
                  <a:gd name="T0" fmla="*/ 44 w 75"/>
                  <a:gd name="T1" fmla="*/ 27 h 27"/>
                  <a:gd name="T2" fmla="*/ 41 w 75"/>
                  <a:gd name="T3" fmla="*/ 27 h 27"/>
                  <a:gd name="T4" fmla="*/ 39 w 75"/>
                  <a:gd name="T5" fmla="*/ 26 h 27"/>
                  <a:gd name="T6" fmla="*/ 36 w 75"/>
                  <a:gd name="T7" fmla="*/ 26 h 27"/>
                  <a:gd name="T8" fmla="*/ 35 w 75"/>
                  <a:gd name="T9" fmla="*/ 25 h 27"/>
                  <a:gd name="T10" fmla="*/ 33 w 75"/>
                  <a:gd name="T11" fmla="*/ 25 h 27"/>
                  <a:gd name="T12" fmla="*/ 30 w 75"/>
                  <a:gd name="T13" fmla="*/ 25 h 27"/>
                  <a:gd name="T14" fmla="*/ 25 w 75"/>
                  <a:gd name="T15" fmla="*/ 26 h 27"/>
                  <a:gd name="T16" fmla="*/ 17 w 75"/>
                  <a:gd name="T17" fmla="*/ 26 h 27"/>
                  <a:gd name="T18" fmla="*/ 15 w 75"/>
                  <a:gd name="T19" fmla="*/ 27 h 27"/>
                  <a:gd name="T20" fmla="*/ 12 w 75"/>
                  <a:gd name="T21" fmla="*/ 26 h 27"/>
                  <a:gd name="T22" fmla="*/ 9 w 75"/>
                  <a:gd name="T23" fmla="*/ 25 h 27"/>
                  <a:gd name="T24" fmla="*/ 5 w 75"/>
                  <a:gd name="T25" fmla="*/ 24 h 27"/>
                  <a:gd name="T26" fmla="*/ 5 w 75"/>
                  <a:gd name="T27" fmla="*/ 24 h 27"/>
                  <a:gd name="T28" fmla="*/ 3 w 75"/>
                  <a:gd name="T29" fmla="*/ 23 h 27"/>
                  <a:gd name="T30" fmla="*/ 1 w 75"/>
                  <a:gd name="T31" fmla="*/ 21 h 27"/>
                  <a:gd name="T32" fmla="*/ 0 w 75"/>
                  <a:gd name="T33" fmla="*/ 18 h 27"/>
                  <a:gd name="T34" fmla="*/ 0 w 75"/>
                  <a:gd name="T35" fmla="*/ 16 h 27"/>
                  <a:gd name="T36" fmla="*/ 1 w 75"/>
                  <a:gd name="T37" fmla="*/ 14 h 27"/>
                  <a:gd name="T38" fmla="*/ 5 w 75"/>
                  <a:gd name="T39" fmla="*/ 10 h 27"/>
                  <a:gd name="T40" fmla="*/ 6 w 75"/>
                  <a:gd name="T41" fmla="*/ 9 h 27"/>
                  <a:gd name="T42" fmla="*/ 6 w 75"/>
                  <a:gd name="T43" fmla="*/ 9 h 27"/>
                  <a:gd name="T44" fmla="*/ 11 w 75"/>
                  <a:gd name="T45" fmla="*/ 7 h 27"/>
                  <a:gd name="T46" fmla="*/ 11 w 75"/>
                  <a:gd name="T47" fmla="*/ 7 h 27"/>
                  <a:gd name="T48" fmla="*/ 14 w 75"/>
                  <a:gd name="T49" fmla="*/ 6 h 27"/>
                  <a:gd name="T50" fmla="*/ 16 w 75"/>
                  <a:gd name="T51" fmla="*/ 5 h 27"/>
                  <a:gd name="T52" fmla="*/ 18 w 75"/>
                  <a:gd name="T53" fmla="*/ 5 h 27"/>
                  <a:gd name="T54" fmla="*/ 21 w 75"/>
                  <a:gd name="T55" fmla="*/ 4 h 27"/>
                  <a:gd name="T56" fmla="*/ 23 w 75"/>
                  <a:gd name="T57" fmla="*/ 4 h 27"/>
                  <a:gd name="T58" fmla="*/ 25 w 75"/>
                  <a:gd name="T59" fmla="*/ 3 h 27"/>
                  <a:gd name="T60" fmla="*/ 26 w 75"/>
                  <a:gd name="T61" fmla="*/ 3 h 27"/>
                  <a:gd name="T62" fmla="*/ 35 w 75"/>
                  <a:gd name="T63" fmla="*/ 3 h 27"/>
                  <a:gd name="T64" fmla="*/ 35 w 75"/>
                  <a:gd name="T65" fmla="*/ 3 h 27"/>
                  <a:gd name="T66" fmla="*/ 44 w 75"/>
                  <a:gd name="T67" fmla="*/ 2 h 27"/>
                  <a:gd name="T68" fmla="*/ 48 w 75"/>
                  <a:gd name="T69" fmla="*/ 1 h 27"/>
                  <a:gd name="T70" fmla="*/ 60 w 75"/>
                  <a:gd name="T71" fmla="*/ 0 h 27"/>
                  <a:gd name="T72" fmla="*/ 62 w 75"/>
                  <a:gd name="T73" fmla="*/ 1 h 27"/>
                  <a:gd name="T74" fmla="*/ 64 w 75"/>
                  <a:gd name="T75" fmla="*/ 1 h 27"/>
                  <a:gd name="T76" fmla="*/ 65 w 75"/>
                  <a:gd name="T77" fmla="*/ 1 h 27"/>
                  <a:gd name="T78" fmla="*/ 66 w 75"/>
                  <a:gd name="T79" fmla="*/ 1 h 27"/>
                  <a:gd name="T80" fmla="*/ 69 w 75"/>
                  <a:gd name="T81" fmla="*/ 2 h 27"/>
                  <a:gd name="T82" fmla="*/ 72 w 75"/>
                  <a:gd name="T83" fmla="*/ 4 h 27"/>
                  <a:gd name="T84" fmla="*/ 74 w 75"/>
                  <a:gd name="T85" fmla="*/ 6 h 27"/>
                  <a:gd name="T86" fmla="*/ 74 w 75"/>
                  <a:gd name="T87" fmla="*/ 9 h 27"/>
                  <a:gd name="T88" fmla="*/ 75 w 75"/>
                  <a:gd name="T89" fmla="*/ 12 h 27"/>
                  <a:gd name="T90" fmla="*/ 74 w 75"/>
                  <a:gd name="T91" fmla="*/ 14 h 27"/>
                  <a:gd name="T92" fmla="*/ 74 w 75"/>
                  <a:gd name="T93" fmla="*/ 15 h 27"/>
                  <a:gd name="T94" fmla="*/ 74 w 75"/>
                  <a:gd name="T95" fmla="*/ 16 h 27"/>
                  <a:gd name="T96" fmla="*/ 73 w 75"/>
                  <a:gd name="T97" fmla="*/ 17 h 27"/>
                  <a:gd name="T98" fmla="*/ 71 w 75"/>
                  <a:gd name="T99" fmla="*/ 19 h 27"/>
                  <a:gd name="T100" fmla="*/ 69 w 75"/>
                  <a:gd name="T101" fmla="*/ 21 h 27"/>
                  <a:gd name="T102" fmla="*/ 63 w 75"/>
                  <a:gd name="T103" fmla="*/ 22 h 27"/>
                  <a:gd name="T104" fmla="*/ 62 w 75"/>
                  <a:gd name="T105" fmla="*/ 23 h 27"/>
                  <a:gd name="T106" fmla="*/ 58 w 75"/>
                  <a:gd name="T107" fmla="*/ 24 h 27"/>
                  <a:gd name="T108" fmla="*/ 55 w 75"/>
                  <a:gd name="T109" fmla="*/ 25 h 27"/>
                  <a:gd name="T110" fmla="*/ 53 w 75"/>
                  <a:gd name="T111" fmla="*/ 26 h 27"/>
                  <a:gd name="T112" fmla="*/ 52 w 75"/>
                  <a:gd name="T113" fmla="*/ 26 h 27"/>
                  <a:gd name="T114" fmla="*/ 47 w 75"/>
                  <a:gd name="T115" fmla="*/ 27 h 27"/>
                  <a:gd name="T116" fmla="*/ 44 w 75"/>
                  <a:gd name="T11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5" h="27">
                    <a:moveTo>
                      <a:pt x="44" y="27"/>
                    </a:moveTo>
                    <a:cubicBezTo>
                      <a:pt x="43" y="27"/>
                      <a:pt x="42" y="27"/>
                      <a:pt x="41" y="27"/>
                    </a:cubicBezTo>
                    <a:cubicBezTo>
                      <a:pt x="40" y="27"/>
                      <a:pt x="40" y="26"/>
                      <a:pt x="39" y="26"/>
                    </a:cubicBezTo>
                    <a:cubicBezTo>
                      <a:pt x="38" y="26"/>
                      <a:pt x="37" y="26"/>
                      <a:pt x="36" y="26"/>
                    </a:cubicBezTo>
                    <a:cubicBezTo>
                      <a:pt x="36" y="26"/>
                      <a:pt x="35" y="26"/>
                      <a:pt x="35" y="25"/>
                    </a:cubicBezTo>
                    <a:cubicBezTo>
                      <a:pt x="34" y="25"/>
                      <a:pt x="34" y="25"/>
                      <a:pt x="33" y="25"/>
                    </a:cubicBezTo>
                    <a:cubicBezTo>
                      <a:pt x="33" y="25"/>
                      <a:pt x="31" y="25"/>
                      <a:pt x="30" y="25"/>
                    </a:cubicBezTo>
                    <a:cubicBezTo>
                      <a:pt x="28" y="25"/>
                      <a:pt x="27" y="25"/>
                      <a:pt x="25" y="26"/>
                    </a:cubicBezTo>
                    <a:cubicBezTo>
                      <a:pt x="22" y="26"/>
                      <a:pt x="21" y="26"/>
                      <a:pt x="17" y="26"/>
                    </a:cubicBezTo>
                    <a:cubicBezTo>
                      <a:pt x="16" y="27"/>
                      <a:pt x="15" y="27"/>
                      <a:pt x="15" y="27"/>
                    </a:cubicBezTo>
                    <a:cubicBezTo>
                      <a:pt x="14" y="27"/>
                      <a:pt x="13" y="26"/>
                      <a:pt x="12" y="26"/>
                    </a:cubicBezTo>
                    <a:cubicBezTo>
                      <a:pt x="11" y="26"/>
                      <a:pt x="10" y="25"/>
                      <a:pt x="9" y="25"/>
                    </a:cubicBezTo>
                    <a:cubicBezTo>
                      <a:pt x="8" y="25"/>
                      <a:pt x="6" y="25"/>
                      <a:pt x="5" y="24"/>
                    </a:cubicBezTo>
                    <a:cubicBezTo>
                      <a:pt x="5" y="24"/>
                      <a:pt x="5" y="24"/>
                      <a:pt x="5" y="24"/>
                    </a:cubicBezTo>
                    <a:cubicBezTo>
                      <a:pt x="4" y="23"/>
                      <a:pt x="3" y="23"/>
                      <a:pt x="3" y="23"/>
                    </a:cubicBezTo>
                    <a:cubicBezTo>
                      <a:pt x="2" y="21"/>
                      <a:pt x="2" y="22"/>
                      <a:pt x="1" y="21"/>
                    </a:cubicBezTo>
                    <a:cubicBezTo>
                      <a:pt x="1" y="20"/>
                      <a:pt x="0" y="19"/>
                      <a:pt x="0" y="18"/>
                    </a:cubicBezTo>
                    <a:cubicBezTo>
                      <a:pt x="0" y="17"/>
                      <a:pt x="0" y="17"/>
                      <a:pt x="0" y="16"/>
                    </a:cubicBezTo>
                    <a:cubicBezTo>
                      <a:pt x="1" y="15"/>
                      <a:pt x="1" y="14"/>
                      <a:pt x="1" y="14"/>
                    </a:cubicBezTo>
                    <a:cubicBezTo>
                      <a:pt x="2" y="12"/>
                      <a:pt x="4" y="11"/>
                      <a:pt x="5" y="10"/>
                    </a:cubicBezTo>
                    <a:cubicBezTo>
                      <a:pt x="5" y="10"/>
                      <a:pt x="6" y="9"/>
                      <a:pt x="6" y="9"/>
                    </a:cubicBezTo>
                    <a:cubicBezTo>
                      <a:pt x="6" y="9"/>
                      <a:pt x="6" y="9"/>
                      <a:pt x="6" y="9"/>
                    </a:cubicBezTo>
                    <a:cubicBezTo>
                      <a:pt x="8" y="8"/>
                      <a:pt x="9" y="8"/>
                      <a:pt x="11" y="7"/>
                    </a:cubicBezTo>
                    <a:cubicBezTo>
                      <a:pt x="11" y="7"/>
                      <a:pt x="11" y="7"/>
                      <a:pt x="11" y="7"/>
                    </a:cubicBezTo>
                    <a:cubicBezTo>
                      <a:pt x="12" y="7"/>
                      <a:pt x="13" y="6"/>
                      <a:pt x="14" y="6"/>
                    </a:cubicBezTo>
                    <a:cubicBezTo>
                      <a:pt x="14" y="6"/>
                      <a:pt x="15" y="6"/>
                      <a:pt x="16" y="5"/>
                    </a:cubicBezTo>
                    <a:cubicBezTo>
                      <a:pt x="16" y="5"/>
                      <a:pt x="17" y="5"/>
                      <a:pt x="18" y="5"/>
                    </a:cubicBezTo>
                    <a:cubicBezTo>
                      <a:pt x="19" y="5"/>
                      <a:pt x="20" y="4"/>
                      <a:pt x="21" y="4"/>
                    </a:cubicBezTo>
                    <a:cubicBezTo>
                      <a:pt x="22" y="4"/>
                      <a:pt x="23" y="4"/>
                      <a:pt x="23" y="4"/>
                    </a:cubicBezTo>
                    <a:cubicBezTo>
                      <a:pt x="24" y="3"/>
                      <a:pt x="25" y="3"/>
                      <a:pt x="25" y="3"/>
                    </a:cubicBezTo>
                    <a:cubicBezTo>
                      <a:pt x="25" y="3"/>
                      <a:pt x="26" y="3"/>
                      <a:pt x="26" y="3"/>
                    </a:cubicBezTo>
                    <a:cubicBezTo>
                      <a:pt x="29" y="3"/>
                      <a:pt x="32" y="3"/>
                      <a:pt x="35" y="3"/>
                    </a:cubicBezTo>
                    <a:cubicBezTo>
                      <a:pt x="35" y="3"/>
                      <a:pt x="35" y="3"/>
                      <a:pt x="35" y="3"/>
                    </a:cubicBezTo>
                    <a:cubicBezTo>
                      <a:pt x="38" y="2"/>
                      <a:pt x="41" y="2"/>
                      <a:pt x="44" y="2"/>
                    </a:cubicBezTo>
                    <a:cubicBezTo>
                      <a:pt x="45" y="2"/>
                      <a:pt x="46" y="1"/>
                      <a:pt x="48" y="1"/>
                    </a:cubicBezTo>
                    <a:cubicBezTo>
                      <a:pt x="48" y="0"/>
                      <a:pt x="58" y="0"/>
                      <a:pt x="60" y="0"/>
                    </a:cubicBezTo>
                    <a:cubicBezTo>
                      <a:pt x="61" y="0"/>
                      <a:pt x="62" y="0"/>
                      <a:pt x="62" y="1"/>
                    </a:cubicBezTo>
                    <a:cubicBezTo>
                      <a:pt x="63" y="1"/>
                      <a:pt x="64" y="1"/>
                      <a:pt x="64" y="1"/>
                    </a:cubicBezTo>
                    <a:cubicBezTo>
                      <a:pt x="64" y="1"/>
                      <a:pt x="65" y="1"/>
                      <a:pt x="65" y="1"/>
                    </a:cubicBezTo>
                    <a:cubicBezTo>
                      <a:pt x="65" y="1"/>
                      <a:pt x="66" y="1"/>
                      <a:pt x="66" y="1"/>
                    </a:cubicBezTo>
                    <a:cubicBezTo>
                      <a:pt x="67" y="1"/>
                      <a:pt x="68" y="2"/>
                      <a:pt x="69" y="2"/>
                    </a:cubicBezTo>
                    <a:cubicBezTo>
                      <a:pt x="70" y="3"/>
                      <a:pt x="71" y="3"/>
                      <a:pt x="72" y="4"/>
                    </a:cubicBezTo>
                    <a:cubicBezTo>
                      <a:pt x="72" y="5"/>
                      <a:pt x="73" y="5"/>
                      <a:pt x="74" y="6"/>
                    </a:cubicBezTo>
                    <a:cubicBezTo>
                      <a:pt x="74" y="7"/>
                      <a:pt x="74" y="8"/>
                      <a:pt x="74" y="9"/>
                    </a:cubicBezTo>
                    <a:cubicBezTo>
                      <a:pt x="74" y="10"/>
                      <a:pt x="74" y="11"/>
                      <a:pt x="75" y="12"/>
                    </a:cubicBezTo>
                    <a:cubicBezTo>
                      <a:pt x="74" y="13"/>
                      <a:pt x="74" y="13"/>
                      <a:pt x="74" y="14"/>
                    </a:cubicBezTo>
                    <a:cubicBezTo>
                      <a:pt x="74" y="14"/>
                      <a:pt x="74" y="14"/>
                      <a:pt x="74" y="15"/>
                    </a:cubicBezTo>
                    <a:cubicBezTo>
                      <a:pt x="74" y="15"/>
                      <a:pt x="74" y="15"/>
                      <a:pt x="74" y="16"/>
                    </a:cubicBezTo>
                    <a:cubicBezTo>
                      <a:pt x="74" y="16"/>
                      <a:pt x="73" y="17"/>
                      <a:pt x="73" y="17"/>
                    </a:cubicBezTo>
                    <a:cubicBezTo>
                      <a:pt x="73" y="18"/>
                      <a:pt x="72" y="19"/>
                      <a:pt x="71" y="19"/>
                    </a:cubicBezTo>
                    <a:cubicBezTo>
                      <a:pt x="71" y="20"/>
                      <a:pt x="70" y="20"/>
                      <a:pt x="69" y="21"/>
                    </a:cubicBezTo>
                    <a:cubicBezTo>
                      <a:pt x="68" y="21"/>
                      <a:pt x="65" y="22"/>
                      <a:pt x="63" y="22"/>
                    </a:cubicBezTo>
                    <a:cubicBezTo>
                      <a:pt x="63" y="23"/>
                      <a:pt x="62" y="23"/>
                      <a:pt x="62" y="23"/>
                    </a:cubicBezTo>
                    <a:cubicBezTo>
                      <a:pt x="60" y="23"/>
                      <a:pt x="59" y="24"/>
                      <a:pt x="58" y="24"/>
                    </a:cubicBezTo>
                    <a:cubicBezTo>
                      <a:pt x="57" y="24"/>
                      <a:pt x="57" y="25"/>
                      <a:pt x="55" y="25"/>
                    </a:cubicBezTo>
                    <a:cubicBezTo>
                      <a:pt x="54" y="25"/>
                      <a:pt x="54" y="26"/>
                      <a:pt x="53" y="26"/>
                    </a:cubicBezTo>
                    <a:cubicBezTo>
                      <a:pt x="52" y="26"/>
                      <a:pt x="52" y="26"/>
                      <a:pt x="52" y="26"/>
                    </a:cubicBezTo>
                    <a:cubicBezTo>
                      <a:pt x="50" y="26"/>
                      <a:pt x="49" y="27"/>
                      <a:pt x="47" y="27"/>
                    </a:cubicBezTo>
                    <a:cubicBezTo>
                      <a:pt x="46" y="27"/>
                      <a:pt x="45" y="27"/>
                      <a:pt x="44"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endParaRPr>
              </a:p>
            </p:txBody>
          </p:sp>
          <p:sp>
            <p:nvSpPr>
              <p:cNvPr id="22" name="Freeform 12"/>
              <p:cNvSpPr/>
              <p:nvPr/>
            </p:nvSpPr>
            <p:spPr bwMode="auto">
              <a:xfrm>
                <a:off x="5097463" y="3309938"/>
                <a:ext cx="161925" cy="173038"/>
              </a:xfrm>
              <a:custGeom>
                <a:avLst/>
                <a:gdLst>
                  <a:gd name="T0" fmla="*/ 29 w 43"/>
                  <a:gd name="T1" fmla="*/ 46 h 46"/>
                  <a:gd name="T2" fmla="*/ 27 w 43"/>
                  <a:gd name="T3" fmla="*/ 45 h 46"/>
                  <a:gd name="T4" fmla="*/ 26 w 43"/>
                  <a:gd name="T5" fmla="*/ 44 h 46"/>
                  <a:gd name="T6" fmla="*/ 24 w 43"/>
                  <a:gd name="T7" fmla="*/ 40 h 46"/>
                  <a:gd name="T8" fmla="*/ 21 w 43"/>
                  <a:gd name="T9" fmla="*/ 35 h 46"/>
                  <a:gd name="T10" fmla="*/ 19 w 43"/>
                  <a:gd name="T11" fmla="*/ 31 h 46"/>
                  <a:gd name="T12" fmla="*/ 16 w 43"/>
                  <a:gd name="T13" fmla="*/ 26 h 46"/>
                  <a:gd name="T14" fmla="*/ 11 w 43"/>
                  <a:gd name="T15" fmla="*/ 21 h 46"/>
                  <a:gd name="T16" fmla="*/ 9 w 43"/>
                  <a:gd name="T17" fmla="*/ 20 h 46"/>
                  <a:gd name="T18" fmla="*/ 8 w 43"/>
                  <a:gd name="T19" fmla="*/ 18 h 46"/>
                  <a:gd name="T20" fmla="*/ 7 w 43"/>
                  <a:gd name="T21" fmla="*/ 18 h 46"/>
                  <a:gd name="T22" fmla="*/ 5 w 43"/>
                  <a:gd name="T23" fmla="*/ 17 h 46"/>
                  <a:gd name="T24" fmla="*/ 5 w 43"/>
                  <a:gd name="T25" fmla="*/ 16 h 46"/>
                  <a:gd name="T26" fmla="*/ 3 w 43"/>
                  <a:gd name="T27" fmla="*/ 14 h 46"/>
                  <a:gd name="T28" fmla="*/ 3 w 43"/>
                  <a:gd name="T29" fmla="*/ 14 h 46"/>
                  <a:gd name="T30" fmla="*/ 1 w 43"/>
                  <a:gd name="T31" fmla="*/ 12 h 46"/>
                  <a:gd name="T32" fmla="*/ 0 w 43"/>
                  <a:gd name="T33" fmla="*/ 10 h 46"/>
                  <a:gd name="T34" fmla="*/ 0 w 43"/>
                  <a:gd name="T35" fmla="*/ 9 h 46"/>
                  <a:gd name="T36" fmla="*/ 0 w 43"/>
                  <a:gd name="T37" fmla="*/ 6 h 46"/>
                  <a:gd name="T38" fmla="*/ 2 w 43"/>
                  <a:gd name="T39" fmla="*/ 3 h 46"/>
                  <a:gd name="T40" fmla="*/ 3 w 43"/>
                  <a:gd name="T41" fmla="*/ 1 h 46"/>
                  <a:gd name="T42" fmla="*/ 7 w 43"/>
                  <a:gd name="T43" fmla="*/ 0 h 46"/>
                  <a:gd name="T44" fmla="*/ 10 w 43"/>
                  <a:gd name="T45" fmla="*/ 0 h 46"/>
                  <a:gd name="T46" fmla="*/ 13 w 43"/>
                  <a:gd name="T47" fmla="*/ 1 h 46"/>
                  <a:gd name="T48" fmla="*/ 15 w 43"/>
                  <a:gd name="T49" fmla="*/ 2 h 46"/>
                  <a:gd name="T50" fmla="*/ 18 w 43"/>
                  <a:gd name="T51" fmla="*/ 3 h 46"/>
                  <a:gd name="T52" fmla="*/ 21 w 43"/>
                  <a:gd name="T53" fmla="*/ 3 h 46"/>
                  <a:gd name="T54" fmla="*/ 24 w 43"/>
                  <a:gd name="T55" fmla="*/ 4 h 46"/>
                  <a:gd name="T56" fmla="*/ 28 w 43"/>
                  <a:gd name="T57" fmla="*/ 4 h 46"/>
                  <a:gd name="T58" fmla="*/ 31 w 43"/>
                  <a:gd name="T59" fmla="*/ 5 h 46"/>
                  <a:gd name="T60" fmla="*/ 33 w 43"/>
                  <a:gd name="T61" fmla="*/ 7 h 46"/>
                  <a:gd name="T62" fmla="*/ 34 w 43"/>
                  <a:gd name="T63" fmla="*/ 7 h 46"/>
                  <a:gd name="T64" fmla="*/ 37 w 43"/>
                  <a:gd name="T65" fmla="*/ 8 h 46"/>
                  <a:gd name="T66" fmla="*/ 39 w 43"/>
                  <a:gd name="T67" fmla="*/ 9 h 46"/>
                  <a:gd name="T68" fmla="*/ 40 w 43"/>
                  <a:gd name="T69" fmla="*/ 11 h 46"/>
                  <a:gd name="T70" fmla="*/ 42 w 43"/>
                  <a:gd name="T71" fmla="*/ 13 h 46"/>
                  <a:gd name="T72" fmla="*/ 43 w 43"/>
                  <a:gd name="T73" fmla="*/ 16 h 46"/>
                  <a:gd name="T74" fmla="*/ 43 w 43"/>
                  <a:gd name="T75" fmla="*/ 19 h 46"/>
                  <a:gd name="T76" fmla="*/ 43 w 43"/>
                  <a:gd name="T77" fmla="*/ 22 h 46"/>
                  <a:gd name="T78" fmla="*/ 42 w 43"/>
                  <a:gd name="T79" fmla="*/ 25 h 46"/>
                  <a:gd name="T80" fmla="*/ 43 w 43"/>
                  <a:gd name="T81" fmla="*/ 28 h 46"/>
                  <a:gd name="T82" fmla="*/ 43 w 43"/>
                  <a:gd name="T83" fmla="*/ 30 h 46"/>
                  <a:gd name="T84" fmla="*/ 42 w 43"/>
                  <a:gd name="T85" fmla="*/ 35 h 46"/>
                  <a:gd name="T86" fmla="*/ 41 w 43"/>
                  <a:gd name="T87" fmla="*/ 38 h 46"/>
                  <a:gd name="T88" fmla="*/ 39 w 43"/>
                  <a:gd name="T89" fmla="*/ 40 h 46"/>
                  <a:gd name="T90" fmla="*/ 35 w 43"/>
                  <a:gd name="T91" fmla="*/ 45 h 46"/>
                  <a:gd name="T92" fmla="*/ 33 w 43"/>
                  <a:gd name="T93" fmla="*/ 46 h 46"/>
                  <a:gd name="T94" fmla="*/ 31 w 43"/>
                  <a:gd name="T95" fmla="*/ 46 h 46"/>
                  <a:gd name="T96" fmla="*/ 29 w 43"/>
                  <a:gd name="T97"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3" h="46">
                    <a:moveTo>
                      <a:pt x="29" y="46"/>
                    </a:moveTo>
                    <a:cubicBezTo>
                      <a:pt x="28" y="46"/>
                      <a:pt x="29" y="46"/>
                      <a:pt x="27" y="45"/>
                    </a:cubicBezTo>
                    <a:cubicBezTo>
                      <a:pt x="27" y="45"/>
                      <a:pt x="26" y="44"/>
                      <a:pt x="26" y="44"/>
                    </a:cubicBezTo>
                    <a:cubicBezTo>
                      <a:pt x="25" y="43"/>
                      <a:pt x="24" y="41"/>
                      <a:pt x="24" y="40"/>
                    </a:cubicBezTo>
                    <a:cubicBezTo>
                      <a:pt x="23" y="38"/>
                      <a:pt x="22" y="37"/>
                      <a:pt x="21" y="35"/>
                    </a:cubicBezTo>
                    <a:cubicBezTo>
                      <a:pt x="21" y="34"/>
                      <a:pt x="19" y="31"/>
                      <a:pt x="19" y="31"/>
                    </a:cubicBezTo>
                    <a:cubicBezTo>
                      <a:pt x="18" y="29"/>
                      <a:pt x="17" y="27"/>
                      <a:pt x="16" y="26"/>
                    </a:cubicBezTo>
                    <a:cubicBezTo>
                      <a:pt x="14" y="24"/>
                      <a:pt x="13" y="22"/>
                      <a:pt x="11" y="21"/>
                    </a:cubicBezTo>
                    <a:cubicBezTo>
                      <a:pt x="10" y="20"/>
                      <a:pt x="10" y="20"/>
                      <a:pt x="9" y="20"/>
                    </a:cubicBezTo>
                    <a:cubicBezTo>
                      <a:pt x="9" y="19"/>
                      <a:pt x="8" y="19"/>
                      <a:pt x="8" y="18"/>
                    </a:cubicBezTo>
                    <a:cubicBezTo>
                      <a:pt x="7" y="18"/>
                      <a:pt x="7" y="18"/>
                      <a:pt x="7" y="18"/>
                    </a:cubicBezTo>
                    <a:cubicBezTo>
                      <a:pt x="6" y="17"/>
                      <a:pt x="5" y="17"/>
                      <a:pt x="5" y="17"/>
                    </a:cubicBezTo>
                    <a:cubicBezTo>
                      <a:pt x="5" y="16"/>
                      <a:pt x="5" y="16"/>
                      <a:pt x="5" y="16"/>
                    </a:cubicBezTo>
                    <a:cubicBezTo>
                      <a:pt x="5" y="16"/>
                      <a:pt x="3" y="15"/>
                      <a:pt x="3" y="14"/>
                    </a:cubicBezTo>
                    <a:cubicBezTo>
                      <a:pt x="3" y="14"/>
                      <a:pt x="3" y="14"/>
                      <a:pt x="3" y="14"/>
                    </a:cubicBezTo>
                    <a:cubicBezTo>
                      <a:pt x="2" y="13"/>
                      <a:pt x="1" y="13"/>
                      <a:pt x="1" y="12"/>
                    </a:cubicBezTo>
                    <a:cubicBezTo>
                      <a:pt x="0" y="11"/>
                      <a:pt x="1" y="11"/>
                      <a:pt x="0" y="10"/>
                    </a:cubicBezTo>
                    <a:cubicBezTo>
                      <a:pt x="0" y="10"/>
                      <a:pt x="0" y="9"/>
                      <a:pt x="0" y="9"/>
                    </a:cubicBezTo>
                    <a:cubicBezTo>
                      <a:pt x="0" y="8"/>
                      <a:pt x="0" y="7"/>
                      <a:pt x="0" y="6"/>
                    </a:cubicBezTo>
                    <a:cubicBezTo>
                      <a:pt x="0" y="6"/>
                      <a:pt x="1" y="4"/>
                      <a:pt x="2" y="3"/>
                    </a:cubicBezTo>
                    <a:cubicBezTo>
                      <a:pt x="2" y="2"/>
                      <a:pt x="2" y="2"/>
                      <a:pt x="3" y="1"/>
                    </a:cubicBezTo>
                    <a:cubicBezTo>
                      <a:pt x="3" y="1"/>
                      <a:pt x="5" y="0"/>
                      <a:pt x="7" y="0"/>
                    </a:cubicBezTo>
                    <a:cubicBezTo>
                      <a:pt x="8" y="0"/>
                      <a:pt x="9" y="0"/>
                      <a:pt x="10" y="0"/>
                    </a:cubicBezTo>
                    <a:cubicBezTo>
                      <a:pt x="11" y="0"/>
                      <a:pt x="12" y="1"/>
                      <a:pt x="13" y="1"/>
                    </a:cubicBezTo>
                    <a:cubicBezTo>
                      <a:pt x="14" y="1"/>
                      <a:pt x="14" y="1"/>
                      <a:pt x="15" y="2"/>
                    </a:cubicBezTo>
                    <a:cubicBezTo>
                      <a:pt x="16" y="2"/>
                      <a:pt x="18" y="3"/>
                      <a:pt x="18" y="3"/>
                    </a:cubicBezTo>
                    <a:cubicBezTo>
                      <a:pt x="19" y="3"/>
                      <a:pt x="20" y="3"/>
                      <a:pt x="21" y="3"/>
                    </a:cubicBezTo>
                    <a:cubicBezTo>
                      <a:pt x="22" y="3"/>
                      <a:pt x="23" y="3"/>
                      <a:pt x="24" y="4"/>
                    </a:cubicBezTo>
                    <a:cubicBezTo>
                      <a:pt x="26" y="4"/>
                      <a:pt x="26" y="4"/>
                      <a:pt x="28" y="4"/>
                    </a:cubicBezTo>
                    <a:cubicBezTo>
                      <a:pt x="28" y="4"/>
                      <a:pt x="30" y="5"/>
                      <a:pt x="31" y="5"/>
                    </a:cubicBezTo>
                    <a:cubicBezTo>
                      <a:pt x="32" y="6"/>
                      <a:pt x="33" y="6"/>
                      <a:pt x="33" y="7"/>
                    </a:cubicBezTo>
                    <a:cubicBezTo>
                      <a:pt x="34" y="7"/>
                      <a:pt x="34" y="7"/>
                      <a:pt x="34" y="7"/>
                    </a:cubicBezTo>
                    <a:cubicBezTo>
                      <a:pt x="35" y="7"/>
                      <a:pt x="36" y="8"/>
                      <a:pt x="37" y="8"/>
                    </a:cubicBezTo>
                    <a:cubicBezTo>
                      <a:pt x="37" y="9"/>
                      <a:pt x="38" y="9"/>
                      <a:pt x="39" y="9"/>
                    </a:cubicBezTo>
                    <a:cubicBezTo>
                      <a:pt x="40" y="10"/>
                      <a:pt x="39" y="10"/>
                      <a:pt x="40" y="11"/>
                    </a:cubicBezTo>
                    <a:cubicBezTo>
                      <a:pt x="42" y="11"/>
                      <a:pt x="42" y="12"/>
                      <a:pt x="42" y="13"/>
                    </a:cubicBezTo>
                    <a:cubicBezTo>
                      <a:pt x="43" y="14"/>
                      <a:pt x="43" y="15"/>
                      <a:pt x="43" y="16"/>
                    </a:cubicBezTo>
                    <a:cubicBezTo>
                      <a:pt x="43" y="17"/>
                      <a:pt x="43" y="18"/>
                      <a:pt x="43" y="19"/>
                    </a:cubicBezTo>
                    <a:cubicBezTo>
                      <a:pt x="43" y="19"/>
                      <a:pt x="43" y="21"/>
                      <a:pt x="43" y="22"/>
                    </a:cubicBezTo>
                    <a:cubicBezTo>
                      <a:pt x="42" y="23"/>
                      <a:pt x="43" y="24"/>
                      <a:pt x="42" y="25"/>
                    </a:cubicBezTo>
                    <a:cubicBezTo>
                      <a:pt x="42" y="26"/>
                      <a:pt x="42" y="28"/>
                      <a:pt x="43" y="28"/>
                    </a:cubicBezTo>
                    <a:cubicBezTo>
                      <a:pt x="43" y="28"/>
                      <a:pt x="43" y="30"/>
                      <a:pt x="43" y="30"/>
                    </a:cubicBezTo>
                    <a:cubicBezTo>
                      <a:pt x="43" y="32"/>
                      <a:pt x="42" y="34"/>
                      <a:pt x="42" y="35"/>
                    </a:cubicBezTo>
                    <a:cubicBezTo>
                      <a:pt x="42" y="37"/>
                      <a:pt x="41" y="37"/>
                      <a:pt x="41" y="38"/>
                    </a:cubicBezTo>
                    <a:cubicBezTo>
                      <a:pt x="40" y="38"/>
                      <a:pt x="41" y="38"/>
                      <a:pt x="39" y="40"/>
                    </a:cubicBezTo>
                    <a:cubicBezTo>
                      <a:pt x="39" y="40"/>
                      <a:pt x="36" y="44"/>
                      <a:pt x="35" y="45"/>
                    </a:cubicBezTo>
                    <a:cubicBezTo>
                      <a:pt x="35" y="45"/>
                      <a:pt x="33" y="46"/>
                      <a:pt x="33" y="46"/>
                    </a:cubicBezTo>
                    <a:cubicBezTo>
                      <a:pt x="33" y="46"/>
                      <a:pt x="32" y="46"/>
                      <a:pt x="31" y="46"/>
                    </a:cubicBezTo>
                    <a:cubicBezTo>
                      <a:pt x="31" y="46"/>
                      <a:pt x="30" y="46"/>
                      <a:pt x="29"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endParaRPr>
              </a:p>
            </p:txBody>
          </p:sp>
          <p:sp>
            <p:nvSpPr>
              <p:cNvPr id="23" name="Freeform 13"/>
              <p:cNvSpPr/>
              <p:nvPr/>
            </p:nvSpPr>
            <p:spPr bwMode="auto">
              <a:xfrm>
                <a:off x="4908551" y="3041650"/>
                <a:ext cx="325438" cy="395288"/>
              </a:xfrm>
              <a:custGeom>
                <a:avLst/>
                <a:gdLst>
                  <a:gd name="T0" fmla="*/ 6 w 86"/>
                  <a:gd name="T1" fmla="*/ 104 h 105"/>
                  <a:gd name="T2" fmla="*/ 2 w 86"/>
                  <a:gd name="T3" fmla="*/ 99 h 105"/>
                  <a:gd name="T4" fmla="*/ 2 w 86"/>
                  <a:gd name="T5" fmla="*/ 88 h 105"/>
                  <a:gd name="T6" fmla="*/ 8 w 86"/>
                  <a:gd name="T7" fmla="*/ 78 h 105"/>
                  <a:gd name="T8" fmla="*/ 15 w 86"/>
                  <a:gd name="T9" fmla="*/ 65 h 105"/>
                  <a:gd name="T10" fmla="*/ 16 w 86"/>
                  <a:gd name="T11" fmla="*/ 59 h 105"/>
                  <a:gd name="T12" fmla="*/ 13 w 86"/>
                  <a:gd name="T13" fmla="*/ 58 h 105"/>
                  <a:gd name="T14" fmla="*/ 7 w 86"/>
                  <a:gd name="T15" fmla="*/ 55 h 105"/>
                  <a:gd name="T16" fmla="*/ 3 w 86"/>
                  <a:gd name="T17" fmla="*/ 49 h 105"/>
                  <a:gd name="T18" fmla="*/ 4 w 86"/>
                  <a:gd name="T19" fmla="*/ 39 h 105"/>
                  <a:gd name="T20" fmla="*/ 9 w 86"/>
                  <a:gd name="T21" fmla="*/ 35 h 105"/>
                  <a:gd name="T22" fmla="*/ 13 w 86"/>
                  <a:gd name="T23" fmla="*/ 33 h 105"/>
                  <a:gd name="T24" fmla="*/ 26 w 86"/>
                  <a:gd name="T25" fmla="*/ 32 h 105"/>
                  <a:gd name="T26" fmla="*/ 28 w 86"/>
                  <a:gd name="T27" fmla="*/ 28 h 105"/>
                  <a:gd name="T28" fmla="*/ 27 w 86"/>
                  <a:gd name="T29" fmla="*/ 25 h 105"/>
                  <a:gd name="T30" fmla="*/ 24 w 86"/>
                  <a:gd name="T31" fmla="*/ 19 h 105"/>
                  <a:gd name="T32" fmla="*/ 28 w 86"/>
                  <a:gd name="T33" fmla="*/ 6 h 105"/>
                  <a:gd name="T34" fmla="*/ 32 w 86"/>
                  <a:gd name="T35" fmla="*/ 1 h 105"/>
                  <a:gd name="T36" fmla="*/ 40 w 86"/>
                  <a:gd name="T37" fmla="*/ 0 h 105"/>
                  <a:gd name="T38" fmla="*/ 44 w 86"/>
                  <a:gd name="T39" fmla="*/ 2 h 105"/>
                  <a:gd name="T40" fmla="*/ 51 w 86"/>
                  <a:gd name="T41" fmla="*/ 12 h 105"/>
                  <a:gd name="T42" fmla="*/ 52 w 86"/>
                  <a:gd name="T43" fmla="*/ 22 h 105"/>
                  <a:gd name="T44" fmla="*/ 55 w 86"/>
                  <a:gd name="T45" fmla="*/ 26 h 105"/>
                  <a:gd name="T46" fmla="*/ 58 w 86"/>
                  <a:gd name="T47" fmla="*/ 25 h 105"/>
                  <a:gd name="T48" fmla="*/ 61 w 86"/>
                  <a:gd name="T49" fmla="*/ 22 h 105"/>
                  <a:gd name="T50" fmla="*/ 64 w 86"/>
                  <a:gd name="T51" fmla="*/ 20 h 105"/>
                  <a:gd name="T52" fmla="*/ 67 w 86"/>
                  <a:gd name="T53" fmla="*/ 19 h 105"/>
                  <a:gd name="T54" fmla="*/ 71 w 86"/>
                  <a:gd name="T55" fmla="*/ 20 h 105"/>
                  <a:gd name="T56" fmla="*/ 74 w 86"/>
                  <a:gd name="T57" fmla="*/ 22 h 105"/>
                  <a:gd name="T58" fmla="*/ 76 w 86"/>
                  <a:gd name="T59" fmla="*/ 24 h 105"/>
                  <a:gd name="T60" fmla="*/ 78 w 86"/>
                  <a:gd name="T61" fmla="*/ 26 h 105"/>
                  <a:gd name="T62" fmla="*/ 82 w 86"/>
                  <a:gd name="T63" fmla="*/ 28 h 105"/>
                  <a:gd name="T64" fmla="*/ 86 w 86"/>
                  <a:gd name="T65" fmla="*/ 33 h 105"/>
                  <a:gd name="T66" fmla="*/ 85 w 86"/>
                  <a:gd name="T67" fmla="*/ 35 h 105"/>
                  <a:gd name="T68" fmla="*/ 85 w 86"/>
                  <a:gd name="T69" fmla="*/ 37 h 105"/>
                  <a:gd name="T70" fmla="*/ 85 w 86"/>
                  <a:gd name="T71" fmla="*/ 38 h 105"/>
                  <a:gd name="T72" fmla="*/ 84 w 86"/>
                  <a:gd name="T73" fmla="*/ 39 h 105"/>
                  <a:gd name="T74" fmla="*/ 80 w 86"/>
                  <a:gd name="T75" fmla="*/ 41 h 105"/>
                  <a:gd name="T76" fmla="*/ 78 w 86"/>
                  <a:gd name="T77" fmla="*/ 43 h 105"/>
                  <a:gd name="T78" fmla="*/ 76 w 86"/>
                  <a:gd name="T79" fmla="*/ 44 h 105"/>
                  <a:gd name="T80" fmla="*/ 70 w 86"/>
                  <a:gd name="T81" fmla="*/ 47 h 105"/>
                  <a:gd name="T82" fmla="*/ 66 w 86"/>
                  <a:gd name="T83" fmla="*/ 49 h 105"/>
                  <a:gd name="T84" fmla="*/ 51 w 86"/>
                  <a:gd name="T85" fmla="*/ 54 h 105"/>
                  <a:gd name="T86" fmla="*/ 46 w 86"/>
                  <a:gd name="T87" fmla="*/ 56 h 105"/>
                  <a:gd name="T88" fmla="*/ 41 w 86"/>
                  <a:gd name="T89" fmla="*/ 59 h 105"/>
                  <a:gd name="T90" fmla="*/ 37 w 86"/>
                  <a:gd name="T91" fmla="*/ 64 h 105"/>
                  <a:gd name="T92" fmla="*/ 36 w 86"/>
                  <a:gd name="T93" fmla="*/ 67 h 105"/>
                  <a:gd name="T94" fmla="*/ 35 w 86"/>
                  <a:gd name="T95" fmla="*/ 68 h 105"/>
                  <a:gd name="T96" fmla="*/ 32 w 86"/>
                  <a:gd name="T97" fmla="*/ 72 h 105"/>
                  <a:gd name="T98" fmla="*/ 29 w 86"/>
                  <a:gd name="T99" fmla="*/ 79 h 105"/>
                  <a:gd name="T100" fmla="*/ 25 w 86"/>
                  <a:gd name="T101" fmla="*/ 88 h 105"/>
                  <a:gd name="T102" fmla="*/ 19 w 86"/>
                  <a:gd name="T103" fmla="*/ 100 h 105"/>
                  <a:gd name="T104" fmla="*/ 12 w 86"/>
                  <a:gd name="T105" fmla="*/ 104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6" h="105">
                    <a:moveTo>
                      <a:pt x="9" y="105"/>
                    </a:moveTo>
                    <a:cubicBezTo>
                      <a:pt x="8" y="105"/>
                      <a:pt x="6" y="104"/>
                      <a:pt x="6" y="104"/>
                    </a:cubicBezTo>
                    <a:cubicBezTo>
                      <a:pt x="5" y="103"/>
                      <a:pt x="4" y="102"/>
                      <a:pt x="4" y="102"/>
                    </a:cubicBezTo>
                    <a:cubicBezTo>
                      <a:pt x="3" y="100"/>
                      <a:pt x="2" y="100"/>
                      <a:pt x="2" y="99"/>
                    </a:cubicBezTo>
                    <a:cubicBezTo>
                      <a:pt x="1" y="98"/>
                      <a:pt x="0" y="96"/>
                      <a:pt x="0" y="96"/>
                    </a:cubicBezTo>
                    <a:cubicBezTo>
                      <a:pt x="0" y="92"/>
                      <a:pt x="1" y="90"/>
                      <a:pt x="2" y="88"/>
                    </a:cubicBezTo>
                    <a:cubicBezTo>
                      <a:pt x="3" y="86"/>
                      <a:pt x="4" y="84"/>
                      <a:pt x="6" y="83"/>
                    </a:cubicBezTo>
                    <a:cubicBezTo>
                      <a:pt x="6" y="81"/>
                      <a:pt x="7" y="79"/>
                      <a:pt x="8" y="78"/>
                    </a:cubicBezTo>
                    <a:cubicBezTo>
                      <a:pt x="8" y="77"/>
                      <a:pt x="8" y="77"/>
                      <a:pt x="9" y="77"/>
                    </a:cubicBezTo>
                    <a:cubicBezTo>
                      <a:pt x="9" y="72"/>
                      <a:pt x="13" y="69"/>
                      <a:pt x="15" y="65"/>
                    </a:cubicBezTo>
                    <a:cubicBezTo>
                      <a:pt x="16" y="63"/>
                      <a:pt x="17" y="62"/>
                      <a:pt x="17" y="60"/>
                    </a:cubicBezTo>
                    <a:cubicBezTo>
                      <a:pt x="17" y="60"/>
                      <a:pt x="16" y="59"/>
                      <a:pt x="16" y="59"/>
                    </a:cubicBezTo>
                    <a:cubicBezTo>
                      <a:pt x="16" y="59"/>
                      <a:pt x="15" y="59"/>
                      <a:pt x="15" y="58"/>
                    </a:cubicBezTo>
                    <a:cubicBezTo>
                      <a:pt x="14" y="58"/>
                      <a:pt x="14" y="58"/>
                      <a:pt x="13" y="58"/>
                    </a:cubicBezTo>
                    <a:cubicBezTo>
                      <a:pt x="13" y="57"/>
                      <a:pt x="12" y="57"/>
                      <a:pt x="12" y="57"/>
                    </a:cubicBezTo>
                    <a:cubicBezTo>
                      <a:pt x="10" y="56"/>
                      <a:pt x="9" y="55"/>
                      <a:pt x="7" y="55"/>
                    </a:cubicBezTo>
                    <a:cubicBezTo>
                      <a:pt x="5" y="53"/>
                      <a:pt x="3" y="51"/>
                      <a:pt x="3" y="50"/>
                    </a:cubicBezTo>
                    <a:cubicBezTo>
                      <a:pt x="3" y="50"/>
                      <a:pt x="3" y="49"/>
                      <a:pt x="3" y="49"/>
                    </a:cubicBezTo>
                    <a:cubicBezTo>
                      <a:pt x="3" y="46"/>
                      <a:pt x="3" y="43"/>
                      <a:pt x="4" y="41"/>
                    </a:cubicBezTo>
                    <a:cubicBezTo>
                      <a:pt x="4" y="40"/>
                      <a:pt x="4" y="39"/>
                      <a:pt x="4" y="39"/>
                    </a:cubicBezTo>
                    <a:cubicBezTo>
                      <a:pt x="5" y="38"/>
                      <a:pt x="5" y="37"/>
                      <a:pt x="6" y="36"/>
                    </a:cubicBezTo>
                    <a:cubicBezTo>
                      <a:pt x="7" y="36"/>
                      <a:pt x="7" y="35"/>
                      <a:pt x="9" y="35"/>
                    </a:cubicBezTo>
                    <a:cubicBezTo>
                      <a:pt x="9" y="34"/>
                      <a:pt x="10" y="34"/>
                      <a:pt x="12" y="34"/>
                    </a:cubicBezTo>
                    <a:cubicBezTo>
                      <a:pt x="12" y="34"/>
                      <a:pt x="12" y="33"/>
                      <a:pt x="13" y="33"/>
                    </a:cubicBezTo>
                    <a:cubicBezTo>
                      <a:pt x="13" y="33"/>
                      <a:pt x="14" y="33"/>
                      <a:pt x="14" y="33"/>
                    </a:cubicBezTo>
                    <a:cubicBezTo>
                      <a:pt x="15" y="32"/>
                      <a:pt x="24" y="32"/>
                      <a:pt x="26" y="32"/>
                    </a:cubicBezTo>
                    <a:cubicBezTo>
                      <a:pt x="26" y="32"/>
                      <a:pt x="27" y="32"/>
                      <a:pt x="27" y="31"/>
                    </a:cubicBezTo>
                    <a:cubicBezTo>
                      <a:pt x="27" y="30"/>
                      <a:pt x="27" y="29"/>
                      <a:pt x="28" y="28"/>
                    </a:cubicBezTo>
                    <a:cubicBezTo>
                      <a:pt x="27" y="28"/>
                      <a:pt x="27" y="28"/>
                      <a:pt x="27" y="28"/>
                    </a:cubicBezTo>
                    <a:cubicBezTo>
                      <a:pt x="27" y="27"/>
                      <a:pt x="27" y="26"/>
                      <a:pt x="27" y="25"/>
                    </a:cubicBezTo>
                    <a:cubicBezTo>
                      <a:pt x="27" y="24"/>
                      <a:pt x="27" y="23"/>
                      <a:pt x="27" y="22"/>
                    </a:cubicBezTo>
                    <a:cubicBezTo>
                      <a:pt x="25" y="21"/>
                      <a:pt x="25" y="19"/>
                      <a:pt x="24" y="19"/>
                    </a:cubicBezTo>
                    <a:cubicBezTo>
                      <a:pt x="24" y="17"/>
                      <a:pt x="24" y="16"/>
                      <a:pt x="24" y="14"/>
                    </a:cubicBezTo>
                    <a:cubicBezTo>
                      <a:pt x="25" y="10"/>
                      <a:pt x="26" y="8"/>
                      <a:pt x="28" y="6"/>
                    </a:cubicBezTo>
                    <a:cubicBezTo>
                      <a:pt x="28" y="5"/>
                      <a:pt x="29" y="4"/>
                      <a:pt x="30" y="3"/>
                    </a:cubicBezTo>
                    <a:cubicBezTo>
                      <a:pt x="30" y="3"/>
                      <a:pt x="31" y="2"/>
                      <a:pt x="32" y="1"/>
                    </a:cubicBezTo>
                    <a:cubicBezTo>
                      <a:pt x="32" y="1"/>
                      <a:pt x="33" y="0"/>
                      <a:pt x="35" y="0"/>
                    </a:cubicBezTo>
                    <a:cubicBezTo>
                      <a:pt x="36" y="0"/>
                      <a:pt x="38" y="0"/>
                      <a:pt x="40" y="0"/>
                    </a:cubicBezTo>
                    <a:cubicBezTo>
                      <a:pt x="40" y="0"/>
                      <a:pt x="41" y="1"/>
                      <a:pt x="42" y="1"/>
                    </a:cubicBezTo>
                    <a:cubicBezTo>
                      <a:pt x="42" y="1"/>
                      <a:pt x="43" y="2"/>
                      <a:pt x="44" y="2"/>
                    </a:cubicBezTo>
                    <a:cubicBezTo>
                      <a:pt x="44" y="2"/>
                      <a:pt x="46" y="5"/>
                      <a:pt x="46" y="5"/>
                    </a:cubicBezTo>
                    <a:cubicBezTo>
                      <a:pt x="48" y="7"/>
                      <a:pt x="49" y="8"/>
                      <a:pt x="51" y="12"/>
                    </a:cubicBezTo>
                    <a:cubicBezTo>
                      <a:pt x="51" y="13"/>
                      <a:pt x="51" y="14"/>
                      <a:pt x="52" y="15"/>
                    </a:cubicBezTo>
                    <a:cubicBezTo>
                      <a:pt x="52" y="17"/>
                      <a:pt x="52" y="20"/>
                      <a:pt x="52" y="22"/>
                    </a:cubicBezTo>
                    <a:cubicBezTo>
                      <a:pt x="52" y="23"/>
                      <a:pt x="52" y="25"/>
                      <a:pt x="52" y="27"/>
                    </a:cubicBezTo>
                    <a:cubicBezTo>
                      <a:pt x="53" y="27"/>
                      <a:pt x="53" y="26"/>
                      <a:pt x="55" y="26"/>
                    </a:cubicBezTo>
                    <a:cubicBezTo>
                      <a:pt x="55" y="26"/>
                      <a:pt x="55" y="25"/>
                      <a:pt x="56" y="25"/>
                    </a:cubicBezTo>
                    <a:cubicBezTo>
                      <a:pt x="57" y="25"/>
                      <a:pt x="57" y="25"/>
                      <a:pt x="58" y="25"/>
                    </a:cubicBezTo>
                    <a:cubicBezTo>
                      <a:pt x="58" y="24"/>
                      <a:pt x="59" y="24"/>
                      <a:pt x="59" y="24"/>
                    </a:cubicBezTo>
                    <a:cubicBezTo>
                      <a:pt x="60" y="24"/>
                      <a:pt x="60" y="23"/>
                      <a:pt x="61" y="22"/>
                    </a:cubicBezTo>
                    <a:cubicBezTo>
                      <a:pt x="62" y="22"/>
                      <a:pt x="63" y="21"/>
                      <a:pt x="63" y="21"/>
                    </a:cubicBezTo>
                    <a:cubicBezTo>
                      <a:pt x="63" y="21"/>
                      <a:pt x="64" y="21"/>
                      <a:pt x="64" y="20"/>
                    </a:cubicBezTo>
                    <a:cubicBezTo>
                      <a:pt x="65" y="20"/>
                      <a:pt x="65" y="20"/>
                      <a:pt x="65" y="20"/>
                    </a:cubicBezTo>
                    <a:cubicBezTo>
                      <a:pt x="66" y="20"/>
                      <a:pt x="65" y="19"/>
                      <a:pt x="67" y="19"/>
                    </a:cubicBezTo>
                    <a:cubicBezTo>
                      <a:pt x="68" y="19"/>
                      <a:pt x="69" y="19"/>
                      <a:pt x="70" y="19"/>
                    </a:cubicBezTo>
                    <a:cubicBezTo>
                      <a:pt x="70" y="19"/>
                      <a:pt x="71" y="19"/>
                      <a:pt x="71" y="20"/>
                    </a:cubicBezTo>
                    <a:cubicBezTo>
                      <a:pt x="72" y="20"/>
                      <a:pt x="72" y="20"/>
                      <a:pt x="73" y="20"/>
                    </a:cubicBezTo>
                    <a:cubicBezTo>
                      <a:pt x="73" y="21"/>
                      <a:pt x="73" y="21"/>
                      <a:pt x="74" y="22"/>
                    </a:cubicBezTo>
                    <a:cubicBezTo>
                      <a:pt x="74" y="22"/>
                      <a:pt x="75" y="23"/>
                      <a:pt x="75" y="23"/>
                    </a:cubicBezTo>
                    <a:cubicBezTo>
                      <a:pt x="76" y="24"/>
                      <a:pt x="76" y="24"/>
                      <a:pt x="76" y="24"/>
                    </a:cubicBezTo>
                    <a:cubicBezTo>
                      <a:pt x="76" y="25"/>
                      <a:pt x="76" y="25"/>
                      <a:pt x="77" y="25"/>
                    </a:cubicBezTo>
                    <a:cubicBezTo>
                      <a:pt x="77" y="26"/>
                      <a:pt x="77" y="26"/>
                      <a:pt x="78" y="26"/>
                    </a:cubicBezTo>
                    <a:cubicBezTo>
                      <a:pt x="78" y="26"/>
                      <a:pt x="79" y="27"/>
                      <a:pt x="79" y="27"/>
                    </a:cubicBezTo>
                    <a:cubicBezTo>
                      <a:pt x="80" y="27"/>
                      <a:pt x="81" y="28"/>
                      <a:pt x="82" y="28"/>
                    </a:cubicBezTo>
                    <a:cubicBezTo>
                      <a:pt x="82" y="29"/>
                      <a:pt x="83" y="29"/>
                      <a:pt x="84" y="30"/>
                    </a:cubicBezTo>
                    <a:cubicBezTo>
                      <a:pt x="85" y="31"/>
                      <a:pt x="85" y="32"/>
                      <a:pt x="86" y="33"/>
                    </a:cubicBezTo>
                    <a:cubicBezTo>
                      <a:pt x="86" y="33"/>
                      <a:pt x="86" y="33"/>
                      <a:pt x="86" y="34"/>
                    </a:cubicBezTo>
                    <a:cubicBezTo>
                      <a:pt x="85" y="34"/>
                      <a:pt x="86" y="34"/>
                      <a:pt x="85" y="35"/>
                    </a:cubicBezTo>
                    <a:cubicBezTo>
                      <a:pt x="85" y="35"/>
                      <a:pt x="85" y="36"/>
                      <a:pt x="85" y="36"/>
                    </a:cubicBezTo>
                    <a:cubicBezTo>
                      <a:pt x="85" y="36"/>
                      <a:pt x="85" y="36"/>
                      <a:pt x="85" y="37"/>
                    </a:cubicBezTo>
                    <a:cubicBezTo>
                      <a:pt x="85" y="37"/>
                      <a:pt x="85" y="37"/>
                      <a:pt x="85" y="37"/>
                    </a:cubicBezTo>
                    <a:cubicBezTo>
                      <a:pt x="85" y="38"/>
                      <a:pt x="85" y="38"/>
                      <a:pt x="85" y="38"/>
                    </a:cubicBezTo>
                    <a:cubicBezTo>
                      <a:pt x="84" y="38"/>
                      <a:pt x="84" y="38"/>
                      <a:pt x="84" y="39"/>
                    </a:cubicBezTo>
                    <a:cubicBezTo>
                      <a:pt x="84" y="39"/>
                      <a:pt x="84" y="39"/>
                      <a:pt x="84" y="39"/>
                    </a:cubicBezTo>
                    <a:cubicBezTo>
                      <a:pt x="83" y="40"/>
                      <a:pt x="83" y="40"/>
                      <a:pt x="82" y="40"/>
                    </a:cubicBezTo>
                    <a:cubicBezTo>
                      <a:pt x="81" y="41"/>
                      <a:pt x="81" y="41"/>
                      <a:pt x="80" y="41"/>
                    </a:cubicBezTo>
                    <a:cubicBezTo>
                      <a:pt x="80" y="41"/>
                      <a:pt x="80" y="42"/>
                      <a:pt x="80" y="42"/>
                    </a:cubicBezTo>
                    <a:cubicBezTo>
                      <a:pt x="79" y="42"/>
                      <a:pt x="79" y="43"/>
                      <a:pt x="78" y="43"/>
                    </a:cubicBezTo>
                    <a:cubicBezTo>
                      <a:pt x="78" y="43"/>
                      <a:pt x="77" y="43"/>
                      <a:pt x="77" y="43"/>
                    </a:cubicBezTo>
                    <a:cubicBezTo>
                      <a:pt x="77" y="43"/>
                      <a:pt x="76" y="44"/>
                      <a:pt x="76" y="44"/>
                    </a:cubicBezTo>
                    <a:cubicBezTo>
                      <a:pt x="75" y="45"/>
                      <a:pt x="74" y="45"/>
                      <a:pt x="73" y="46"/>
                    </a:cubicBezTo>
                    <a:cubicBezTo>
                      <a:pt x="71" y="46"/>
                      <a:pt x="71" y="46"/>
                      <a:pt x="70" y="47"/>
                    </a:cubicBezTo>
                    <a:cubicBezTo>
                      <a:pt x="69" y="47"/>
                      <a:pt x="69" y="47"/>
                      <a:pt x="69" y="48"/>
                    </a:cubicBezTo>
                    <a:cubicBezTo>
                      <a:pt x="68" y="48"/>
                      <a:pt x="66" y="48"/>
                      <a:pt x="66" y="49"/>
                    </a:cubicBezTo>
                    <a:cubicBezTo>
                      <a:pt x="64" y="50"/>
                      <a:pt x="61" y="51"/>
                      <a:pt x="58" y="52"/>
                    </a:cubicBezTo>
                    <a:cubicBezTo>
                      <a:pt x="56" y="53"/>
                      <a:pt x="53" y="53"/>
                      <a:pt x="51" y="54"/>
                    </a:cubicBezTo>
                    <a:cubicBezTo>
                      <a:pt x="50" y="54"/>
                      <a:pt x="48" y="55"/>
                      <a:pt x="47" y="56"/>
                    </a:cubicBezTo>
                    <a:cubicBezTo>
                      <a:pt x="46" y="56"/>
                      <a:pt x="46" y="56"/>
                      <a:pt x="46" y="56"/>
                    </a:cubicBezTo>
                    <a:cubicBezTo>
                      <a:pt x="45" y="56"/>
                      <a:pt x="44" y="57"/>
                      <a:pt x="44" y="57"/>
                    </a:cubicBezTo>
                    <a:cubicBezTo>
                      <a:pt x="43" y="58"/>
                      <a:pt x="42" y="58"/>
                      <a:pt x="41" y="59"/>
                    </a:cubicBezTo>
                    <a:cubicBezTo>
                      <a:pt x="41" y="59"/>
                      <a:pt x="40" y="61"/>
                      <a:pt x="39" y="61"/>
                    </a:cubicBezTo>
                    <a:cubicBezTo>
                      <a:pt x="39" y="62"/>
                      <a:pt x="38" y="63"/>
                      <a:pt x="37" y="64"/>
                    </a:cubicBezTo>
                    <a:cubicBezTo>
                      <a:pt x="37" y="64"/>
                      <a:pt x="37" y="65"/>
                      <a:pt x="36" y="65"/>
                    </a:cubicBezTo>
                    <a:cubicBezTo>
                      <a:pt x="36" y="66"/>
                      <a:pt x="36" y="66"/>
                      <a:pt x="36" y="67"/>
                    </a:cubicBezTo>
                    <a:cubicBezTo>
                      <a:pt x="35" y="67"/>
                      <a:pt x="35" y="67"/>
                      <a:pt x="35" y="67"/>
                    </a:cubicBezTo>
                    <a:cubicBezTo>
                      <a:pt x="35" y="67"/>
                      <a:pt x="35" y="68"/>
                      <a:pt x="35" y="68"/>
                    </a:cubicBezTo>
                    <a:cubicBezTo>
                      <a:pt x="34" y="68"/>
                      <a:pt x="34" y="69"/>
                      <a:pt x="34" y="69"/>
                    </a:cubicBezTo>
                    <a:cubicBezTo>
                      <a:pt x="33" y="70"/>
                      <a:pt x="33" y="70"/>
                      <a:pt x="32" y="72"/>
                    </a:cubicBezTo>
                    <a:cubicBezTo>
                      <a:pt x="31" y="74"/>
                      <a:pt x="30" y="76"/>
                      <a:pt x="29" y="78"/>
                    </a:cubicBezTo>
                    <a:cubicBezTo>
                      <a:pt x="29" y="79"/>
                      <a:pt x="29" y="79"/>
                      <a:pt x="29" y="79"/>
                    </a:cubicBezTo>
                    <a:cubicBezTo>
                      <a:pt x="28" y="80"/>
                      <a:pt x="26" y="85"/>
                      <a:pt x="26" y="86"/>
                    </a:cubicBezTo>
                    <a:cubicBezTo>
                      <a:pt x="25" y="87"/>
                      <a:pt x="25" y="87"/>
                      <a:pt x="25" y="88"/>
                    </a:cubicBezTo>
                    <a:cubicBezTo>
                      <a:pt x="25" y="89"/>
                      <a:pt x="23" y="93"/>
                      <a:pt x="22" y="94"/>
                    </a:cubicBezTo>
                    <a:cubicBezTo>
                      <a:pt x="20" y="96"/>
                      <a:pt x="20" y="97"/>
                      <a:pt x="19" y="100"/>
                    </a:cubicBezTo>
                    <a:cubicBezTo>
                      <a:pt x="17" y="101"/>
                      <a:pt x="17" y="101"/>
                      <a:pt x="16" y="103"/>
                    </a:cubicBezTo>
                    <a:cubicBezTo>
                      <a:pt x="15" y="103"/>
                      <a:pt x="13" y="104"/>
                      <a:pt x="12" y="104"/>
                    </a:cubicBezTo>
                    <a:cubicBezTo>
                      <a:pt x="10" y="104"/>
                      <a:pt x="11" y="105"/>
                      <a:pt x="9"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endParaRPr>
              </a:p>
            </p:txBody>
          </p:sp>
          <p:sp>
            <p:nvSpPr>
              <p:cNvPr id="24" name="Freeform 14"/>
              <p:cNvSpPr>
                <a:spLocks noEditPoints="1"/>
              </p:cNvSpPr>
              <p:nvPr/>
            </p:nvSpPr>
            <p:spPr bwMode="auto">
              <a:xfrm>
                <a:off x="3297238" y="3686175"/>
                <a:ext cx="2543175" cy="158750"/>
              </a:xfrm>
              <a:custGeom>
                <a:avLst/>
                <a:gdLst>
                  <a:gd name="T0" fmla="*/ 22 w 675"/>
                  <a:gd name="T1" fmla="*/ 17 h 42"/>
                  <a:gd name="T2" fmla="*/ 1 w 675"/>
                  <a:gd name="T3" fmla="*/ 2 h 42"/>
                  <a:gd name="T4" fmla="*/ 0 w 675"/>
                  <a:gd name="T5" fmla="*/ 41 h 42"/>
                  <a:gd name="T6" fmla="*/ 26 w 675"/>
                  <a:gd name="T7" fmla="*/ 32 h 42"/>
                  <a:gd name="T8" fmla="*/ 36 w 675"/>
                  <a:gd name="T9" fmla="*/ 36 h 42"/>
                  <a:gd name="T10" fmla="*/ 65 w 675"/>
                  <a:gd name="T11" fmla="*/ 41 h 42"/>
                  <a:gd name="T12" fmla="*/ 65 w 675"/>
                  <a:gd name="T13" fmla="*/ 1 h 42"/>
                  <a:gd name="T14" fmla="*/ 47 w 675"/>
                  <a:gd name="T15" fmla="*/ 40 h 42"/>
                  <a:gd name="T16" fmla="*/ 78 w 675"/>
                  <a:gd name="T17" fmla="*/ 30 h 42"/>
                  <a:gd name="T18" fmla="*/ 78 w 675"/>
                  <a:gd name="T19" fmla="*/ 37 h 42"/>
                  <a:gd name="T20" fmla="*/ 97 w 675"/>
                  <a:gd name="T21" fmla="*/ 40 h 42"/>
                  <a:gd name="T22" fmla="*/ 82 w 675"/>
                  <a:gd name="T23" fmla="*/ 26 h 42"/>
                  <a:gd name="T24" fmla="*/ 122 w 675"/>
                  <a:gd name="T25" fmla="*/ 3 h 42"/>
                  <a:gd name="T26" fmla="*/ 131 w 675"/>
                  <a:gd name="T27" fmla="*/ 40 h 42"/>
                  <a:gd name="T28" fmla="*/ 157 w 675"/>
                  <a:gd name="T29" fmla="*/ 7 h 42"/>
                  <a:gd name="T30" fmla="*/ 168 w 675"/>
                  <a:gd name="T31" fmla="*/ 40 h 42"/>
                  <a:gd name="T32" fmla="*/ 209 w 675"/>
                  <a:gd name="T33" fmla="*/ 31 h 42"/>
                  <a:gd name="T34" fmla="*/ 194 w 675"/>
                  <a:gd name="T35" fmla="*/ 22 h 42"/>
                  <a:gd name="T36" fmla="*/ 194 w 675"/>
                  <a:gd name="T37" fmla="*/ 19 h 42"/>
                  <a:gd name="T38" fmla="*/ 206 w 675"/>
                  <a:gd name="T39" fmla="*/ 10 h 42"/>
                  <a:gd name="T40" fmla="*/ 178 w 675"/>
                  <a:gd name="T41" fmla="*/ 39 h 42"/>
                  <a:gd name="T42" fmla="*/ 241 w 675"/>
                  <a:gd name="T43" fmla="*/ 2 h 42"/>
                  <a:gd name="T44" fmla="*/ 213 w 675"/>
                  <a:gd name="T45" fmla="*/ 2 h 42"/>
                  <a:gd name="T46" fmla="*/ 228 w 675"/>
                  <a:gd name="T47" fmla="*/ 40 h 42"/>
                  <a:gd name="T48" fmla="*/ 250 w 675"/>
                  <a:gd name="T49" fmla="*/ 10 h 42"/>
                  <a:gd name="T50" fmla="*/ 320 w 675"/>
                  <a:gd name="T51" fmla="*/ 4 h 42"/>
                  <a:gd name="T52" fmla="*/ 300 w 675"/>
                  <a:gd name="T53" fmla="*/ 3 h 42"/>
                  <a:gd name="T54" fmla="*/ 293 w 675"/>
                  <a:gd name="T55" fmla="*/ 27 h 42"/>
                  <a:gd name="T56" fmla="*/ 376 w 675"/>
                  <a:gd name="T57" fmla="*/ 1 h 42"/>
                  <a:gd name="T58" fmla="*/ 344 w 675"/>
                  <a:gd name="T59" fmla="*/ 1 h 42"/>
                  <a:gd name="T60" fmla="*/ 334 w 675"/>
                  <a:gd name="T61" fmla="*/ 41 h 42"/>
                  <a:gd name="T62" fmla="*/ 369 w 675"/>
                  <a:gd name="T63" fmla="*/ 41 h 42"/>
                  <a:gd name="T64" fmla="*/ 399 w 675"/>
                  <a:gd name="T65" fmla="*/ 41 h 42"/>
                  <a:gd name="T66" fmla="*/ 399 w 675"/>
                  <a:gd name="T67" fmla="*/ 1 h 42"/>
                  <a:gd name="T68" fmla="*/ 381 w 675"/>
                  <a:gd name="T69" fmla="*/ 40 h 42"/>
                  <a:gd name="T70" fmla="*/ 436 w 675"/>
                  <a:gd name="T71" fmla="*/ 9 h 42"/>
                  <a:gd name="T72" fmla="*/ 404 w 675"/>
                  <a:gd name="T73" fmla="*/ 1 h 42"/>
                  <a:gd name="T74" fmla="*/ 442 w 675"/>
                  <a:gd name="T75" fmla="*/ 3 h 42"/>
                  <a:gd name="T76" fmla="*/ 463 w 675"/>
                  <a:gd name="T77" fmla="*/ 39 h 42"/>
                  <a:gd name="T78" fmla="*/ 479 w 675"/>
                  <a:gd name="T79" fmla="*/ 13 h 42"/>
                  <a:gd name="T80" fmla="*/ 472 w 675"/>
                  <a:gd name="T81" fmla="*/ 3 h 42"/>
                  <a:gd name="T82" fmla="*/ 454 w 675"/>
                  <a:gd name="T83" fmla="*/ 3 h 42"/>
                  <a:gd name="T84" fmla="*/ 485 w 675"/>
                  <a:gd name="T85" fmla="*/ 31 h 42"/>
                  <a:gd name="T86" fmla="*/ 490 w 675"/>
                  <a:gd name="T87" fmla="*/ 2 h 42"/>
                  <a:gd name="T88" fmla="*/ 507 w 675"/>
                  <a:gd name="T89" fmla="*/ 41 h 42"/>
                  <a:gd name="T90" fmla="*/ 529 w 675"/>
                  <a:gd name="T91" fmla="*/ 41 h 42"/>
                  <a:gd name="T92" fmla="*/ 559 w 675"/>
                  <a:gd name="T93" fmla="*/ 0 h 42"/>
                  <a:gd name="T94" fmla="*/ 554 w 675"/>
                  <a:gd name="T95" fmla="*/ 28 h 42"/>
                  <a:gd name="T96" fmla="*/ 540 w 675"/>
                  <a:gd name="T97" fmla="*/ 40 h 42"/>
                  <a:gd name="T98" fmla="*/ 559 w 675"/>
                  <a:gd name="T99" fmla="*/ 13 h 42"/>
                  <a:gd name="T100" fmla="*/ 582 w 675"/>
                  <a:gd name="T101" fmla="*/ 35 h 42"/>
                  <a:gd name="T102" fmla="*/ 575 w 675"/>
                  <a:gd name="T103" fmla="*/ 3 h 42"/>
                  <a:gd name="T104" fmla="*/ 615 w 675"/>
                  <a:gd name="T105" fmla="*/ 39 h 42"/>
                  <a:gd name="T106" fmla="*/ 628 w 675"/>
                  <a:gd name="T107" fmla="*/ 1 h 42"/>
                  <a:gd name="T108" fmla="*/ 608 w 675"/>
                  <a:gd name="T109" fmla="*/ 34 h 42"/>
                  <a:gd name="T110" fmla="*/ 661 w 675"/>
                  <a:gd name="T111" fmla="*/ 1 h 42"/>
                  <a:gd name="T112" fmla="*/ 650 w 675"/>
                  <a:gd name="T113" fmla="*/ 2 h 42"/>
                  <a:gd name="T114" fmla="*/ 651 w 675"/>
                  <a:gd name="T115" fmla="*/ 23 h 42"/>
                  <a:gd name="T116" fmla="*/ 659 w 675"/>
                  <a:gd name="T117" fmla="*/ 39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75" h="42">
                    <a:moveTo>
                      <a:pt x="42" y="1"/>
                    </a:moveTo>
                    <a:cubicBezTo>
                      <a:pt x="27" y="1"/>
                      <a:pt x="27" y="1"/>
                      <a:pt x="27" y="1"/>
                    </a:cubicBezTo>
                    <a:cubicBezTo>
                      <a:pt x="27" y="2"/>
                      <a:pt x="27" y="2"/>
                      <a:pt x="27" y="2"/>
                    </a:cubicBezTo>
                    <a:cubicBezTo>
                      <a:pt x="28" y="2"/>
                      <a:pt x="28" y="2"/>
                      <a:pt x="28" y="2"/>
                    </a:cubicBezTo>
                    <a:cubicBezTo>
                      <a:pt x="31" y="3"/>
                      <a:pt x="32" y="3"/>
                      <a:pt x="32" y="4"/>
                    </a:cubicBezTo>
                    <a:cubicBezTo>
                      <a:pt x="32" y="5"/>
                      <a:pt x="31" y="7"/>
                      <a:pt x="29" y="8"/>
                    </a:cubicBezTo>
                    <a:cubicBezTo>
                      <a:pt x="22" y="17"/>
                      <a:pt x="22" y="17"/>
                      <a:pt x="22" y="17"/>
                    </a:cubicBezTo>
                    <a:cubicBezTo>
                      <a:pt x="20" y="13"/>
                      <a:pt x="20" y="13"/>
                      <a:pt x="20" y="13"/>
                    </a:cubicBezTo>
                    <a:cubicBezTo>
                      <a:pt x="16" y="8"/>
                      <a:pt x="14" y="5"/>
                      <a:pt x="15" y="4"/>
                    </a:cubicBezTo>
                    <a:cubicBezTo>
                      <a:pt x="14" y="3"/>
                      <a:pt x="16" y="2"/>
                      <a:pt x="19" y="2"/>
                    </a:cubicBezTo>
                    <a:cubicBezTo>
                      <a:pt x="19" y="2"/>
                      <a:pt x="19" y="2"/>
                      <a:pt x="19" y="2"/>
                    </a:cubicBezTo>
                    <a:cubicBezTo>
                      <a:pt x="19" y="1"/>
                      <a:pt x="19" y="1"/>
                      <a:pt x="19" y="1"/>
                    </a:cubicBezTo>
                    <a:cubicBezTo>
                      <a:pt x="1" y="1"/>
                      <a:pt x="1" y="1"/>
                      <a:pt x="1" y="1"/>
                    </a:cubicBezTo>
                    <a:cubicBezTo>
                      <a:pt x="1" y="2"/>
                      <a:pt x="1" y="2"/>
                      <a:pt x="1" y="2"/>
                    </a:cubicBezTo>
                    <a:cubicBezTo>
                      <a:pt x="3" y="2"/>
                      <a:pt x="5" y="3"/>
                      <a:pt x="6" y="4"/>
                    </a:cubicBezTo>
                    <a:cubicBezTo>
                      <a:pt x="7" y="5"/>
                      <a:pt x="9" y="8"/>
                      <a:pt x="12" y="12"/>
                    </a:cubicBezTo>
                    <a:cubicBezTo>
                      <a:pt x="19" y="22"/>
                      <a:pt x="19" y="22"/>
                      <a:pt x="19" y="22"/>
                    </a:cubicBezTo>
                    <a:cubicBezTo>
                      <a:pt x="9" y="33"/>
                      <a:pt x="9" y="33"/>
                      <a:pt x="9" y="33"/>
                    </a:cubicBezTo>
                    <a:cubicBezTo>
                      <a:pt x="6" y="37"/>
                      <a:pt x="5" y="39"/>
                      <a:pt x="4" y="39"/>
                    </a:cubicBezTo>
                    <a:cubicBezTo>
                      <a:pt x="3" y="40"/>
                      <a:pt x="2" y="40"/>
                      <a:pt x="0" y="40"/>
                    </a:cubicBezTo>
                    <a:cubicBezTo>
                      <a:pt x="0" y="41"/>
                      <a:pt x="0" y="41"/>
                      <a:pt x="0" y="41"/>
                    </a:cubicBezTo>
                    <a:cubicBezTo>
                      <a:pt x="14" y="41"/>
                      <a:pt x="14" y="41"/>
                      <a:pt x="14" y="41"/>
                    </a:cubicBezTo>
                    <a:cubicBezTo>
                      <a:pt x="14" y="40"/>
                      <a:pt x="14" y="40"/>
                      <a:pt x="14" y="40"/>
                    </a:cubicBezTo>
                    <a:cubicBezTo>
                      <a:pt x="11" y="40"/>
                      <a:pt x="10" y="39"/>
                      <a:pt x="10" y="38"/>
                    </a:cubicBezTo>
                    <a:cubicBezTo>
                      <a:pt x="10" y="37"/>
                      <a:pt x="11" y="36"/>
                      <a:pt x="12" y="33"/>
                    </a:cubicBezTo>
                    <a:cubicBezTo>
                      <a:pt x="13" y="33"/>
                      <a:pt x="13" y="33"/>
                      <a:pt x="13" y="33"/>
                    </a:cubicBezTo>
                    <a:cubicBezTo>
                      <a:pt x="20" y="24"/>
                      <a:pt x="20" y="24"/>
                      <a:pt x="20" y="24"/>
                    </a:cubicBezTo>
                    <a:cubicBezTo>
                      <a:pt x="26" y="32"/>
                      <a:pt x="26" y="32"/>
                      <a:pt x="26" y="32"/>
                    </a:cubicBezTo>
                    <a:cubicBezTo>
                      <a:pt x="28" y="35"/>
                      <a:pt x="29" y="37"/>
                      <a:pt x="29" y="38"/>
                    </a:cubicBezTo>
                    <a:cubicBezTo>
                      <a:pt x="29" y="39"/>
                      <a:pt x="28" y="40"/>
                      <a:pt x="25" y="40"/>
                    </a:cubicBezTo>
                    <a:cubicBezTo>
                      <a:pt x="25" y="40"/>
                      <a:pt x="25" y="40"/>
                      <a:pt x="24" y="40"/>
                    </a:cubicBezTo>
                    <a:cubicBezTo>
                      <a:pt x="24" y="41"/>
                      <a:pt x="24" y="41"/>
                      <a:pt x="24" y="41"/>
                    </a:cubicBezTo>
                    <a:cubicBezTo>
                      <a:pt x="42" y="41"/>
                      <a:pt x="42" y="41"/>
                      <a:pt x="42" y="41"/>
                    </a:cubicBezTo>
                    <a:cubicBezTo>
                      <a:pt x="42" y="40"/>
                      <a:pt x="42" y="40"/>
                      <a:pt x="42" y="40"/>
                    </a:cubicBezTo>
                    <a:cubicBezTo>
                      <a:pt x="40" y="40"/>
                      <a:pt x="38" y="39"/>
                      <a:pt x="36" y="36"/>
                    </a:cubicBezTo>
                    <a:cubicBezTo>
                      <a:pt x="24" y="19"/>
                      <a:pt x="24" y="19"/>
                      <a:pt x="24" y="19"/>
                    </a:cubicBezTo>
                    <a:cubicBezTo>
                      <a:pt x="33" y="8"/>
                      <a:pt x="33" y="8"/>
                      <a:pt x="33" y="8"/>
                    </a:cubicBezTo>
                    <a:cubicBezTo>
                      <a:pt x="35" y="6"/>
                      <a:pt x="36" y="4"/>
                      <a:pt x="37" y="3"/>
                    </a:cubicBezTo>
                    <a:cubicBezTo>
                      <a:pt x="38" y="3"/>
                      <a:pt x="40" y="2"/>
                      <a:pt x="42" y="2"/>
                    </a:cubicBezTo>
                    <a:cubicBezTo>
                      <a:pt x="42" y="1"/>
                      <a:pt x="42" y="1"/>
                      <a:pt x="42" y="1"/>
                    </a:cubicBezTo>
                    <a:close/>
                    <a:moveTo>
                      <a:pt x="47" y="41"/>
                    </a:moveTo>
                    <a:cubicBezTo>
                      <a:pt x="65" y="41"/>
                      <a:pt x="65" y="41"/>
                      <a:pt x="65" y="41"/>
                    </a:cubicBezTo>
                    <a:cubicBezTo>
                      <a:pt x="65" y="40"/>
                      <a:pt x="65" y="40"/>
                      <a:pt x="65" y="40"/>
                    </a:cubicBezTo>
                    <a:cubicBezTo>
                      <a:pt x="63" y="40"/>
                      <a:pt x="61" y="40"/>
                      <a:pt x="61" y="39"/>
                    </a:cubicBezTo>
                    <a:cubicBezTo>
                      <a:pt x="60" y="38"/>
                      <a:pt x="60" y="37"/>
                      <a:pt x="60" y="35"/>
                    </a:cubicBezTo>
                    <a:cubicBezTo>
                      <a:pt x="60" y="8"/>
                      <a:pt x="60" y="8"/>
                      <a:pt x="60" y="8"/>
                    </a:cubicBezTo>
                    <a:cubicBezTo>
                      <a:pt x="60" y="5"/>
                      <a:pt x="60" y="4"/>
                      <a:pt x="61" y="3"/>
                    </a:cubicBezTo>
                    <a:cubicBezTo>
                      <a:pt x="61" y="3"/>
                      <a:pt x="63" y="2"/>
                      <a:pt x="65" y="2"/>
                    </a:cubicBezTo>
                    <a:cubicBezTo>
                      <a:pt x="65" y="1"/>
                      <a:pt x="65" y="1"/>
                      <a:pt x="65" y="1"/>
                    </a:cubicBezTo>
                    <a:cubicBezTo>
                      <a:pt x="47" y="1"/>
                      <a:pt x="47" y="1"/>
                      <a:pt x="47" y="1"/>
                    </a:cubicBezTo>
                    <a:cubicBezTo>
                      <a:pt x="47" y="2"/>
                      <a:pt x="47" y="2"/>
                      <a:pt x="47" y="2"/>
                    </a:cubicBezTo>
                    <a:cubicBezTo>
                      <a:pt x="50" y="2"/>
                      <a:pt x="52" y="3"/>
                      <a:pt x="52" y="3"/>
                    </a:cubicBezTo>
                    <a:cubicBezTo>
                      <a:pt x="53" y="4"/>
                      <a:pt x="53" y="5"/>
                      <a:pt x="53" y="8"/>
                    </a:cubicBezTo>
                    <a:cubicBezTo>
                      <a:pt x="53" y="35"/>
                      <a:pt x="53" y="35"/>
                      <a:pt x="53" y="35"/>
                    </a:cubicBezTo>
                    <a:cubicBezTo>
                      <a:pt x="53" y="37"/>
                      <a:pt x="53" y="38"/>
                      <a:pt x="52" y="39"/>
                    </a:cubicBezTo>
                    <a:cubicBezTo>
                      <a:pt x="51" y="40"/>
                      <a:pt x="50" y="40"/>
                      <a:pt x="47" y="40"/>
                    </a:cubicBezTo>
                    <a:cubicBezTo>
                      <a:pt x="47" y="41"/>
                      <a:pt x="47" y="41"/>
                      <a:pt x="47" y="41"/>
                    </a:cubicBezTo>
                    <a:close/>
                    <a:moveTo>
                      <a:pt x="112" y="40"/>
                    </a:moveTo>
                    <a:cubicBezTo>
                      <a:pt x="111" y="40"/>
                      <a:pt x="110" y="40"/>
                      <a:pt x="109" y="39"/>
                    </a:cubicBezTo>
                    <a:cubicBezTo>
                      <a:pt x="109" y="38"/>
                      <a:pt x="108" y="37"/>
                      <a:pt x="107" y="35"/>
                    </a:cubicBezTo>
                    <a:cubicBezTo>
                      <a:pt x="92" y="0"/>
                      <a:pt x="92" y="0"/>
                      <a:pt x="92" y="0"/>
                    </a:cubicBezTo>
                    <a:cubicBezTo>
                      <a:pt x="90" y="0"/>
                      <a:pt x="90" y="0"/>
                      <a:pt x="90" y="0"/>
                    </a:cubicBezTo>
                    <a:cubicBezTo>
                      <a:pt x="78" y="30"/>
                      <a:pt x="78" y="30"/>
                      <a:pt x="78" y="30"/>
                    </a:cubicBezTo>
                    <a:cubicBezTo>
                      <a:pt x="78" y="30"/>
                      <a:pt x="78" y="31"/>
                      <a:pt x="77" y="31"/>
                    </a:cubicBezTo>
                    <a:cubicBezTo>
                      <a:pt x="76" y="35"/>
                      <a:pt x="74" y="38"/>
                      <a:pt x="73" y="39"/>
                    </a:cubicBezTo>
                    <a:cubicBezTo>
                      <a:pt x="72" y="40"/>
                      <a:pt x="71" y="40"/>
                      <a:pt x="70" y="40"/>
                    </a:cubicBezTo>
                    <a:cubicBezTo>
                      <a:pt x="70" y="41"/>
                      <a:pt x="70" y="41"/>
                      <a:pt x="70" y="41"/>
                    </a:cubicBezTo>
                    <a:cubicBezTo>
                      <a:pt x="82" y="41"/>
                      <a:pt x="82" y="41"/>
                      <a:pt x="82" y="41"/>
                    </a:cubicBezTo>
                    <a:cubicBezTo>
                      <a:pt x="82" y="40"/>
                      <a:pt x="82" y="40"/>
                      <a:pt x="82" y="40"/>
                    </a:cubicBezTo>
                    <a:cubicBezTo>
                      <a:pt x="80" y="40"/>
                      <a:pt x="78" y="39"/>
                      <a:pt x="78" y="37"/>
                    </a:cubicBezTo>
                    <a:cubicBezTo>
                      <a:pt x="78" y="37"/>
                      <a:pt x="78" y="36"/>
                      <a:pt x="79" y="35"/>
                    </a:cubicBezTo>
                    <a:cubicBezTo>
                      <a:pt x="82" y="28"/>
                      <a:pt x="82" y="28"/>
                      <a:pt x="82" y="28"/>
                    </a:cubicBezTo>
                    <a:cubicBezTo>
                      <a:pt x="97" y="28"/>
                      <a:pt x="97" y="28"/>
                      <a:pt x="97" y="28"/>
                    </a:cubicBezTo>
                    <a:cubicBezTo>
                      <a:pt x="100" y="34"/>
                      <a:pt x="100" y="34"/>
                      <a:pt x="100" y="34"/>
                    </a:cubicBezTo>
                    <a:cubicBezTo>
                      <a:pt x="100" y="34"/>
                      <a:pt x="100" y="34"/>
                      <a:pt x="100" y="35"/>
                    </a:cubicBezTo>
                    <a:cubicBezTo>
                      <a:pt x="101" y="36"/>
                      <a:pt x="101" y="37"/>
                      <a:pt x="101" y="38"/>
                    </a:cubicBezTo>
                    <a:cubicBezTo>
                      <a:pt x="101" y="39"/>
                      <a:pt x="100" y="40"/>
                      <a:pt x="97" y="40"/>
                    </a:cubicBezTo>
                    <a:cubicBezTo>
                      <a:pt x="97" y="41"/>
                      <a:pt x="97" y="41"/>
                      <a:pt x="97" y="41"/>
                    </a:cubicBezTo>
                    <a:cubicBezTo>
                      <a:pt x="112" y="41"/>
                      <a:pt x="112" y="41"/>
                      <a:pt x="112" y="41"/>
                    </a:cubicBezTo>
                    <a:cubicBezTo>
                      <a:pt x="112" y="40"/>
                      <a:pt x="112" y="40"/>
                      <a:pt x="112" y="40"/>
                    </a:cubicBezTo>
                    <a:close/>
                    <a:moveTo>
                      <a:pt x="82" y="26"/>
                    </a:moveTo>
                    <a:cubicBezTo>
                      <a:pt x="90" y="9"/>
                      <a:pt x="90" y="9"/>
                      <a:pt x="90" y="9"/>
                    </a:cubicBezTo>
                    <a:cubicBezTo>
                      <a:pt x="96" y="26"/>
                      <a:pt x="96" y="26"/>
                      <a:pt x="96" y="26"/>
                    </a:cubicBezTo>
                    <a:cubicBezTo>
                      <a:pt x="82" y="26"/>
                      <a:pt x="82" y="26"/>
                      <a:pt x="82" y="26"/>
                    </a:cubicBezTo>
                    <a:close/>
                    <a:moveTo>
                      <a:pt x="168" y="1"/>
                    </a:moveTo>
                    <a:cubicBezTo>
                      <a:pt x="156" y="1"/>
                      <a:pt x="156" y="1"/>
                      <a:pt x="156" y="1"/>
                    </a:cubicBezTo>
                    <a:cubicBezTo>
                      <a:pt x="143" y="32"/>
                      <a:pt x="143" y="32"/>
                      <a:pt x="143" y="32"/>
                    </a:cubicBezTo>
                    <a:cubicBezTo>
                      <a:pt x="129" y="1"/>
                      <a:pt x="129" y="1"/>
                      <a:pt x="129" y="1"/>
                    </a:cubicBezTo>
                    <a:cubicBezTo>
                      <a:pt x="117" y="1"/>
                      <a:pt x="117" y="1"/>
                      <a:pt x="117" y="1"/>
                    </a:cubicBezTo>
                    <a:cubicBezTo>
                      <a:pt x="117" y="2"/>
                      <a:pt x="117" y="2"/>
                      <a:pt x="117" y="2"/>
                    </a:cubicBezTo>
                    <a:cubicBezTo>
                      <a:pt x="119" y="2"/>
                      <a:pt x="121" y="3"/>
                      <a:pt x="122" y="3"/>
                    </a:cubicBezTo>
                    <a:cubicBezTo>
                      <a:pt x="122" y="4"/>
                      <a:pt x="123" y="5"/>
                      <a:pt x="123" y="8"/>
                    </a:cubicBezTo>
                    <a:cubicBezTo>
                      <a:pt x="123" y="32"/>
                      <a:pt x="123" y="32"/>
                      <a:pt x="123" y="32"/>
                    </a:cubicBezTo>
                    <a:cubicBezTo>
                      <a:pt x="123" y="35"/>
                      <a:pt x="122" y="37"/>
                      <a:pt x="121" y="38"/>
                    </a:cubicBezTo>
                    <a:cubicBezTo>
                      <a:pt x="121" y="39"/>
                      <a:pt x="119" y="40"/>
                      <a:pt x="117" y="40"/>
                    </a:cubicBezTo>
                    <a:cubicBezTo>
                      <a:pt x="117" y="41"/>
                      <a:pt x="117" y="41"/>
                      <a:pt x="117" y="41"/>
                    </a:cubicBezTo>
                    <a:cubicBezTo>
                      <a:pt x="131" y="41"/>
                      <a:pt x="131" y="41"/>
                      <a:pt x="131" y="41"/>
                    </a:cubicBezTo>
                    <a:cubicBezTo>
                      <a:pt x="131" y="40"/>
                      <a:pt x="131" y="40"/>
                      <a:pt x="131" y="40"/>
                    </a:cubicBezTo>
                    <a:cubicBezTo>
                      <a:pt x="129" y="40"/>
                      <a:pt x="127" y="39"/>
                      <a:pt x="126" y="38"/>
                    </a:cubicBezTo>
                    <a:cubicBezTo>
                      <a:pt x="126" y="37"/>
                      <a:pt x="125" y="35"/>
                      <a:pt x="125" y="32"/>
                    </a:cubicBezTo>
                    <a:cubicBezTo>
                      <a:pt x="125" y="8"/>
                      <a:pt x="125" y="8"/>
                      <a:pt x="125" y="8"/>
                    </a:cubicBezTo>
                    <a:cubicBezTo>
                      <a:pt x="125" y="8"/>
                      <a:pt x="125" y="8"/>
                      <a:pt x="125" y="8"/>
                    </a:cubicBezTo>
                    <a:cubicBezTo>
                      <a:pt x="140" y="41"/>
                      <a:pt x="140" y="41"/>
                      <a:pt x="140" y="41"/>
                    </a:cubicBezTo>
                    <a:cubicBezTo>
                      <a:pt x="141" y="41"/>
                      <a:pt x="141" y="41"/>
                      <a:pt x="141" y="41"/>
                    </a:cubicBezTo>
                    <a:cubicBezTo>
                      <a:pt x="157" y="7"/>
                      <a:pt x="157" y="7"/>
                      <a:pt x="157" y="7"/>
                    </a:cubicBezTo>
                    <a:cubicBezTo>
                      <a:pt x="157" y="7"/>
                      <a:pt x="157" y="7"/>
                      <a:pt x="157" y="7"/>
                    </a:cubicBezTo>
                    <a:cubicBezTo>
                      <a:pt x="157" y="34"/>
                      <a:pt x="157" y="34"/>
                      <a:pt x="157" y="34"/>
                    </a:cubicBezTo>
                    <a:cubicBezTo>
                      <a:pt x="157" y="36"/>
                      <a:pt x="157" y="38"/>
                      <a:pt x="156" y="39"/>
                    </a:cubicBezTo>
                    <a:cubicBezTo>
                      <a:pt x="155" y="39"/>
                      <a:pt x="154" y="40"/>
                      <a:pt x="151" y="40"/>
                    </a:cubicBezTo>
                    <a:cubicBezTo>
                      <a:pt x="151" y="41"/>
                      <a:pt x="151" y="41"/>
                      <a:pt x="151" y="41"/>
                    </a:cubicBezTo>
                    <a:cubicBezTo>
                      <a:pt x="168" y="41"/>
                      <a:pt x="168" y="41"/>
                      <a:pt x="168" y="41"/>
                    </a:cubicBezTo>
                    <a:cubicBezTo>
                      <a:pt x="168" y="40"/>
                      <a:pt x="168" y="40"/>
                      <a:pt x="168" y="40"/>
                    </a:cubicBezTo>
                    <a:cubicBezTo>
                      <a:pt x="166" y="40"/>
                      <a:pt x="165" y="39"/>
                      <a:pt x="164" y="39"/>
                    </a:cubicBezTo>
                    <a:cubicBezTo>
                      <a:pt x="163" y="38"/>
                      <a:pt x="163" y="37"/>
                      <a:pt x="163" y="35"/>
                    </a:cubicBezTo>
                    <a:cubicBezTo>
                      <a:pt x="163" y="8"/>
                      <a:pt x="163" y="8"/>
                      <a:pt x="163" y="8"/>
                    </a:cubicBezTo>
                    <a:cubicBezTo>
                      <a:pt x="163" y="6"/>
                      <a:pt x="163" y="4"/>
                      <a:pt x="164" y="3"/>
                    </a:cubicBezTo>
                    <a:cubicBezTo>
                      <a:pt x="165" y="3"/>
                      <a:pt x="166" y="2"/>
                      <a:pt x="168" y="2"/>
                    </a:cubicBezTo>
                    <a:cubicBezTo>
                      <a:pt x="168" y="1"/>
                      <a:pt x="168" y="1"/>
                      <a:pt x="168" y="1"/>
                    </a:cubicBezTo>
                    <a:close/>
                    <a:moveTo>
                      <a:pt x="209" y="31"/>
                    </a:moveTo>
                    <a:cubicBezTo>
                      <a:pt x="207" y="31"/>
                      <a:pt x="207" y="31"/>
                      <a:pt x="207" y="31"/>
                    </a:cubicBezTo>
                    <a:cubicBezTo>
                      <a:pt x="206" y="34"/>
                      <a:pt x="204" y="36"/>
                      <a:pt x="203" y="37"/>
                    </a:cubicBezTo>
                    <a:cubicBezTo>
                      <a:pt x="201" y="38"/>
                      <a:pt x="198" y="39"/>
                      <a:pt x="194" y="39"/>
                    </a:cubicBezTo>
                    <a:cubicBezTo>
                      <a:pt x="189" y="39"/>
                      <a:pt x="186" y="39"/>
                      <a:pt x="186" y="39"/>
                    </a:cubicBezTo>
                    <a:cubicBezTo>
                      <a:pt x="185" y="38"/>
                      <a:pt x="185" y="38"/>
                      <a:pt x="185" y="36"/>
                    </a:cubicBezTo>
                    <a:cubicBezTo>
                      <a:pt x="185" y="21"/>
                      <a:pt x="185" y="21"/>
                      <a:pt x="185" y="21"/>
                    </a:cubicBezTo>
                    <a:cubicBezTo>
                      <a:pt x="194" y="22"/>
                      <a:pt x="194" y="22"/>
                      <a:pt x="194" y="22"/>
                    </a:cubicBezTo>
                    <a:cubicBezTo>
                      <a:pt x="197" y="22"/>
                      <a:pt x="198" y="22"/>
                      <a:pt x="199" y="23"/>
                    </a:cubicBezTo>
                    <a:cubicBezTo>
                      <a:pt x="200" y="23"/>
                      <a:pt x="201" y="25"/>
                      <a:pt x="201" y="27"/>
                    </a:cubicBezTo>
                    <a:cubicBezTo>
                      <a:pt x="202" y="27"/>
                      <a:pt x="202" y="27"/>
                      <a:pt x="202" y="27"/>
                    </a:cubicBezTo>
                    <a:cubicBezTo>
                      <a:pt x="202" y="13"/>
                      <a:pt x="202" y="13"/>
                      <a:pt x="202" y="13"/>
                    </a:cubicBezTo>
                    <a:cubicBezTo>
                      <a:pt x="201" y="13"/>
                      <a:pt x="201" y="13"/>
                      <a:pt x="201" y="13"/>
                    </a:cubicBezTo>
                    <a:cubicBezTo>
                      <a:pt x="201" y="16"/>
                      <a:pt x="200" y="17"/>
                      <a:pt x="199" y="18"/>
                    </a:cubicBezTo>
                    <a:cubicBezTo>
                      <a:pt x="198" y="19"/>
                      <a:pt x="197" y="19"/>
                      <a:pt x="194" y="19"/>
                    </a:cubicBezTo>
                    <a:cubicBezTo>
                      <a:pt x="185" y="19"/>
                      <a:pt x="185" y="19"/>
                      <a:pt x="185" y="19"/>
                    </a:cubicBezTo>
                    <a:cubicBezTo>
                      <a:pt x="185" y="5"/>
                      <a:pt x="185" y="5"/>
                      <a:pt x="185" y="5"/>
                    </a:cubicBezTo>
                    <a:cubicBezTo>
                      <a:pt x="185" y="4"/>
                      <a:pt x="186" y="3"/>
                      <a:pt x="187" y="3"/>
                    </a:cubicBezTo>
                    <a:cubicBezTo>
                      <a:pt x="195" y="3"/>
                      <a:pt x="195" y="3"/>
                      <a:pt x="195" y="3"/>
                    </a:cubicBezTo>
                    <a:cubicBezTo>
                      <a:pt x="199" y="3"/>
                      <a:pt x="201" y="4"/>
                      <a:pt x="202" y="5"/>
                    </a:cubicBezTo>
                    <a:cubicBezTo>
                      <a:pt x="203" y="5"/>
                      <a:pt x="204" y="7"/>
                      <a:pt x="204" y="10"/>
                    </a:cubicBezTo>
                    <a:cubicBezTo>
                      <a:pt x="206" y="10"/>
                      <a:pt x="206" y="10"/>
                      <a:pt x="206" y="10"/>
                    </a:cubicBezTo>
                    <a:cubicBezTo>
                      <a:pt x="206" y="1"/>
                      <a:pt x="206" y="1"/>
                      <a:pt x="206" y="1"/>
                    </a:cubicBezTo>
                    <a:cubicBezTo>
                      <a:pt x="173" y="1"/>
                      <a:pt x="173" y="1"/>
                      <a:pt x="173" y="1"/>
                    </a:cubicBezTo>
                    <a:cubicBezTo>
                      <a:pt x="173" y="2"/>
                      <a:pt x="173" y="2"/>
                      <a:pt x="173" y="2"/>
                    </a:cubicBezTo>
                    <a:cubicBezTo>
                      <a:pt x="176" y="2"/>
                      <a:pt x="177" y="3"/>
                      <a:pt x="178" y="3"/>
                    </a:cubicBezTo>
                    <a:cubicBezTo>
                      <a:pt x="178" y="4"/>
                      <a:pt x="179" y="6"/>
                      <a:pt x="179" y="8"/>
                    </a:cubicBezTo>
                    <a:cubicBezTo>
                      <a:pt x="179" y="35"/>
                      <a:pt x="179" y="35"/>
                      <a:pt x="179" y="35"/>
                    </a:cubicBezTo>
                    <a:cubicBezTo>
                      <a:pt x="179" y="37"/>
                      <a:pt x="178" y="38"/>
                      <a:pt x="178" y="39"/>
                    </a:cubicBezTo>
                    <a:cubicBezTo>
                      <a:pt x="177" y="39"/>
                      <a:pt x="176" y="40"/>
                      <a:pt x="173" y="40"/>
                    </a:cubicBezTo>
                    <a:cubicBezTo>
                      <a:pt x="173" y="41"/>
                      <a:pt x="173" y="41"/>
                      <a:pt x="173" y="41"/>
                    </a:cubicBezTo>
                    <a:cubicBezTo>
                      <a:pt x="206" y="41"/>
                      <a:pt x="206" y="41"/>
                      <a:pt x="206" y="41"/>
                    </a:cubicBezTo>
                    <a:cubicBezTo>
                      <a:pt x="209" y="31"/>
                      <a:pt x="209" y="31"/>
                      <a:pt x="209" y="31"/>
                    </a:cubicBezTo>
                    <a:close/>
                    <a:moveTo>
                      <a:pt x="255" y="1"/>
                    </a:moveTo>
                    <a:cubicBezTo>
                      <a:pt x="241" y="1"/>
                      <a:pt x="241" y="1"/>
                      <a:pt x="241" y="1"/>
                    </a:cubicBezTo>
                    <a:cubicBezTo>
                      <a:pt x="241" y="2"/>
                      <a:pt x="241" y="2"/>
                      <a:pt x="241" y="2"/>
                    </a:cubicBezTo>
                    <a:cubicBezTo>
                      <a:pt x="244" y="2"/>
                      <a:pt x="245" y="3"/>
                      <a:pt x="246" y="4"/>
                    </a:cubicBezTo>
                    <a:cubicBezTo>
                      <a:pt x="247" y="5"/>
                      <a:pt x="247" y="7"/>
                      <a:pt x="247" y="10"/>
                    </a:cubicBezTo>
                    <a:cubicBezTo>
                      <a:pt x="247" y="30"/>
                      <a:pt x="247" y="30"/>
                      <a:pt x="247" y="30"/>
                    </a:cubicBezTo>
                    <a:cubicBezTo>
                      <a:pt x="247" y="30"/>
                      <a:pt x="247" y="30"/>
                      <a:pt x="247" y="30"/>
                    </a:cubicBezTo>
                    <a:cubicBezTo>
                      <a:pt x="224" y="1"/>
                      <a:pt x="224" y="1"/>
                      <a:pt x="224" y="1"/>
                    </a:cubicBezTo>
                    <a:cubicBezTo>
                      <a:pt x="213" y="1"/>
                      <a:pt x="213" y="1"/>
                      <a:pt x="213" y="1"/>
                    </a:cubicBezTo>
                    <a:cubicBezTo>
                      <a:pt x="213" y="2"/>
                      <a:pt x="213" y="2"/>
                      <a:pt x="213" y="2"/>
                    </a:cubicBezTo>
                    <a:cubicBezTo>
                      <a:pt x="215" y="2"/>
                      <a:pt x="217" y="3"/>
                      <a:pt x="219" y="5"/>
                    </a:cubicBezTo>
                    <a:cubicBezTo>
                      <a:pt x="219" y="32"/>
                      <a:pt x="219" y="32"/>
                      <a:pt x="219" y="32"/>
                    </a:cubicBezTo>
                    <a:cubicBezTo>
                      <a:pt x="219" y="35"/>
                      <a:pt x="219" y="37"/>
                      <a:pt x="218" y="38"/>
                    </a:cubicBezTo>
                    <a:cubicBezTo>
                      <a:pt x="217" y="39"/>
                      <a:pt x="216" y="40"/>
                      <a:pt x="213" y="40"/>
                    </a:cubicBezTo>
                    <a:cubicBezTo>
                      <a:pt x="213" y="41"/>
                      <a:pt x="213" y="41"/>
                      <a:pt x="213" y="41"/>
                    </a:cubicBezTo>
                    <a:cubicBezTo>
                      <a:pt x="228" y="41"/>
                      <a:pt x="228" y="41"/>
                      <a:pt x="228" y="41"/>
                    </a:cubicBezTo>
                    <a:cubicBezTo>
                      <a:pt x="228" y="40"/>
                      <a:pt x="228" y="40"/>
                      <a:pt x="228" y="40"/>
                    </a:cubicBezTo>
                    <a:cubicBezTo>
                      <a:pt x="225" y="40"/>
                      <a:pt x="224" y="39"/>
                      <a:pt x="223" y="38"/>
                    </a:cubicBezTo>
                    <a:cubicBezTo>
                      <a:pt x="222" y="37"/>
                      <a:pt x="222" y="35"/>
                      <a:pt x="222" y="32"/>
                    </a:cubicBezTo>
                    <a:cubicBezTo>
                      <a:pt x="222" y="9"/>
                      <a:pt x="222" y="9"/>
                      <a:pt x="222" y="9"/>
                    </a:cubicBezTo>
                    <a:cubicBezTo>
                      <a:pt x="222" y="9"/>
                      <a:pt x="222" y="9"/>
                      <a:pt x="222" y="9"/>
                    </a:cubicBezTo>
                    <a:cubicBezTo>
                      <a:pt x="249" y="41"/>
                      <a:pt x="249" y="41"/>
                      <a:pt x="249" y="41"/>
                    </a:cubicBezTo>
                    <a:cubicBezTo>
                      <a:pt x="250" y="41"/>
                      <a:pt x="250" y="41"/>
                      <a:pt x="250" y="41"/>
                    </a:cubicBezTo>
                    <a:cubicBezTo>
                      <a:pt x="250" y="10"/>
                      <a:pt x="250" y="10"/>
                      <a:pt x="250" y="10"/>
                    </a:cubicBezTo>
                    <a:cubicBezTo>
                      <a:pt x="250" y="7"/>
                      <a:pt x="250" y="5"/>
                      <a:pt x="251" y="4"/>
                    </a:cubicBezTo>
                    <a:cubicBezTo>
                      <a:pt x="251" y="3"/>
                      <a:pt x="253" y="2"/>
                      <a:pt x="255" y="2"/>
                    </a:cubicBezTo>
                    <a:cubicBezTo>
                      <a:pt x="255" y="1"/>
                      <a:pt x="255" y="1"/>
                      <a:pt x="255" y="1"/>
                    </a:cubicBezTo>
                    <a:close/>
                    <a:moveTo>
                      <a:pt x="329" y="1"/>
                    </a:moveTo>
                    <a:cubicBezTo>
                      <a:pt x="315" y="1"/>
                      <a:pt x="315" y="1"/>
                      <a:pt x="315" y="1"/>
                    </a:cubicBezTo>
                    <a:cubicBezTo>
                      <a:pt x="315" y="2"/>
                      <a:pt x="315" y="2"/>
                      <a:pt x="315" y="2"/>
                    </a:cubicBezTo>
                    <a:cubicBezTo>
                      <a:pt x="317" y="2"/>
                      <a:pt x="319" y="3"/>
                      <a:pt x="320" y="4"/>
                    </a:cubicBezTo>
                    <a:cubicBezTo>
                      <a:pt x="320" y="5"/>
                      <a:pt x="321" y="7"/>
                      <a:pt x="321" y="10"/>
                    </a:cubicBezTo>
                    <a:cubicBezTo>
                      <a:pt x="321" y="26"/>
                      <a:pt x="321" y="26"/>
                      <a:pt x="321" y="26"/>
                    </a:cubicBezTo>
                    <a:cubicBezTo>
                      <a:pt x="321" y="31"/>
                      <a:pt x="320" y="33"/>
                      <a:pt x="319" y="35"/>
                    </a:cubicBezTo>
                    <a:cubicBezTo>
                      <a:pt x="317" y="38"/>
                      <a:pt x="314" y="39"/>
                      <a:pt x="309" y="39"/>
                    </a:cubicBezTo>
                    <a:cubicBezTo>
                      <a:pt x="302" y="39"/>
                      <a:pt x="299" y="35"/>
                      <a:pt x="299" y="27"/>
                    </a:cubicBezTo>
                    <a:cubicBezTo>
                      <a:pt x="299" y="8"/>
                      <a:pt x="299" y="8"/>
                      <a:pt x="299" y="8"/>
                    </a:cubicBezTo>
                    <a:cubicBezTo>
                      <a:pt x="299" y="5"/>
                      <a:pt x="299" y="4"/>
                      <a:pt x="300" y="3"/>
                    </a:cubicBezTo>
                    <a:cubicBezTo>
                      <a:pt x="301" y="3"/>
                      <a:pt x="302" y="2"/>
                      <a:pt x="304" y="2"/>
                    </a:cubicBezTo>
                    <a:cubicBezTo>
                      <a:pt x="304" y="1"/>
                      <a:pt x="304" y="1"/>
                      <a:pt x="304" y="1"/>
                    </a:cubicBezTo>
                    <a:cubicBezTo>
                      <a:pt x="287" y="1"/>
                      <a:pt x="287" y="1"/>
                      <a:pt x="287" y="1"/>
                    </a:cubicBezTo>
                    <a:cubicBezTo>
                      <a:pt x="287" y="2"/>
                      <a:pt x="287" y="2"/>
                      <a:pt x="287" y="2"/>
                    </a:cubicBezTo>
                    <a:cubicBezTo>
                      <a:pt x="290" y="2"/>
                      <a:pt x="291" y="3"/>
                      <a:pt x="292" y="3"/>
                    </a:cubicBezTo>
                    <a:cubicBezTo>
                      <a:pt x="293" y="4"/>
                      <a:pt x="293" y="5"/>
                      <a:pt x="293" y="8"/>
                    </a:cubicBezTo>
                    <a:cubicBezTo>
                      <a:pt x="293" y="27"/>
                      <a:pt x="293" y="27"/>
                      <a:pt x="293" y="27"/>
                    </a:cubicBezTo>
                    <a:cubicBezTo>
                      <a:pt x="293" y="37"/>
                      <a:pt x="298" y="42"/>
                      <a:pt x="308" y="42"/>
                    </a:cubicBezTo>
                    <a:cubicBezTo>
                      <a:pt x="318" y="42"/>
                      <a:pt x="324" y="36"/>
                      <a:pt x="323" y="26"/>
                    </a:cubicBezTo>
                    <a:cubicBezTo>
                      <a:pt x="323" y="10"/>
                      <a:pt x="323" y="10"/>
                      <a:pt x="323" y="10"/>
                    </a:cubicBezTo>
                    <a:cubicBezTo>
                      <a:pt x="323" y="7"/>
                      <a:pt x="324" y="5"/>
                      <a:pt x="325" y="4"/>
                    </a:cubicBezTo>
                    <a:cubicBezTo>
                      <a:pt x="325" y="3"/>
                      <a:pt x="327" y="2"/>
                      <a:pt x="329" y="2"/>
                    </a:cubicBezTo>
                    <a:cubicBezTo>
                      <a:pt x="329" y="1"/>
                      <a:pt x="329" y="1"/>
                      <a:pt x="329" y="1"/>
                    </a:cubicBezTo>
                    <a:close/>
                    <a:moveTo>
                      <a:pt x="376" y="1"/>
                    </a:moveTo>
                    <a:cubicBezTo>
                      <a:pt x="362" y="1"/>
                      <a:pt x="362" y="1"/>
                      <a:pt x="362" y="1"/>
                    </a:cubicBezTo>
                    <a:cubicBezTo>
                      <a:pt x="362" y="2"/>
                      <a:pt x="362" y="2"/>
                      <a:pt x="362" y="2"/>
                    </a:cubicBezTo>
                    <a:cubicBezTo>
                      <a:pt x="364" y="2"/>
                      <a:pt x="366" y="3"/>
                      <a:pt x="366" y="4"/>
                    </a:cubicBezTo>
                    <a:cubicBezTo>
                      <a:pt x="367" y="5"/>
                      <a:pt x="367" y="7"/>
                      <a:pt x="367" y="10"/>
                    </a:cubicBezTo>
                    <a:cubicBezTo>
                      <a:pt x="367" y="30"/>
                      <a:pt x="367" y="30"/>
                      <a:pt x="367" y="30"/>
                    </a:cubicBezTo>
                    <a:cubicBezTo>
                      <a:pt x="367" y="30"/>
                      <a:pt x="367" y="30"/>
                      <a:pt x="367" y="30"/>
                    </a:cubicBezTo>
                    <a:cubicBezTo>
                      <a:pt x="344" y="1"/>
                      <a:pt x="344" y="1"/>
                      <a:pt x="344" y="1"/>
                    </a:cubicBezTo>
                    <a:cubicBezTo>
                      <a:pt x="334" y="1"/>
                      <a:pt x="334" y="1"/>
                      <a:pt x="334" y="1"/>
                    </a:cubicBezTo>
                    <a:cubicBezTo>
                      <a:pt x="334" y="2"/>
                      <a:pt x="334" y="2"/>
                      <a:pt x="334" y="2"/>
                    </a:cubicBezTo>
                    <a:cubicBezTo>
                      <a:pt x="336" y="2"/>
                      <a:pt x="338" y="3"/>
                      <a:pt x="340" y="5"/>
                    </a:cubicBezTo>
                    <a:cubicBezTo>
                      <a:pt x="340" y="32"/>
                      <a:pt x="340" y="32"/>
                      <a:pt x="340" y="32"/>
                    </a:cubicBezTo>
                    <a:cubicBezTo>
                      <a:pt x="340" y="35"/>
                      <a:pt x="339" y="37"/>
                      <a:pt x="338" y="38"/>
                    </a:cubicBezTo>
                    <a:cubicBezTo>
                      <a:pt x="338" y="39"/>
                      <a:pt x="336" y="40"/>
                      <a:pt x="334" y="40"/>
                    </a:cubicBezTo>
                    <a:cubicBezTo>
                      <a:pt x="334" y="41"/>
                      <a:pt x="334" y="41"/>
                      <a:pt x="334" y="41"/>
                    </a:cubicBezTo>
                    <a:cubicBezTo>
                      <a:pt x="348" y="41"/>
                      <a:pt x="348" y="41"/>
                      <a:pt x="348" y="41"/>
                    </a:cubicBezTo>
                    <a:cubicBezTo>
                      <a:pt x="348" y="40"/>
                      <a:pt x="348" y="40"/>
                      <a:pt x="348" y="40"/>
                    </a:cubicBezTo>
                    <a:cubicBezTo>
                      <a:pt x="346" y="40"/>
                      <a:pt x="344" y="39"/>
                      <a:pt x="343" y="38"/>
                    </a:cubicBezTo>
                    <a:cubicBezTo>
                      <a:pt x="343" y="37"/>
                      <a:pt x="342" y="35"/>
                      <a:pt x="342" y="32"/>
                    </a:cubicBezTo>
                    <a:cubicBezTo>
                      <a:pt x="342" y="9"/>
                      <a:pt x="342" y="9"/>
                      <a:pt x="342" y="9"/>
                    </a:cubicBezTo>
                    <a:cubicBezTo>
                      <a:pt x="342" y="9"/>
                      <a:pt x="342" y="9"/>
                      <a:pt x="342" y="9"/>
                    </a:cubicBezTo>
                    <a:cubicBezTo>
                      <a:pt x="369" y="41"/>
                      <a:pt x="369" y="41"/>
                      <a:pt x="369" y="41"/>
                    </a:cubicBezTo>
                    <a:cubicBezTo>
                      <a:pt x="370" y="41"/>
                      <a:pt x="370" y="41"/>
                      <a:pt x="370" y="41"/>
                    </a:cubicBezTo>
                    <a:cubicBezTo>
                      <a:pt x="370" y="10"/>
                      <a:pt x="370" y="10"/>
                      <a:pt x="370" y="10"/>
                    </a:cubicBezTo>
                    <a:cubicBezTo>
                      <a:pt x="370" y="7"/>
                      <a:pt x="371" y="5"/>
                      <a:pt x="371" y="4"/>
                    </a:cubicBezTo>
                    <a:cubicBezTo>
                      <a:pt x="372" y="3"/>
                      <a:pt x="373" y="2"/>
                      <a:pt x="376" y="2"/>
                    </a:cubicBezTo>
                    <a:cubicBezTo>
                      <a:pt x="376" y="1"/>
                      <a:pt x="376" y="1"/>
                      <a:pt x="376" y="1"/>
                    </a:cubicBezTo>
                    <a:close/>
                    <a:moveTo>
                      <a:pt x="381" y="41"/>
                    </a:moveTo>
                    <a:cubicBezTo>
                      <a:pt x="399" y="41"/>
                      <a:pt x="399" y="41"/>
                      <a:pt x="399" y="41"/>
                    </a:cubicBezTo>
                    <a:cubicBezTo>
                      <a:pt x="399" y="40"/>
                      <a:pt x="399" y="40"/>
                      <a:pt x="399" y="40"/>
                    </a:cubicBezTo>
                    <a:cubicBezTo>
                      <a:pt x="396" y="40"/>
                      <a:pt x="395" y="40"/>
                      <a:pt x="394" y="39"/>
                    </a:cubicBezTo>
                    <a:cubicBezTo>
                      <a:pt x="393" y="38"/>
                      <a:pt x="393" y="37"/>
                      <a:pt x="393" y="35"/>
                    </a:cubicBezTo>
                    <a:cubicBezTo>
                      <a:pt x="393" y="8"/>
                      <a:pt x="393" y="8"/>
                      <a:pt x="393" y="8"/>
                    </a:cubicBezTo>
                    <a:cubicBezTo>
                      <a:pt x="393" y="5"/>
                      <a:pt x="393" y="4"/>
                      <a:pt x="394" y="3"/>
                    </a:cubicBezTo>
                    <a:cubicBezTo>
                      <a:pt x="395" y="3"/>
                      <a:pt x="396" y="2"/>
                      <a:pt x="399" y="2"/>
                    </a:cubicBezTo>
                    <a:cubicBezTo>
                      <a:pt x="399" y="1"/>
                      <a:pt x="399" y="1"/>
                      <a:pt x="399" y="1"/>
                    </a:cubicBezTo>
                    <a:cubicBezTo>
                      <a:pt x="381" y="1"/>
                      <a:pt x="381" y="1"/>
                      <a:pt x="381" y="1"/>
                    </a:cubicBezTo>
                    <a:cubicBezTo>
                      <a:pt x="381" y="2"/>
                      <a:pt x="381" y="2"/>
                      <a:pt x="381" y="2"/>
                    </a:cubicBezTo>
                    <a:cubicBezTo>
                      <a:pt x="383" y="2"/>
                      <a:pt x="385" y="3"/>
                      <a:pt x="385" y="3"/>
                    </a:cubicBezTo>
                    <a:cubicBezTo>
                      <a:pt x="386" y="4"/>
                      <a:pt x="386" y="5"/>
                      <a:pt x="386" y="8"/>
                    </a:cubicBezTo>
                    <a:cubicBezTo>
                      <a:pt x="386" y="35"/>
                      <a:pt x="386" y="35"/>
                      <a:pt x="386" y="35"/>
                    </a:cubicBezTo>
                    <a:cubicBezTo>
                      <a:pt x="386" y="37"/>
                      <a:pt x="386" y="38"/>
                      <a:pt x="385" y="39"/>
                    </a:cubicBezTo>
                    <a:cubicBezTo>
                      <a:pt x="385" y="40"/>
                      <a:pt x="383" y="40"/>
                      <a:pt x="381" y="40"/>
                    </a:cubicBezTo>
                    <a:cubicBezTo>
                      <a:pt x="381" y="41"/>
                      <a:pt x="381" y="41"/>
                      <a:pt x="381" y="41"/>
                    </a:cubicBezTo>
                    <a:close/>
                    <a:moveTo>
                      <a:pt x="445" y="1"/>
                    </a:moveTo>
                    <a:cubicBezTo>
                      <a:pt x="433" y="1"/>
                      <a:pt x="433" y="1"/>
                      <a:pt x="433" y="1"/>
                    </a:cubicBezTo>
                    <a:cubicBezTo>
                      <a:pt x="433" y="2"/>
                      <a:pt x="433" y="2"/>
                      <a:pt x="433" y="2"/>
                    </a:cubicBezTo>
                    <a:cubicBezTo>
                      <a:pt x="436" y="2"/>
                      <a:pt x="437" y="3"/>
                      <a:pt x="437" y="5"/>
                    </a:cubicBezTo>
                    <a:cubicBezTo>
                      <a:pt x="437" y="6"/>
                      <a:pt x="437" y="7"/>
                      <a:pt x="436" y="8"/>
                    </a:cubicBezTo>
                    <a:cubicBezTo>
                      <a:pt x="436" y="9"/>
                      <a:pt x="436" y="9"/>
                      <a:pt x="436" y="9"/>
                    </a:cubicBezTo>
                    <a:cubicBezTo>
                      <a:pt x="427" y="32"/>
                      <a:pt x="427" y="32"/>
                      <a:pt x="427" y="32"/>
                    </a:cubicBezTo>
                    <a:cubicBezTo>
                      <a:pt x="418" y="11"/>
                      <a:pt x="418" y="11"/>
                      <a:pt x="418" y="11"/>
                    </a:cubicBezTo>
                    <a:cubicBezTo>
                      <a:pt x="417" y="10"/>
                      <a:pt x="417" y="9"/>
                      <a:pt x="416" y="8"/>
                    </a:cubicBezTo>
                    <a:cubicBezTo>
                      <a:pt x="416" y="6"/>
                      <a:pt x="415" y="5"/>
                      <a:pt x="415" y="5"/>
                    </a:cubicBezTo>
                    <a:cubicBezTo>
                      <a:pt x="415" y="3"/>
                      <a:pt x="416" y="2"/>
                      <a:pt x="420" y="2"/>
                    </a:cubicBezTo>
                    <a:cubicBezTo>
                      <a:pt x="420" y="1"/>
                      <a:pt x="420" y="1"/>
                      <a:pt x="420" y="1"/>
                    </a:cubicBezTo>
                    <a:cubicBezTo>
                      <a:pt x="404" y="1"/>
                      <a:pt x="404" y="1"/>
                      <a:pt x="404" y="1"/>
                    </a:cubicBezTo>
                    <a:cubicBezTo>
                      <a:pt x="404" y="2"/>
                      <a:pt x="404" y="2"/>
                      <a:pt x="404" y="2"/>
                    </a:cubicBezTo>
                    <a:cubicBezTo>
                      <a:pt x="405" y="2"/>
                      <a:pt x="406" y="3"/>
                      <a:pt x="407" y="4"/>
                    </a:cubicBezTo>
                    <a:cubicBezTo>
                      <a:pt x="408" y="4"/>
                      <a:pt x="409" y="6"/>
                      <a:pt x="410" y="9"/>
                    </a:cubicBezTo>
                    <a:cubicBezTo>
                      <a:pt x="425" y="41"/>
                      <a:pt x="425" y="41"/>
                      <a:pt x="425" y="41"/>
                    </a:cubicBezTo>
                    <a:cubicBezTo>
                      <a:pt x="426" y="41"/>
                      <a:pt x="426" y="41"/>
                      <a:pt x="426" y="41"/>
                    </a:cubicBezTo>
                    <a:cubicBezTo>
                      <a:pt x="439" y="8"/>
                      <a:pt x="439" y="8"/>
                      <a:pt x="439" y="8"/>
                    </a:cubicBezTo>
                    <a:cubicBezTo>
                      <a:pt x="440" y="5"/>
                      <a:pt x="441" y="4"/>
                      <a:pt x="442" y="3"/>
                    </a:cubicBezTo>
                    <a:cubicBezTo>
                      <a:pt x="442" y="3"/>
                      <a:pt x="443" y="2"/>
                      <a:pt x="445" y="2"/>
                    </a:cubicBezTo>
                    <a:cubicBezTo>
                      <a:pt x="445" y="1"/>
                      <a:pt x="445" y="1"/>
                      <a:pt x="445" y="1"/>
                    </a:cubicBezTo>
                    <a:close/>
                    <a:moveTo>
                      <a:pt x="485" y="31"/>
                    </a:moveTo>
                    <a:cubicBezTo>
                      <a:pt x="484" y="31"/>
                      <a:pt x="484" y="31"/>
                      <a:pt x="484" y="31"/>
                    </a:cubicBezTo>
                    <a:cubicBezTo>
                      <a:pt x="482" y="34"/>
                      <a:pt x="481" y="36"/>
                      <a:pt x="479" y="37"/>
                    </a:cubicBezTo>
                    <a:cubicBezTo>
                      <a:pt x="477" y="38"/>
                      <a:pt x="474" y="39"/>
                      <a:pt x="471" y="39"/>
                    </a:cubicBezTo>
                    <a:cubicBezTo>
                      <a:pt x="466" y="39"/>
                      <a:pt x="463" y="39"/>
                      <a:pt x="463" y="39"/>
                    </a:cubicBezTo>
                    <a:cubicBezTo>
                      <a:pt x="462" y="38"/>
                      <a:pt x="461" y="38"/>
                      <a:pt x="461" y="36"/>
                    </a:cubicBezTo>
                    <a:cubicBezTo>
                      <a:pt x="461" y="21"/>
                      <a:pt x="461" y="21"/>
                      <a:pt x="461" y="21"/>
                    </a:cubicBezTo>
                    <a:cubicBezTo>
                      <a:pt x="471" y="22"/>
                      <a:pt x="471" y="22"/>
                      <a:pt x="471" y="22"/>
                    </a:cubicBezTo>
                    <a:cubicBezTo>
                      <a:pt x="473" y="22"/>
                      <a:pt x="475" y="22"/>
                      <a:pt x="476" y="23"/>
                    </a:cubicBezTo>
                    <a:cubicBezTo>
                      <a:pt x="477" y="23"/>
                      <a:pt x="477" y="25"/>
                      <a:pt x="477" y="27"/>
                    </a:cubicBezTo>
                    <a:cubicBezTo>
                      <a:pt x="479" y="27"/>
                      <a:pt x="479" y="27"/>
                      <a:pt x="479" y="27"/>
                    </a:cubicBezTo>
                    <a:cubicBezTo>
                      <a:pt x="479" y="13"/>
                      <a:pt x="479" y="13"/>
                      <a:pt x="479" y="13"/>
                    </a:cubicBezTo>
                    <a:cubicBezTo>
                      <a:pt x="477" y="13"/>
                      <a:pt x="477" y="13"/>
                      <a:pt x="477" y="13"/>
                    </a:cubicBezTo>
                    <a:cubicBezTo>
                      <a:pt x="477" y="16"/>
                      <a:pt x="477" y="17"/>
                      <a:pt x="476" y="18"/>
                    </a:cubicBezTo>
                    <a:cubicBezTo>
                      <a:pt x="475" y="19"/>
                      <a:pt x="473" y="19"/>
                      <a:pt x="471" y="19"/>
                    </a:cubicBezTo>
                    <a:cubicBezTo>
                      <a:pt x="461" y="19"/>
                      <a:pt x="461" y="19"/>
                      <a:pt x="461" y="19"/>
                    </a:cubicBezTo>
                    <a:cubicBezTo>
                      <a:pt x="461" y="5"/>
                      <a:pt x="461" y="5"/>
                      <a:pt x="461" y="5"/>
                    </a:cubicBezTo>
                    <a:cubicBezTo>
                      <a:pt x="461" y="4"/>
                      <a:pt x="462" y="3"/>
                      <a:pt x="463" y="3"/>
                    </a:cubicBezTo>
                    <a:cubicBezTo>
                      <a:pt x="472" y="3"/>
                      <a:pt x="472" y="3"/>
                      <a:pt x="472" y="3"/>
                    </a:cubicBezTo>
                    <a:cubicBezTo>
                      <a:pt x="475" y="3"/>
                      <a:pt x="477" y="4"/>
                      <a:pt x="478" y="5"/>
                    </a:cubicBezTo>
                    <a:cubicBezTo>
                      <a:pt x="480" y="5"/>
                      <a:pt x="480" y="7"/>
                      <a:pt x="481" y="10"/>
                    </a:cubicBezTo>
                    <a:cubicBezTo>
                      <a:pt x="482" y="10"/>
                      <a:pt x="482" y="10"/>
                      <a:pt x="482" y="10"/>
                    </a:cubicBezTo>
                    <a:cubicBezTo>
                      <a:pt x="482" y="1"/>
                      <a:pt x="482" y="1"/>
                      <a:pt x="482" y="1"/>
                    </a:cubicBezTo>
                    <a:cubicBezTo>
                      <a:pt x="450" y="1"/>
                      <a:pt x="450" y="1"/>
                      <a:pt x="450" y="1"/>
                    </a:cubicBezTo>
                    <a:cubicBezTo>
                      <a:pt x="450" y="2"/>
                      <a:pt x="450" y="2"/>
                      <a:pt x="450" y="2"/>
                    </a:cubicBezTo>
                    <a:cubicBezTo>
                      <a:pt x="452" y="2"/>
                      <a:pt x="454" y="3"/>
                      <a:pt x="454" y="3"/>
                    </a:cubicBezTo>
                    <a:cubicBezTo>
                      <a:pt x="455" y="4"/>
                      <a:pt x="455" y="6"/>
                      <a:pt x="455" y="8"/>
                    </a:cubicBezTo>
                    <a:cubicBezTo>
                      <a:pt x="455" y="35"/>
                      <a:pt x="455" y="35"/>
                      <a:pt x="455" y="35"/>
                    </a:cubicBezTo>
                    <a:cubicBezTo>
                      <a:pt x="455" y="37"/>
                      <a:pt x="455" y="38"/>
                      <a:pt x="454" y="39"/>
                    </a:cubicBezTo>
                    <a:cubicBezTo>
                      <a:pt x="454" y="39"/>
                      <a:pt x="452" y="40"/>
                      <a:pt x="450" y="40"/>
                    </a:cubicBezTo>
                    <a:cubicBezTo>
                      <a:pt x="450" y="41"/>
                      <a:pt x="450" y="41"/>
                      <a:pt x="450" y="41"/>
                    </a:cubicBezTo>
                    <a:cubicBezTo>
                      <a:pt x="483" y="41"/>
                      <a:pt x="483" y="41"/>
                      <a:pt x="483" y="41"/>
                    </a:cubicBezTo>
                    <a:cubicBezTo>
                      <a:pt x="485" y="31"/>
                      <a:pt x="485" y="31"/>
                      <a:pt x="485" y="31"/>
                    </a:cubicBezTo>
                    <a:close/>
                    <a:moveTo>
                      <a:pt x="529" y="40"/>
                    </a:moveTo>
                    <a:cubicBezTo>
                      <a:pt x="527" y="40"/>
                      <a:pt x="525" y="39"/>
                      <a:pt x="524" y="37"/>
                    </a:cubicBezTo>
                    <a:cubicBezTo>
                      <a:pt x="511" y="22"/>
                      <a:pt x="511" y="22"/>
                      <a:pt x="511" y="22"/>
                    </a:cubicBezTo>
                    <a:cubicBezTo>
                      <a:pt x="519" y="21"/>
                      <a:pt x="522" y="17"/>
                      <a:pt x="522" y="12"/>
                    </a:cubicBezTo>
                    <a:cubicBezTo>
                      <a:pt x="522" y="5"/>
                      <a:pt x="517" y="1"/>
                      <a:pt x="507" y="1"/>
                    </a:cubicBezTo>
                    <a:cubicBezTo>
                      <a:pt x="490" y="1"/>
                      <a:pt x="490" y="1"/>
                      <a:pt x="490" y="1"/>
                    </a:cubicBezTo>
                    <a:cubicBezTo>
                      <a:pt x="490" y="2"/>
                      <a:pt x="490" y="2"/>
                      <a:pt x="490" y="2"/>
                    </a:cubicBezTo>
                    <a:cubicBezTo>
                      <a:pt x="493" y="2"/>
                      <a:pt x="494" y="3"/>
                      <a:pt x="494" y="3"/>
                    </a:cubicBezTo>
                    <a:cubicBezTo>
                      <a:pt x="495" y="4"/>
                      <a:pt x="495" y="5"/>
                      <a:pt x="495" y="8"/>
                    </a:cubicBezTo>
                    <a:cubicBezTo>
                      <a:pt x="495" y="34"/>
                      <a:pt x="495" y="34"/>
                      <a:pt x="495" y="34"/>
                    </a:cubicBezTo>
                    <a:cubicBezTo>
                      <a:pt x="495" y="37"/>
                      <a:pt x="495" y="38"/>
                      <a:pt x="494" y="39"/>
                    </a:cubicBezTo>
                    <a:cubicBezTo>
                      <a:pt x="494" y="39"/>
                      <a:pt x="493" y="40"/>
                      <a:pt x="490" y="40"/>
                    </a:cubicBezTo>
                    <a:cubicBezTo>
                      <a:pt x="490" y="41"/>
                      <a:pt x="490" y="41"/>
                      <a:pt x="490" y="41"/>
                    </a:cubicBezTo>
                    <a:cubicBezTo>
                      <a:pt x="507" y="41"/>
                      <a:pt x="507" y="41"/>
                      <a:pt x="507" y="41"/>
                    </a:cubicBezTo>
                    <a:cubicBezTo>
                      <a:pt x="507" y="40"/>
                      <a:pt x="507" y="40"/>
                      <a:pt x="507" y="40"/>
                    </a:cubicBezTo>
                    <a:cubicBezTo>
                      <a:pt x="505" y="40"/>
                      <a:pt x="503" y="39"/>
                      <a:pt x="502" y="39"/>
                    </a:cubicBezTo>
                    <a:cubicBezTo>
                      <a:pt x="502" y="38"/>
                      <a:pt x="502" y="37"/>
                      <a:pt x="502" y="35"/>
                    </a:cubicBezTo>
                    <a:cubicBezTo>
                      <a:pt x="502" y="23"/>
                      <a:pt x="502" y="23"/>
                      <a:pt x="502" y="23"/>
                    </a:cubicBezTo>
                    <a:cubicBezTo>
                      <a:pt x="505" y="23"/>
                      <a:pt x="505" y="23"/>
                      <a:pt x="505" y="23"/>
                    </a:cubicBezTo>
                    <a:cubicBezTo>
                      <a:pt x="519" y="41"/>
                      <a:pt x="519" y="41"/>
                      <a:pt x="519" y="41"/>
                    </a:cubicBezTo>
                    <a:cubicBezTo>
                      <a:pt x="529" y="41"/>
                      <a:pt x="529" y="41"/>
                      <a:pt x="529" y="41"/>
                    </a:cubicBezTo>
                    <a:cubicBezTo>
                      <a:pt x="529" y="40"/>
                      <a:pt x="529" y="40"/>
                      <a:pt x="529" y="40"/>
                    </a:cubicBezTo>
                    <a:close/>
                    <a:moveTo>
                      <a:pt x="502" y="5"/>
                    </a:moveTo>
                    <a:cubicBezTo>
                      <a:pt x="501" y="4"/>
                      <a:pt x="502" y="3"/>
                      <a:pt x="505" y="3"/>
                    </a:cubicBezTo>
                    <a:cubicBezTo>
                      <a:pt x="512" y="3"/>
                      <a:pt x="516" y="6"/>
                      <a:pt x="516" y="12"/>
                    </a:cubicBezTo>
                    <a:cubicBezTo>
                      <a:pt x="516" y="18"/>
                      <a:pt x="511" y="21"/>
                      <a:pt x="502" y="20"/>
                    </a:cubicBezTo>
                    <a:cubicBezTo>
                      <a:pt x="502" y="5"/>
                      <a:pt x="502" y="5"/>
                      <a:pt x="502" y="5"/>
                    </a:cubicBezTo>
                    <a:close/>
                    <a:moveTo>
                      <a:pt x="559" y="0"/>
                    </a:moveTo>
                    <a:cubicBezTo>
                      <a:pt x="558" y="0"/>
                      <a:pt x="558" y="0"/>
                      <a:pt x="558" y="0"/>
                    </a:cubicBezTo>
                    <a:cubicBezTo>
                      <a:pt x="558" y="2"/>
                      <a:pt x="557" y="2"/>
                      <a:pt x="556" y="2"/>
                    </a:cubicBezTo>
                    <a:cubicBezTo>
                      <a:pt x="556" y="2"/>
                      <a:pt x="555" y="2"/>
                      <a:pt x="554" y="2"/>
                    </a:cubicBezTo>
                    <a:cubicBezTo>
                      <a:pt x="551" y="1"/>
                      <a:pt x="549" y="0"/>
                      <a:pt x="548" y="0"/>
                    </a:cubicBezTo>
                    <a:cubicBezTo>
                      <a:pt x="541" y="1"/>
                      <a:pt x="537" y="4"/>
                      <a:pt x="537" y="10"/>
                    </a:cubicBezTo>
                    <a:cubicBezTo>
                      <a:pt x="536" y="15"/>
                      <a:pt x="540" y="19"/>
                      <a:pt x="546" y="23"/>
                    </a:cubicBezTo>
                    <a:cubicBezTo>
                      <a:pt x="550" y="25"/>
                      <a:pt x="553" y="27"/>
                      <a:pt x="554" y="28"/>
                    </a:cubicBezTo>
                    <a:cubicBezTo>
                      <a:pt x="556" y="29"/>
                      <a:pt x="556" y="31"/>
                      <a:pt x="556" y="33"/>
                    </a:cubicBezTo>
                    <a:cubicBezTo>
                      <a:pt x="556" y="37"/>
                      <a:pt x="553" y="40"/>
                      <a:pt x="549" y="40"/>
                    </a:cubicBezTo>
                    <a:cubicBezTo>
                      <a:pt x="543" y="40"/>
                      <a:pt x="539" y="36"/>
                      <a:pt x="536" y="29"/>
                    </a:cubicBezTo>
                    <a:cubicBezTo>
                      <a:pt x="535" y="29"/>
                      <a:pt x="535" y="29"/>
                      <a:pt x="535" y="29"/>
                    </a:cubicBezTo>
                    <a:cubicBezTo>
                      <a:pt x="537" y="41"/>
                      <a:pt x="537" y="41"/>
                      <a:pt x="537" y="41"/>
                    </a:cubicBezTo>
                    <a:cubicBezTo>
                      <a:pt x="538" y="41"/>
                      <a:pt x="538" y="41"/>
                      <a:pt x="538" y="41"/>
                    </a:cubicBezTo>
                    <a:cubicBezTo>
                      <a:pt x="538" y="41"/>
                      <a:pt x="539" y="40"/>
                      <a:pt x="540" y="40"/>
                    </a:cubicBezTo>
                    <a:cubicBezTo>
                      <a:pt x="540" y="40"/>
                      <a:pt x="541" y="40"/>
                      <a:pt x="543" y="41"/>
                    </a:cubicBezTo>
                    <a:cubicBezTo>
                      <a:pt x="545" y="41"/>
                      <a:pt x="548" y="42"/>
                      <a:pt x="549" y="42"/>
                    </a:cubicBezTo>
                    <a:cubicBezTo>
                      <a:pt x="557" y="41"/>
                      <a:pt x="561" y="38"/>
                      <a:pt x="562" y="31"/>
                    </a:cubicBezTo>
                    <a:cubicBezTo>
                      <a:pt x="561" y="25"/>
                      <a:pt x="557" y="20"/>
                      <a:pt x="551" y="18"/>
                    </a:cubicBezTo>
                    <a:cubicBezTo>
                      <a:pt x="546" y="15"/>
                      <a:pt x="543" y="12"/>
                      <a:pt x="542" y="8"/>
                    </a:cubicBezTo>
                    <a:cubicBezTo>
                      <a:pt x="542" y="5"/>
                      <a:pt x="544" y="3"/>
                      <a:pt x="548" y="3"/>
                    </a:cubicBezTo>
                    <a:cubicBezTo>
                      <a:pt x="554" y="3"/>
                      <a:pt x="558" y="6"/>
                      <a:pt x="559" y="13"/>
                    </a:cubicBezTo>
                    <a:cubicBezTo>
                      <a:pt x="561" y="13"/>
                      <a:pt x="561" y="13"/>
                      <a:pt x="561" y="13"/>
                    </a:cubicBezTo>
                    <a:cubicBezTo>
                      <a:pt x="559" y="0"/>
                      <a:pt x="559" y="0"/>
                      <a:pt x="559" y="0"/>
                    </a:cubicBezTo>
                    <a:close/>
                    <a:moveTo>
                      <a:pt x="570" y="41"/>
                    </a:moveTo>
                    <a:cubicBezTo>
                      <a:pt x="588" y="41"/>
                      <a:pt x="588" y="41"/>
                      <a:pt x="588" y="41"/>
                    </a:cubicBezTo>
                    <a:cubicBezTo>
                      <a:pt x="588" y="40"/>
                      <a:pt x="588" y="40"/>
                      <a:pt x="588" y="40"/>
                    </a:cubicBezTo>
                    <a:cubicBezTo>
                      <a:pt x="586" y="40"/>
                      <a:pt x="584" y="40"/>
                      <a:pt x="583" y="39"/>
                    </a:cubicBezTo>
                    <a:cubicBezTo>
                      <a:pt x="583" y="38"/>
                      <a:pt x="582" y="37"/>
                      <a:pt x="582" y="35"/>
                    </a:cubicBezTo>
                    <a:cubicBezTo>
                      <a:pt x="582" y="8"/>
                      <a:pt x="582" y="8"/>
                      <a:pt x="582" y="8"/>
                    </a:cubicBezTo>
                    <a:cubicBezTo>
                      <a:pt x="582" y="5"/>
                      <a:pt x="583" y="4"/>
                      <a:pt x="583" y="3"/>
                    </a:cubicBezTo>
                    <a:cubicBezTo>
                      <a:pt x="584" y="3"/>
                      <a:pt x="586" y="2"/>
                      <a:pt x="588" y="2"/>
                    </a:cubicBezTo>
                    <a:cubicBezTo>
                      <a:pt x="588" y="1"/>
                      <a:pt x="588" y="1"/>
                      <a:pt x="588" y="1"/>
                    </a:cubicBezTo>
                    <a:cubicBezTo>
                      <a:pt x="570" y="1"/>
                      <a:pt x="570" y="1"/>
                      <a:pt x="570" y="1"/>
                    </a:cubicBezTo>
                    <a:cubicBezTo>
                      <a:pt x="570" y="2"/>
                      <a:pt x="570" y="2"/>
                      <a:pt x="570" y="2"/>
                    </a:cubicBezTo>
                    <a:cubicBezTo>
                      <a:pt x="573" y="2"/>
                      <a:pt x="574" y="3"/>
                      <a:pt x="575" y="3"/>
                    </a:cubicBezTo>
                    <a:cubicBezTo>
                      <a:pt x="576" y="4"/>
                      <a:pt x="576" y="5"/>
                      <a:pt x="576" y="8"/>
                    </a:cubicBezTo>
                    <a:cubicBezTo>
                      <a:pt x="576" y="35"/>
                      <a:pt x="576" y="35"/>
                      <a:pt x="576" y="35"/>
                    </a:cubicBezTo>
                    <a:cubicBezTo>
                      <a:pt x="576" y="37"/>
                      <a:pt x="576" y="38"/>
                      <a:pt x="575" y="39"/>
                    </a:cubicBezTo>
                    <a:cubicBezTo>
                      <a:pt x="574" y="40"/>
                      <a:pt x="573" y="40"/>
                      <a:pt x="570" y="40"/>
                    </a:cubicBezTo>
                    <a:cubicBezTo>
                      <a:pt x="570" y="41"/>
                      <a:pt x="570" y="41"/>
                      <a:pt x="570" y="41"/>
                    </a:cubicBezTo>
                    <a:close/>
                    <a:moveTo>
                      <a:pt x="620" y="40"/>
                    </a:moveTo>
                    <a:cubicBezTo>
                      <a:pt x="617" y="40"/>
                      <a:pt x="615" y="39"/>
                      <a:pt x="615" y="39"/>
                    </a:cubicBezTo>
                    <a:cubicBezTo>
                      <a:pt x="614" y="38"/>
                      <a:pt x="614" y="37"/>
                      <a:pt x="614" y="35"/>
                    </a:cubicBezTo>
                    <a:cubicBezTo>
                      <a:pt x="614" y="4"/>
                      <a:pt x="614" y="4"/>
                      <a:pt x="614" y="4"/>
                    </a:cubicBezTo>
                    <a:cubicBezTo>
                      <a:pt x="617" y="4"/>
                      <a:pt x="617" y="4"/>
                      <a:pt x="617" y="4"/>
                    </a:cubicBezTo>
                    <a:cubicBezTo>
                      <a:pt x="621" y="4"/>
                      <a:pt x="623" y="4"/>
                      <a:pt x="624" y="5"/>
                    </a:cubicBezTo>
                    <a:cubicBezTo>
                      <a:pt x="625" y="6"/>
                      <a:pt x="626" y="8"/>
                      <a:pt x="627" y="11"/>
                    </a:cubicBezTo>
                    <a:cubicBezTo>
                      <a:pt x="628" y="11"/>
                      <a:pt x="628" y="11"/>
                      <a:pt x="628" y="11"/>
                    </a:cubicBezTo>
                    <a:cubicBezTo>
                      <a:pt x="628" y="1"/>
                      <a:pt x="628" y="1"/>
                      <a:pt x="628" y="1"/>
                    </a:cubicBezTo>
                    <a:cubicBezTo>
                      <a:pt x="594" y="1"/>
                      <a:pt x="594" y="1"/>
                      <a:pt x="594" y="1"/>
                    </a:cubicBezTo>
                    <a:cubicBezTo>
                      <a:pt x="593" y="11"/>
                      <a:pt x="593" y="11"/>
                      <a:pt x="593" y="11"/>
                    </a:cubicBezTo>
                    <a:cubicBezTo>
                      <a:pt x="595" y="11"/>
                      <a:pt x="595" y="11"/>
                      <a:pt x="595" y="11"/>
                    </a:cubicBezTo>
                    <a:cubicBezTo>
                      <a:pt x="595" y="8"/>
                      <a:pt x="596" y="6"/>
                      <a:pt x="597" y="5"/>
                    </a:cubicBezTo>
                    <a:cubicBezTo>
                      <a:pt x="599" y="4"/>
                      <a:pt x="601" y="4"/>
                      <a:pt x="604" y="4"/>
                    </a:cubicBezTo>
                    <a:cubicBezTo>
                      <a:pt x="608" y="4"/>
                      <a:pt x="608" y="4"/>
                      <a:pt x="608" y="4"/>
                    </a:cubicBezTo>
                    <a:cubicBezTo>
                      <a:pt x="608" y="34"/>
                      <a:pt x="608" y="34"/>
                      <a:pt x="608" y="34"/>
                    </a:cubicBezTo>
                    <a:cubicBezTo>
                      <a:pt x="608" y="37"/>
                      <a:pt x="607" y="38"/>
                      <a:pt x="607" y="39"/>
                    </a:cubicBezTo>
                    <a:cubicBezTo>
                      <a:pt x="606" y="39"/>
                      <a:pt x="604" y="40"/>
                      <a:pt x="602" y="40"/>
                    </a:cubicBezTo>
                    <a:cubicBezTo>
                      <a:pt x="602" y="41"/>
                      <a:pt x="602" y="41"/>
                      <a:pt x="602" y="41"/>
                    </a:cubicBezTo>
                    <a:cubicBezTo>
                      <a:pt x="620" y="41"/>
                      <a:pt x="620" y="41"/>
                      <a:pt x="620" y="41"/>
                    </a:cubicBezTo>
                    <a:cubicBezTo>
                      <a:pt x="620" y="40"/>
                      <a:pt x="620" y="40"/>
                      <a:pt x="620" y="40"/>
                    </a:cubicBezTo>
                    <a:close/>
                    <a:moveTo>
                      <a:pt x="675" y="1"/>
                    </a:moveTo>
                    <a:cubicBezTo>
                      <a:pt x="661" y="1"/>
                      <a:pt x="661" y="1"/>
                      <a:pt x="661" y="1"/>
                    </a:cubicBezTo>
                    <a:cubicBezTo>
                      <a:pt x="661" y="2"/>
                      <a:pt x="661" y="2"/>
                      <a:pt x="661" y="2"/>
                    </a:cubicBezTo>
                    <a:cubicBezTo>
                      <a:pt x="664" y="2"/>
                      <a:pt x="666" y="3"/>
                      <a:pt x="666" y="4"/>
                    </a:cubicBezTo>
                    <a:cubicBezTo>
                      <a:pt x="666" y="5"/>
                      <a:pt x="665" y="6"/>
                      <a:pt x="665" y="6"/>
                    </a:cubicBezTo>
                    <a:cubicBezTo>
                      <a:pt x="656" y="20"/>
                      <a:pt x="656" y="20"/>
                      <a:pt x="656" y="20"/>
                    </a:cubicBezTo>
                    <a:cubicBezTo>
                      <a:pt x="647" y="7"/>
                      <a:pt x="647" y="7"/>
                      <a:pt x="647" y="7"/>
                    </a:cubicBezTo>
                    <a:cubicBezTo>
                      <a:pt x="646" y="6"/>
                      <a:pt x="646" y="5"/>
                      <a:pt x="646" y="4"/>
                    </a:cubicBezTo>
                    <a:cubicBezTo>
                      <a:pt x="646" y="3"/>
                      <a:pt x="647" y="2"/>
                      <a:pt x="650" y="2"/>
                    </a:cubicBezTo>
                    <a:cubicBezTo>
                      <a:pt x="650" y="2"/>
                      <a:pt x="650" y="2"/>
                      <a:pt x="650" y="2"/>
                    </a:cubicBezTo>
                    <a:cubicBezTo>
                      <a:pt x="650" y="1"/>
                      <a:pt x="650" y="1"/>
                      <a:pt x="650" y="1"/>
                    </a:cubicBezTo>
                    <a:cubicBezTo>
                      <a:pt x="634" y="1"/>
                      <a:pt x="634" y="1"/>
                      <a:pt x="634" y="1"/>
                    </a:cubicBezTo>
                    <a:cubicBezTo>
                      <a:pt x="634" y="2"/>
                      <a:pt x="634" y="2"/>
                      <a:pt x="634" y="2"/>
                    </a:cubicBezTo>
                    <a:cubicBezTo>
                      <a:pt x="635" y="2"/>
                      <a:pt x="636" y="3"/>
                      <a:pt x="637" y="4"/>
                    </a:cubicBezTo>
                    <a:cubicBezTo>
                      <a:pt x="638" y="5"/>
                      <a:pt x="640" y="8"/>
                      <a:pt x="643" y="12"/>
                    </a:cubicBezTo>
                    <a:cubicBezTo>
                      <a:pt x="651" y="23"/>
                      <a:pt x="651" y="23"/>
                      <a:pt x="651" y="23"/>
                    </a:cubicBezTo>
                    <a:cubicBezTo>
                      <a:pt x="651" y="34"/>
                      <a:pt x="651" y="34"/>
                      <a:pt x="651" y="34"/>
                    </a:cubicBezTo>
                    <a:cubicBezTo>
                      <a:pt x="651" y="37"/>
                      <a:pt x="651" y="38"/>
                      <a:pt x="650" y="39"/>
                    </a:cubicBezTo>
                    <a:cubicBezTo>
                      <a:pt x="650" y="40"/>
                      <a:pt x="648" y="40"/>
                      <a:pt x="645" y="40"/>
                    </a:cubicBezTo>
                    <a:cubicBezTo>
                      <a:pt x="645" y="41"/>
                      <a:pt x="645" y="41"/>
                      <a:pt x="645" y="41"/>
                    </a:cubicBezTo>
                    <a:cubicBezTo>
                      <a:pt x="664" y="41"/>
                      <a:pt x="664" y="41"/>
                      <a:pt x="664" y="41"/>
                    </a:cubicBezTo>
                    <a:cubicBezTo>
                      <a:pt x="664" y="40"/>
                      <a:pt x="664" y="40"/>
                      <a:pt x="664" y="40"/>
                    </a:cubicBezTo>
                    <a:cubicBezTo>
                      <a:pt x="661" y="40"/>
                      <a:pt x="659" y="40"/>
                      <a:pt x="659" y="39"/>
                    </a:cubicBezTo>
                    <a:cubicBezTo>
                      <a:pt x="658" y="38"/>
                      <a:pt x="657" y="37"/>
                      <a:pt x="657" y="35"/>
                    </a:cubicBezTo>
                    <a:cubicBezTo>
                      <a:pt x="657" y="23"/>
                      <a:pt x="657" y="23"/>
                      <a:pt x="657" y="23"/>
                    </a:cubicBezTo>
                    <a:cubicBezTo>
                      <a:pt x="666" y="9"/>
                      <a:pt x="666" y="9"/>
                      <a:pt x="666" y="9"/>
                    </a:cubicBezTo>
                    <a:cubicBezTo>
                      <a:pt x="669" y="4"/>
                      <a:pt x="672" y="2"/>
                      <a:pt x="675" y="2"/>
                    </a:cubicBezTo>
                    <a:cubicBezTo>
                      <a:pt x="675" y="1"/>
                      <a:pt x="675" y="1"/>
                      <a:pt x="67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endParaRPr>
              </a:p>
            </p:txBody>
          </p:sp>
        </p:grpSp>
        <p:grpSp>
          <p:nvGrpSpPr>
            <p:cNvPr id="4" name="组合 3"/>
            <p:cNvGrpSpPr/>
            <p:nvPr/>
          </p:nvGrpSpPr>
          <p:grpSpPr>
            <a:xfrm>
              <a:off x="3763962" y="0"/>
              <a:ext cx="1069105" cy="1067923"/>
              <a:chOff x="3851276" y="1292225"/>
              <a:chExt cx="1435100" cy="1433513"/>
            </a:xfrm>
            <a:grpFill/>
          </p:grpSpPr>
          <p:sp>
            <p:nvSpPr>
              <p:cNvPr id="5" name="Freeform 15"/>
              <p:cNvSpPr>
                <a:spLocks noEditPoints="1"/>
              </p:cNvSpPr>
              <p:nvPr/>
            </p:nvSpPr>
            <p:spPr bwMode="auto">
              <a:xfrm>
                <a:off x="3956051" y="1852613"/>
                <a:ext cx="1228725" cy="158750"/>
              </a:xfrm>
              <a:custGeom>
                <a:avLst/>
                <a:gdLst>
                  <a:gd name="T0" fmla="*/ 50 w 774"/>
                  <a:gd name="T1" fmla="*/ 0 h 100"/>
                  <a:gd name="T2" fmla="*/ 59 w 774"/>
                  <a:gd name="T3" fmla="*/ 26 h 100"/>
                  <a:gd name="T4" fmla="*/ 83 w 774"/>
                  <a:gd name="T5" fmla="*/ 14 h 100"/>
                  <a:gd name="T6" fmla="*/ 74 w 774"/>
                  <a:gd name="T7" fmla="*/ 40 h 100"/>
                  <a:gd name="T8" fmla="*/ 97 w 774"/>
                  <a:gd name="T9" fmla="*/ 50 h 100"/>
                  <a:gd name="T10" fmla="*/ 74 w 774"/>
                  <a:gd name="T11" fmla="*/ 59 h 100"/>
                  <a:gd name="T12" fmla="*/ 83 w 774"/>
                  <a:gd name="T13" fmla="*/ 85 h 100"/>
                  <a:gd name="T14" fmla="*/ 59 w 774"/>
                  <a:gd name="T15" fmla="*/ 74 h 100"/>
                  <a:gd name="T16" fmla="*/ 50 w 774"/>
                  <a:gd name="T17" fmla="*/ 100 h 100"/>
                  <a:gd name="T18" fmla="*/ 40 w 774"/>
                  <a:gd name="T19" fmla="*/ 74 h 100"/>
                  <a:gd name="T20" fmla="*/ 14 w 774"/>
                  <a:gd name="T21" fmla="*/ 85 h 100"/>
                  <a:gd name="T22" fmla="*/ 26 w 774"/>
                  <a:gd name="T23" fmla="*/ 59 h 100"/>
                  <a:gd name="T24" fmla="*/ 0 w 774"/>
                  <a:gd name="T25" fmla="*/ 50 h 100"/>
                  <a:gd name="T26" fmla="*/ 26 w 774"/>
                  <a:gd name="T27" fmla="*/ 40 h 100"/>
                  <a:gd name="T28" fmla="*/ 14 w 774"/>
                  <a:gd name="T29" fmla="*/ 14 h 100"/>
                  <a:gd name="T30" fmla="*/ 40 w 774"/>
                  <a:gd name="T31" fmla="*/ 26 h 100"/>
                  <a:gd name="T32" fmla="*/ 50 w 774"/>
                  <a:gd name="T33" fmla="*/ 0 h 100"/>
                  <a:gd name="T34" fmla="*/ 50 w 774"/>
                  <a:gd name="T35" fmla="*/ 0 h 100"/>
                  <a:gd name="T36" fmla="*/ 724 w 774"/>
                  <a:gd name="T37" fmla="*/ 0 h 100"/>
                  <a:gd name="T38" fmla="*/ 733 w 774"/>
                  <a:gd name="T39" fmla="*/ 26 h 100"/>
                  <a:gd name="T40" fmla="*/ 757 w 774"/>
                  <a:gd name="T41" fmla="*/ 14 h 100"/>
                  <a:gd name="T42" fmla="*/ 748 w 774"/>
                  <a:gd name="T43" fmla="*/ 40 h 100"/>
                  <a:gd name="T44" fmla="*/ 774 w 774"/>
                  <a:gd name="T45" fmla="*/ 50 h 100"/>
                  <a:gd name="T46" fmla="*/ 748 w 774"/>
                  <a:gd name="T47" fmla="*/ 59 h 100"/>
                  <a:gd name="T48" fmla="*/ 757 w 774"/>
                  <a:gd name="T49" fmla="*/ 85 h 100"/>
                  <a:gd name="T50" fmla="*/ 733 w 774"/>
                  <a:gd name="T51" fmla="*/ 74 h 100"/>
                  <a:gd name="T52" fmla="*/ 724 w 774"/>
                  <a:gd name="T53" fmla="*/ 100 h 100"/>
                  <a:gd name="T54" fmla="*/ 714 w 774"/>
                  <a:gd name="T55" fmla="*/ 74 h 100"/>
                  <a:gd name="T56" fmla="*/ 688 w 774"/>
                  <a:gd name="T57" fmla="*/ 85 h 100"/>
                  <a:gd name="T58" fmla="*/ 700 w 774"/>
                  <a:gd name="T59" fmla="*/ 59 h 100"/>
                  <a:gd name="T60" fmla="*/ 674 w 774"/>
                  <a:gd name="T61" fmla="*/ 50 h 100"/>
                  <a:gd name="T62" fmla="*/ 700 w 774"/>
                  <a:gd name="T63" fmla="*/ 40 h 100"/>
                  <a:gd name="T64" fmla="*/ 688 w 774"/>
                  <a:gd name="T65" fmla="*/ 14 h 100"/>
                  <a:gd name="T66" fmla="*/ 714 w 774"/>
                  <a:gd name="T67" fmla="*/ 26 h 100"/>
                  <a:gd name="T68" fmla="*/ 724 w 774"/>
                  <a:gd name="T69" fmla="*/ 0 h 100"/>
                  <a:gd name="T70" fmla="*/ 724 w 774"/>
                  <a:gd name="T71"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74" h="100">
                    <a:moveTo>
                      <a:pt x="50" y="0"/>
                    </a:moveTo>
                    <a:lnTo>
                      <a:pt x="59" y="26"/>
                    </a:lnTo>
                    <a:lnTo>
                      <a:pt x="83" y="14"/>
                    </a:lnTo>
                    <a:lnTo>
                      <a:pt x="74" y="40"/>
                    </a:lnTo>
                    <a:lnTo>
                      <a:pt x="97" y="50"/>
                    </a:lnTo>
                    <a:lnTo>
                      <a:pt x="74" y="59"/>
                    </a:lnTo>
                    <a:lnTo>
                      <a:pt x="83" y="85"/>
                    </a:lnTo>
                    <a:lnTo>
                      <a:pt x="59" y="74"/>
                    </a:lnTo>
                    <a:lnTo>
                      <a:pt x="50" y="100"/>
                    </a:lnTo>
                    <a:lnTo>
                      <a:pt x="40" y="74"/>
                    </a:lnTo>
                    <a:lnTo>
                      <a:pt x="14" y="85"/>
                    </a:lnTo>
                    <a:lnTo>
                      <a:pt x="26" y="59"/>
                    </a:lnTo>
                    <a:lnTo>
                      <a:pt x="0" y="50"/>
                    </a:lnTo>
                    <a:lnTo>
                      <a:pt x="26" y="40"/>
                    </a:lnTo>
                    <a:lnTo>
                      <a:pt x="14" y="14"/>
                    </a:lnTo>
                    <a:lnTo>
                      <a:pt x="40" y="26"/>
                    </a:lnTo>
                    <a:lnTo>
                      <a:pt x="50" y="0"/>
                    </a:lnTo>
                    <a:lnTo>
                      <a:pt x="50" y="0"/>
                    </a:lnTo>
                    <a:close/>
                    <a:moveTo>
                      <a:pt x="724" y="0"/>
                    </a:moveTo>
                    <a:lnTo>
                      <a:pt x="733" y="26"/>
                    </a:lnTo>
                    <a:lnTo>
                      <a:pt x="757" y="14"/>
                    </a:lnTo>
                    <a:lnTo>
                      <a:pt x="748" y="40"/>
                    </a:lnTo>
                    <a:lnTo>
                      <a:pt x="774" y="50"/>
                    </a:lnTo>
                    <a:lnTo>
                      <a:pt x="748" y="59"/>
                    </a:lnTo>
                    <a:lnTo>
                      <a:pt x="757" y="85"/>
                    </a:lnTo>
                    <a:lnTo>
                      <a:pt x="733" y="74"/>
                    </a:lnTo>
                    <a:lnTo>
                      <a:pt x="724" y="100"/>
                    </a:lnTo>
                    <a:lnTo>
                      <a:pt x="714" y="74"/>
                    </a:lnTo>
                    <a:lnTo>
                      <a:pt x="688" y="85"/>
                    </a:lnTo>
                    <a:lnTo>
                      <a:pt x="700" y="59"/>
                    </a:lnTo>
                    <a:lnTo>
                      <a:pt x="674" y="50"/>
                    </a:lnTo>
                    <a:lnTo>
                      <a:pt x="700" y="40"/>
                    </a:lnTo>
                    <a:lnTo>
                      <a:pt x="688" y="14"/>
                    </a:lnTo>
                    <a:lnTo>
                      <a:pt x="714" y="26"/>
                    </a:lnTo>
                    <a:lnTo>
                      <a:pt x="724" y="0"/>
                    </a:lnTo>
                    <a:lnTo>
                      <a:pt x="72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endParaRPr>
              </a:p>
            </p:txBody>
          </p:sp>
          <p:sp>
            <p:nvSpPr>
              <p:cNvPr id="6" name="Freeform 16"/>
              <p:cNvSpPr>
                <a:spLocks noEditPoints="1"/>
              </p:cNvSpPr>
              <p:nvPr/>
            </p:nvSpPr>
            <p:spPr bwMode="auto">
              <a:xfrm>
                <a:off x="4035426" y="1404938"/>
                <a:ext cx="1058863" cy="390525"/>
              </a:xfrm>
              <a:custGeom>
                <a:avLst/>
                <a:gdLst>
                  <a:gd name="T0" fmla="*/ 250 w 281"/>
                  <a:gd name="T1" fmla="*/ 60 h 104"/>
                  <a:gd name="T2" fmla="*/ 241 w 281"/>
                  <a:gd name="T3" fmla="*/ 65 h 104"/>
                  <a:gd name="T4" fmla="*/ 277 w 281"/>
                  <a:gd name="T5" fmla="*/ 69 h 104"/>
                  <a:gd name="T6" fmla="*/ 171 w 281"/>
                  <a:gd name="T7" fmla="*/ 16 h 104"/>
                  <a:gd name="T8" fmla="*/ 186 w 281"/>
                  <a:gd name="T9" fmla="*/ 6 h 104"/>
                  <a:gd name="T10" fmla="*/ 172 w 281"/>
                  <a:gd name="T11" fmla="*/ 5 h 104"/>
                  <a:gd name="T12" fmla="*/ 168 w 281"/>
                  <a:gd name="T13" fmla="*/ 28 h 104"/>
                  <a:gd name="T14" fmla="*/ 178 w 281"/>
                  <a:gd name="T15" fmla="*/ 11 h 104"/>
                  <a:gd name="T16" fmla="*/ 182 w 281"/>
                  <a:gd name="T17" fmla="*/ 7 h 104"/>
                  <a:gd name="T18" fmla="*/ 193 w 281"/>
                  <a:gd name="T19" fmla="*/ 43 h 104"/>
                  <a:gd name="T20" fmla="*/ 197 w 281"/>
                  <a:gd name="T21" fmla="*/ 44 h 104"/>
                  <a:gd name="T22" fmla="*/ 192 w 281"/>
                  <a:gd name="T23" fmla="*/ 4 h 104"/>
                  <a:gd name="T24" fmla="*/ 191 w 281"/>
                  <a:gd name="T25" fmla="*/ 19 h 104"/>
                  <a:gd name="T26" fmla="*/ 199 w 281"/>
                  <a:gd name="T27" fmla="*/ 14 h 104"/>
                  <a:gd name="T28" fmla="*/ 202 w 281"/>
                  <a:gd name="T29" fmla="*/ 12 h 104"/>
                  <a:gd name="T30" fmla="*/ 121 w 281"/>
                  <a:gd name="T31" fmla="*/ 38 h 104"/>
                  <a:gd name="T32" fmla="*/ 104 w 281"/>
                  <a:gd name="T33" fmla="*/ 17 h 104"/>
                  <a:gd name="T34" fmla="*/ 86 w 281"/>
                  <a:gd name="T35" fmla="*/ 9 h 104"/>
                  <a:gd name="T36" fmla="*/ 76 w 281"/>
                  <a:gd name="T37" fmla="*/ 30 h 104"/>
                  <a:gd name="T38" fmla="*/ 79 w 281"/>
                  <a:gd name="T39" fmla="*/ 52 h 104"/>
                  <a:gd name="T40" fmla="*/ 12 w 281"/>
                  <a:gd name="T41" fmla="*/ 67 h 104"/>
                  <a:gd name="T42" fmla="*/ 9 w 281"/>
                  <a:gd name="T43" fmla="*/ 62 h 104"/>
                  <a:gd name="T44" fmla="*/ 5 w 281"/>
                  <a:gd name="T45" fmla="*/ 70 h 104"/>
                  <a:gd name="T46" fmla="*/ 17 w 281"/>
                  <a:gd name="T47" fmla="*/ 72 h 104"/>
                  <a:gd name="T48" fmla="*/ 16 w 281"/>
                  <a:gd name="T49" fmla="*/ 68 h 104"/>
                  <a:gd name="T50" fmla="*/ 12 w 281"/>
                  <a:gd name="T51" fmla="*/ 73 h 104"/>
                  <a:gd name="T52" fmla="*/ 17 w 281"/>
                  <a:gd name="T53" fmla="*/ 73 h 104"/>
                  <a:gd name="T54" fmla="*/ 29 w 281"/>
                  <a:gd name="T55" fmla="*/ 62 h 104"/>
                  <a:gd name="T56" fmla="*/ 25 w 281"/>
                  <a:gd name="T57" fmla="*/ 63 h 104"/>
                  <a:gd name="T58" fmla="*/ 12 w 281"/>
                  <a:gd name="T59" fmla="*/ 59 h 104"/>
                  <a:gd name="T60" fmla="*/ 14 w 281"/>
                  <a:gd name="T61" fmla="*/ 65 h 104"/>
                  <a:gd name="T62" fmla="*/ 19 w 281"/>
                  <a:gd name="T63" fmla="*/ 67 h 104"/>
                  <a:gd name="T64" fmla="*/ 14 w 281"/>
                  <a:gd name="T65" fmla="*/ 76 h 104"/>
                  <a:gd name="T66" fmla="*/ 9 w 281"/>
                  <a:gd name="T67" fmla="*/ 73 h 104"/>
                  <a:gd name="T68" fmla="*/ 4 w 281"/>
                  <a:gd name="T69" fmla="*/ 71 h 104"/>
                  <a:gd name="T70" fmla="*/ 2 w 281"/>
                  <a:gd name="T71" fmla="*/ 79 h 104"/>
                  <a:gd name="T72" fmla="*/ 11 w 281"/>
                  <a:gd name="T73" fmla="*/ 88 h 104"/>
                  <a:gd name="T74" fmla="*/ 17 w 281"/>
                  <a:gd name="T75" fmla="*/ 91 h 104"/>
                  <a:gd name="T76" fmla="*/ 37 w 281"/>
                  <a:gd name="T77" fmla="*/ 67 h 104"/>
                  <a:gd name="T78" fmla="*/ 24 w 281"/>
                  <a:gd name="T79" fmla="*/ 72 h 104"/>
                  <a:gd name="T80" fmla="*/ 27 w 281"/>
                  <a:gd name="T81" fmla="*/ 74 h 104"/>
                  <a:gd name="T82" fmla="*/ 26 w 281"/>
                  <a:gd name="T83" fmla="*/ 97 h 104"/>
                  <a:gd name="T84" fmla="*/ 38 w 281"/>
                  <a:gd name="T85" fmla="*/ 92 h 104"/>
                  <a:gd name="T86" fmla="*/ 252 w 281"/>
                  <a:gd name="T87" fmla="*/ 73 h 104"/>
                  <a:gd name="T88" fmla="*/ 270 w 281"/>
                  <a:gd name="T89" fmla="*/ 77 h 104"/>
                  <a:gd name="T90" fmla="*/ 266 w 281"/>
                  <a:gd name="T91" fmla="*/ 67 h 104"/>
                  <a:gd name="T92" fmla="*/ 275 w 281"/>
                  <a:gd name="T93" fmla="*/ 70 h 104"/>
                  <a:gd name="T94" fmla="*/ 263 w 281"/>
                  <a:gd name="T95" fmla="*/ 65 h 104"/>
                  <a:gd name="T96" fmla="*/ 255 w 281"/>
                  <a:gd name="T97" fmla="*/ 68 h 104"/>
                  <a:gd name="T98" fmla="*/ 253 w 281"/>
                  <a:gd name="T99" fmla="*/ 72 h 104"/>
                  <a:gd name="T100" fmla="*/ 256 w 281"/>
                  <a:gd name="T101" fmla="*/ 70 h 104"/>
                  <a:gd name="T102" fmla="*/ 259 w 281"/>
                  <a:gd name="T103" fmla="*/ 68 h 104"/>
                  <a:gd name="T104" fmla="*/ 260 w 281"/>
                  <a:gd name="T105" fmla="*/ 80 h 104"/>
                  <a:gd name="T106" fmla="*/ 245 w 281"/>
                  <a:gd name="T107" fmla="*/ 87 h 104"/>
                  <a:gd name="T108" fmla="*/ 248 w 281"/>
                  <a:gd name="T109" fmla="*/ 87 h 104"/>
                  <a:gd name="T110" fmla="*/ 251 w 281"/>
                  <a:gd name="T111" fmla="*/ 77 h 104"/>
                  <a:gd name="T112" fmla="*/ 234 w 281"/>
                  <a:gd name="T113" fmla="*/ 72 h 104"/>
                  <a:gd name="T114" fmla="*/ 253 w 281"/>
                  <a:gd name="T115" fmla="*/ 82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81" h="104">
                    <a:moveTo>
                      <a:pt x="265" y="55"/>
                    </a:moveTo>
                    <a:cubicBezTo>
                      <a:pt x="265" y="54"/>
                      <a:pt x="265" y="53"/>
                      <a:pt x="265" y="52"/>
                    </a:cubicBezTo>
                    <a:cubicBezTo>
                      <a:pt x="265" y="51"/>
                      <a:pt x="264" y="51"/>
                      <a:pt x="264" y="51"/>
                    </a:cubicBezTo>
                    <a:cubicBezTo>
                      <a:pt x="264" y="50"/>
                      <a:pt x="263" y="51"/>
                      <a:pt x="263" y="51"/>
                    </a:cubicBezTo>
                    <a:cubicBezTo>
                      <a:pt x="263" y="51"/>
                      <a:pt x="263" y="52"/>
                      <a:pt x="262" y="52"/>
                    </a:cubicBezTo>
                    <a:cubicBezTo>
                      <a:pt x="262" y="53"/>
                      <a:pt x="262" y="53"/>
                      <a:pt x="261" y="54"/>
                    </a:cubicBezTo>
                    <a:cubicBezTo>
                      <a:pt x="260" y="54"/>
                      <a:pt x="259" y="55"/>
                      <a:pt x="258" y="56"/>
                    </a:cubicBezTo>
                    <a:cubicBezTo>
                      <a:pt x="255" y="57"/>
                      <a:pt x="253" y="59"/>
                      <a:pt x="250" y="60"/>
                    </a:cubicBezTo>
                    <a:cubicBezTo>
                      <a:pt x="248" y="61"/>
                      <a:pt x="245" y="62"/>
                      <a:pt x="243" y="62"/>
                    </a:cubicBezTo>
                    <a:cubicBezTo>
                      <a:pt x="240" y="63"/>
                      <a:pt x="237" y="64"/>
                      <a:pt x="234" y="64"/>
                    </a:cubicBezTo>
                    <a:cubicBezTo>
                      <a:pt x="233" y="64"/>
                      <a:pt x="231" y="64"/>
                      <a:pt x="229" y="64"/>
                    </a:cubicBezTo>
                    <a:cubicBezTo>
                      <a:pt x="229" y="64"/>
                      <a:pt x="229" y="64"/>
                      <a:pt x="229" y="64"/>
                    </a:cubicBezTo>
                    <a:cubicBezTo>
                      <a:pt x="228" y="65"/>
                      <a:pt x="228" y="65"/>
                      <a:pt x="228" y="65"/>
                    </a:cubicBezTo>
                    <a:cubicBezTo>
                      <a:pt x="229" y="65"/>
                      <a:pt x="229" y="65"/>
                      <a:pt x="230" y="66"/>
                    </a:cubicBezTo>
                    <a:cubicBezTo>
                      <a:pt x="231" y="66"/>
                      <a:pt x="232" y="66"/>
                      <a:pt x="232" y="66"/>
                    </a:cubicBezTo>
                    <a:cubicBezTo>
                      <a:pt x="235" y="66"/>
                      <a:pt x="238" y="66"/>
                      <a:pt x="241" y="65"/>
                    </a:cubicBezTo>
                    <a:cubicBezTo>
                      <a:pt x="244" y="65"/>
                      <a:pt x="247" y="64"/>
                      <a:pt x="249" y="63"/>
                    </a:cubicBezTo>
                    <a:cubicBezTo>
                      <a:pt x="253" y="62"/>
                      <a:pt x="256" y="60"/>
                      <a:pt x="258" y="59"/>
                    </a:cubicBezTo>
                    <a:cubicBezTo>
                      <a:pt x="260" y="58"/>
                      <a:pt x="261" y="57"/>
                      <a:pt x="262" y="57"/>
                    </a:cubicBezTo>
                    <a:cubicBezTo>
                      <a:pt x="262" y="57"/>
                      <a:pt x="263" y="56"/>
                      <a:pt x="264" y="56"/>
                    </a:cubicBezTo>
                    <a:cubicBezTo>
                      <a:pt x="264" y="56"/>
                      <a:pt x="264" y="56"/>
                      <a:pt x="264" y="56"/>
                    </a:cubicBezTo>
                    <a:cubicBezTo>
                      <a:pt x="264" y="56"/>
                      <a:pt x="264" y="56"/>
                      <a:pt x="264" y="57"/>
                    </a:cubicBezTo>
                    <a:cubicBezTo>
                      <a:pt x="265" y="58"/>
                      <a:pt x="265" y="58"/>
                      <a:pt x="266" y="59"/>
                    </a:cubicBezTo>
                    <a:cubicBezTo>
                      <a:pt x="270" y="62"/>
                      <a:pt x="273" y="66"/>
                      <a:pt x="277" y="69"/>
                    </a:cubicBezTo>
                    <a:cubicBezTo>
                      <a:pt x="279" y="70"/>
                      <a:pt x="280" y="71"/>
                      <a:pt x="280" y="71"/>
                    </a:cubicBezTo>
                    <a:cubicBezTo>
                      <a:pt x="280" y="71"/>
                      <a:pt x="281" y="71"/>
                      <a:pt x="281" y="71"/>
                    </a:cubicBezTo>
                    <a:cubicBezTo>
                      <a:pt x="281" y="71"/>
                      <a:pt x="281" y="70"/>
                      <a:pt x="281" y="69"/>
                    </a:cubicBezTo>
                    <a:cubicBezTo>
                      <a:pt x="280" y="68"/>
                      <a:pt x="280" y="67"/>
                      <a:pt x="279" y="67"/>
                    </a:cubicBezTo>
                    <a:cubicBezTo>
                      <a:pt x="277" y="65"/>
                      <a:pt x="274" y="64"/>
                      <a:pt x="272" y="62"/>
                    </a:cubicBezTo>
                    <a:cubicBezTo>
                      <a:pt x="270" y="60"/>
                      <a:pt x="267" y="57"/>
                      <a:pt x="265" y="55"/>
                    </a:cubicBezTo>
                    <a:cubicBezTo>
                      <a:pt x="265" y="55"/>
                      <a:pt x="265" y="55"/>
                      <a:pt x="265" y="55"/>
                    </a:cubicBezTo>
                    <a:close/>
                    <a:moveTo>
                      <a:pt x="171" y="16"/>
                    </a:moveTo>
                    <a:cubicBezTo>
                      <a:pt x="171" y="16"/>
                      <a:pt x="172" y="16"/>
                      <a:pt x="172" y="16"/>
                    </a:cubicBezTo>
                    <a:cubicBezTo>
                      <a:pt x="173" y="16"/>
                      <a:pt x="175" y="16"/>
                      <a:pt x="178" y="17"/>
                    </a:cubicBezTo>
                    <a:cubicBezTo>
                      <a:pt x="178" y="17"/>
                      <a:pt x="178" y="17"/>
                      <a:pt x="178" y="18"/>
                    </a:cubicBezTo>
                    <a:cubicBezTo>
                      <a:pt x="178" y="19"/>
                      <a:pt x="179" y="19"/>
                      <a:pt x="180" y="19"/>
                    </a:cubicBezTo>
                    <a:cubicBezTo>
                      <a:pt x="181" y="18"/>
                      <a:pt x="181" y="18"/>
                      <a:pt x="181" y="17"/>
                    </a:cubicBezTo>
                    <a:cubicBezTo>
                      <a:pt x="182" y="15"/>
                      <a:pt x="183" y="13"/>
                      <a:pt x="183" y="11"/>
                    </a:cubicBezTo>
                    <a:cubicBezTo>
                      <a:pt x="184" y="10"/>
                      <a:pt x="185" y="9"/>
                      <a:pt x="186" y="8"/>
                    </a:cubicBezTo>
                    <a:cubicBezTo>
                      <a:pt x="186" y="7"/>
                      <a:pt x="187" y="7"/>
                      <a:pt x="186" y="6"/>
                    </a:cubicBezTo>
                    <a:cubicBezTo>
                      <a:pt x="186" y="5"/>
                      <a:pt x="185" y="4"/>
                      <a:pt x="184" y="4"/>
                    </a:cubicBezTo>
                    <a:cubicBezTo>
                      <a:pt x="184" y="3"/>
                      <a:pt x="183" y="3"/>
                      <a:pt x="183" y="3"/>
                    </a:cubicBezTo>
                    <a:cubicBezTo>
                      <a:pt x="180" y="3"/>
                      <a:pt x="178" y="3"/>
                      <a:pt x="175" y="3"/>
                    </a:cubicBezTo>
                    <a:cubicBezTo>
                      <a:pt x="175" y="3"/>
                      <a:pt x="175" y="3"/>
                      <a:pt x="175" y="3"/>
                    </a:cubicBezTo>
                    <a:cubicBezTo>
                      <a:pt x="174" y="2"/>
                      <a:pt x="174" y="1"/>
                      <a:pt x="173" y="1"/>
                    </a:cubicBezTo>
                    <a:cubicBezTo>
                      <a:pt x="172" y="0"/>
                      <a:pt x="172" y="0"/>
                      <a:pt x="172" y="1"/>
                    </a:cubicBezTo>
                    <a:cubicBezTo>
                      <a:pt x="172" y="1"/>
                      <a:pt x="172" y="1"/>
                      <a:pt x="172" y="2"/>
                    </a:cubicBezTo>
                    <a:cubicBezTo>
                      <a:pt x="172" y="3"/>
                      <a:pt x="172" y="4"/>
                      <a:pt x="172" y="5"/>
                    </a:cubicBezTo>
                    <a:cubicBezTo>
                      <a:pt x="172" y="6"/>
                      <a:pt x="171" y="8"/>
                      <a:pt x="171" y="9"/>
                    </a:cubicBezTo>
                    <a:cubicBezTo>
                      <a:pt x="170" y="15"/>
                      <a:pt x="168" y="19"/>
                      <a:pt x="167" y="23"/>
                    </a:cubicBezTo>
                    <a:cubicBezTo>
                      <a:pt x="166" y="26"/>
                      <a:pt x="164" y="28"/>
                      <a:pt x="162" y="31"/>
                    </a:cubicBezTo>
                    <a:cubicBezTo>
                      <a:pt x="162" y="32"/>
                      <a:pt x="161" y="33"/>
                      <a:pt x="161" y="34"/>
                    </a:cubicBezTo>
                    <a:cubicBezTo>
                      <a:pt x="161" y="35"/>
                      <a:pt x="162" y="36"/>
                      <a:pt x="162" y="37"/>
                    </a:cubicBezTo>
                    <a:cubicBezTo>
                      <a:pt x="162" y="37"/>
                      <a:pt x="162" y="37"/>
                      <a:pt x="163" y="37"/>
                    </a:cubicBezTo>
                    <a:cubicBezTo>
                      <a:pt x="164" y="37"/>
                      <a:pt x="164" y="36"/>
                      <a:pt x="165" y="35"/>
                    </a:cubicBezTo>
                    <a:cubicBezTo>
                      <a:pt x="166" y="33"/>
                      <a:pt x="167" y="30"/>
                      <a:pt x="168" y="28"/>
                    </a:cubicBezTo>
                    <a:cubicBezTo>
                      <a:pt x="169" y="25"/>
                      <a:pt x="170" y="22"/>
                      <a:pt x="171" y="19"/>
                    </a:cubicBezTo>
                    <a:cubicBezTo>
                      <a:pt x="171" y="18"/>
                      <a:pt x="171" y="17"/>
                      <a:pt x="171" y="16"/>
                    </a:cubicBezTo>
                    <a:close/>
                    <a:moveTo>
                      <a:pt x="178" y="15"/>
                    </a:moveTo>
                    <a:cubicBezTo>
                      <a:pt x="177" y="15"/>
                      <a:pt x="176" y="14"/>
                      <a:pt x="175" y="14"/>
                    </a:cubicBezTo>
                    <a:cubicBezTo>
                      <a:pt x="174" y="14"/>
                      <a:pt x="173" y="14"/>
                      <a:pt x="172" y="14"/>
                    </a:cubicBezTo>
                    <a:cubicBezTo>
                      <a:pt x="172" y="13"/>
                      <a:pt x="173" y="12"/>
                      <a:pt x="173" y="11"/>
                    </a:cubicBezTo>
                    <a:cubicBezTo>
                      <a:pt x="175" y="11"/>
                      <a:pt x="176" y="11"/>
                      <a:pt x="178" y="11"/>
                    </a:cubicBezTo>
                    <a:cubicBezTo>
                      <a:pt x="178" y="11"/>
                      <a:pt x="179" y="11"/>
                      <a:pt x="178" y="11"/>
                    </a:cubicBezTo>
                    <a:cubicBezTo>
                      <a:pt x="178" y="10"/>
                      <a:pt x="178" y="10"/>
                      <a:pt x="177" y="9"/>
                    </a:cubicBezTo>
                    <a:cubicBezTo>
                      <a:pt x="176" y="9"/>
                      <a:pt x="175" y="9"/>
                      <a:pt x="174" y="9"/>
                    </a:cubicBezTo>
                    <a:cubicBezTo>
                      <a:pt x="174" y="9"/>
                      <a:pt x="174" y="9"/>
                      <a:pt x="174" y="9"/>
                    </a:cubicBezTo>
                    <a:cubicBezTo>
                      <a:pt x="174" y="7"/>
                      <a:pt x="175" y="5"/>
                      <a:pt x="175" y="5"/>
                    </a:cubicBezTo>
                    <a:cubicBezTo>
                      <a:pt x="175" y="5"/>
                      <a:pt x="176" y="5"/>
                      <a:pt x="176" y="5"/>
                    </a:cubicBezTo>
                    <a:cubicBezTo>
                      <a:pt x="177" y="5"/>
                      <a:pt x="178" y="5"/>
                      <a:pt x="179" y="5"/>
                    </a:cubicBezTo>
                    <a:cubicBezTo>
                      <a:pt x="181" y="5"/>
                      <a:pt x="181" y="5"/>
                      <a:pt x="182" y="5"/>
                    </a:cubicBezTo>
                    <a:cubicBezTo>
                      <a:pt x="182" y="6"/>
                      <a:pt x="182" y="6"/>
                      <a:pt x="182" y="7"/>
                    </a:cubicBezTo>
                    <a:cubicBezTo>
                      <a:pt x="181" y="10"/>
                      <a:pt x="180" y="13"/>
                      <a:pt x="179" y="15"/>
                    </a:cubicBezTo>
                    <a:cubicBezTo>
                      <a:pt x="179" y="16"/>
                      <a:pt x="179" y="16"/>
                      <a:pt x="178" y="16"/>
                    </a:cubicBezTo>
                    <a:cubicBezTo>
                      <a:pt x="178" y="16"/>
                      <a:pt x="178" y="15"/>
                      <a:pt x="178" y="15"/>
                    </a:cubicBezTo>
                    <a:close/>
                    <a:moveTo>
                      <a:pt x="191" y="19"/>
                    </a:moveTo>
                    <a:cubicBezTo>
                      <a:pt x="191" y="19"/>
                      <a:pt x="192" y="20"/>
                      <a:pt x="192" y="20"/>
                    </a:cubicBezTo>
                    <a:cubicBezTo>
                      <a:pt x="194" y="20"/>
                      <a:pt x="196" y="20"/>
                      <a:pt x="200" y="21"/>
                    </a:cubicBezTo>
                    <a:cubicBezTo>
                      <a:pt x="198" y="29"/>
                      <a:pt x="195" y="36"/>
                      <a:pt x="194" y="42"/>
                    </a:cubicBezTo>
                    <a:cubicBezTo>
                      <a:pt x="193" y="42"/>
                      <a:pt x="193" y="43"/>
                      <a:pt x="193" y="43"/>
                    </a:cubicBezTo>
                    <a:cubicBezTo>
                      <a:pt x="192" y="44"/>
                      <a:pt x="192" y="43"/>
                      <a:pt x="191" y="43"/>
                    </a:cubicBezTo>
                    <a:cubicBezTo>
                      <a:pt x="190" y="43"/>
                      <a:pt x="190" y="42"/>
                      <a:pt x="189" y="42"/>
                    </a:cubicBezTo>
                    <a:cubicBezTo>
                      <a:pt x="188" y="41"/>
                      <a:pt x="188" y="41"/>
                      <a:pt x="188" y="41"/>
                    </a:cubicBezTo>
                    <a:cubicBezTo>
                      <a:pt x="189" y="44"/>
                      <a:pt x="190" y="46"/>
                      <a:pt x="191" y="47"/>
                    </a:cubicBezTo>
                    <a:cubicBezTo>
                      <a:pt x="191" y="48"/>
                      <a:pt x="191" y="49"/>
                      <a:pt x="192" y="49"/>
                    </a:cubicBezTo>
                    <a:cubicBezTo>
                      <a:pt x="192" y="49"/>
                      <a:pt x="193" y="49"/>
                      <a:pt x="193" y="49"/>
                    </a:cubicBezTo>
                    <a:cubicBezTo>
                      <a:pt x="194" y="49"/>
                      <a:pt x="194" y="48"/>
                      <a:pt x="195" y="47"/>
                    </a:cubicBezTo>
                    <a:cubicBezTo>
                      <a:pt x="196" y="46"/>
                      <a:pt x="196" y="45"/>
                      <a:pt x="197" y="44"/>
                    </a:cubicBezTo>
                    <a:cubicBezTo>
                      <a:pt x="198" y="37"/>
                      <a:pt x="201" y="27"/>
                      <a:pt x="204" y="15"/>
                    </a:cubicBezTo>
                    <a:cubicBezTo>
                      <a:pt x="205" y="13"/>
                      <a:pt x="206" y="11"/>
                      <a:pt x="206" y="11"/>
                    </a:cubicBezTo>
                    <a:cubicBezTo>
                      <a:pt x="207" y="10"/>
                      <a:pt x="207" y="9"/>
                      <a:pt x="207" y="9"/>
                    </a:cubicBezTo>
                    <a:cubicBezTo>
                      <a:pt x="206" y="8"/>
                      <a:pt x="205" y="7"/>
                      <a:pt x="204" y="6"/>
                    </a:cubicBezTo>
                    <a:cubicBezTo>
                      <a:pt x="204" y="6"/>
                      <a:pt x="203" y="6"/>
                      <a:pt x="202" y="6"/>
                    </a:cubicBezTo>
                    <a:cubicBezTo>
                      <a:pt x="201" y="6"/>
                      <a:pt x="200" y="6"/>
                      <a:pt x="199" y="6"/>
                    </a:cubicBezTo>
                    <a:cubicBezTo>
                      <a:pt x="198" y="6"/>
                      <a:pt x="196" y="6"/>
                      <a:pt x="194" y="6"/>
                    </a:cubicBezTo>
                    <a:cubicBezTo>
                      <a:pt x="194" y="5"/>
                      <a:pt x="193" y="4"/>
                      <a:pt x="192" y="4"/>
                    </a:cubicBezTo>
                    <a:cubicBezTo>
                      <a:pt x="192" y="4"/>
                      <a:pt x="192" y="3"/>
                      <a:pt x="192" y="4"/>
                    </a:cubicBezTo>
                    <a:cubicBezTo>
                      <a:pt x="191" y="4"/>
                      <a:pt x="191" y="4"/>
                      <a:pt x="192" y="4"/>
                    </a:cubicBezTo>
                    <a:cubicBezTo>
                      <a:pt x="192" y="6"/>
                      <a:pt x="192" y="7"/>
                      <a:pt x="191" y="9"/>
                    </a:cubicBezTo>
                    <a:cubicBezTo>
                      <a:pt x="191" y="11"/>
                      <a:pt x="190" y="13"/>
                      <a:pt x="190" y="15"/>
                    </a:cubicBezTo>
                    <a:cubicBezTo>
                      <a:pt x="189" y="16"/>
                      <a:pt x="189" y="18"/>
                      <a:pt x="189" y="19"/>
                    </a:cubicBezTo>
                    <a:cubicBezTo>
                      <a:pt x="189" y="20"/>
                      <a:pt x="189" y="20"/>
                      <a:pt x="190" y="20"/>
                    </a:cubicBezTo>
                    <a:cubicBezTo>
                      <a:pt x="190" y="21"/>
                      <a:pt x="191" y="21"/>
                      <a:pt x="191" y="20"/>
                    </a:cubicBezTo>
                    <a:cubicBezTo>
                      <a:pt x="191" y="19"/>
                      <a:pt x="191" y="19"/>
                      <a:pt x="191" y="19"/>
                    </a:cubicBezTo>
                    <a:close/>
                    <a:moveTo>
                      <a:pt x="200" y="19"/>
                    </a:moveTo>
                    <a:cubicBezTo>
                      <a:pt x="199" y="18"/>
                      <a:pt x="198" y="18"/>
                      <a:pt x="197" y="18"/>
                    </a:cubicBezTo>
                    <a:cubicBezTo>
                      <a:pt x="195" y="18"/>
                      <a:pt x="193" y="18"/>
                      <a:pt x="192" y="18"/>
                    </a:cubicBezTo>
                    <a:cubicBezTo>
                      <a:pt x="192" y="17"/>
                      <a:pt x="192" y="17"/>
                      <a:pt x="192" y="16"/>
                    </a:cubicBezTo>
                    <a:cubicBezTo>
                      <a:pt x="192" y="15"/>
                      <a:pt x="192" y="14"/>
                      <a:pt x="193" y="13"/>
                    </a:cubicBezTo>
                    <a:cubicBezTo>
                      <a:pt x="193" y="13"/>
                      <a:pt x="193" y="13"/>
                      <a:pt x="193" y="14"/>
                    </a:cubicBezTo>
                    <a:cubicBezTo>
                      <a:pt x="195" y="14"/>
                      <a:pt x="197" y="14"/>
                      <a:pt x="198" y="14"/>
                    </a:cubicBezTo>
                    <a:cubicBezTo>
                      <a:pt x="199" y="14"/>
                      <a:pt x="200" y="14"/>
                      <a:pt x="199" y="14"/>
                    </a:cubicBezTo>
                    <a:cubicBezTo>
                      <a:pt x="199" y="13"/>
                      <a:pt x="199" y="13"/>
                      <a:pt x="198" y="12"/>
                    </a:cubicBezTo>
                    <a:cubicBezTo>
                      <a:pt x="197" y="12"/>
                      <a:pt x="196" y="12"/>
                      <a:pt x="195" y="12"/>
                    </a:cubicBezTo>
                    <a:cubicBezTo>
                      <a:pt x="194" y="12"/>
                      <a:pt x="194" y="12"/>
                      <a:pt x="193" y="12"/>
                    </a:cubicBezTo>
                    <a:cubicBezTo>
                      <a:pt x="194" y="10"/>
                      <a:pt x="194" y="9"/>
                      <a:pt x="195" y="8"/>
                    </a:cubicBezTo>
                    <a:cubicBezTo>
                      <a:pt x="195" y="8"/>
                      <a:pt x="195" y="8"/>
                      <a:pt x="195" y="8"/>
                    </a:cubicBezTo>
                    <a:cubicBezTo>
                      <a:pt x="197" y="8"/>
                      <a:pt x="199" y="8"/>
                      <a:pt x="201" y="8"/>
                    </a:cubicBezTo>
                    <a:cubicBezTo>
                      <a:pt x="202" y="8"/>
                      <a:pt x="202" y="8"/>
                      <a:pt x="202" y="9"/>
                    </a:cubicBezTo>
                    <a:cubicBezTo>
                      <a:pt x="202" y="10"/>
                      <a:pt x="202" y="11"/>
                      <a:pt x="202" y="12"/>
                    </a:cubicBezTo>
                    <a:cubicBezTo>
                      <a:pt x="201" y="15"/>
                      <a:pt x="201" y="17"/>
                      <a:pt x="200" y="20"/>
                    </a:cubicBezTo>
                    <a:cubicBezTo>
                      <a:pt x="200" y="19"/>
                      <a:pt x="200" y="19"/>
                      <a:pt x="200" y="19"/>
                    </a:cubicBezTo>
                    <a:close/>
                    <a:moveTo>
                      <a:pt x="90" y="28"/>
                    </a:moveTo>
                    <a:cubicBezTo>
                      <a:pt x="91" y="29"/>
                      <a:pt x="94" y="31"/>
                      <a:pt x="98" y="34"/>
                    </a:cubicBezTo>
                    <a:cubicBezTo>
                      <a:pt x="102" y="37"/>
                      <a:pt x="105" y="39"/>
                      <a:pt x="108" y="41"/>
                    </a:cubicBezTo>
                    <a:cubicBezTo>
                      <a:pt x="110" y="42"/>
                      <a:pt x="111" y="42"/>
                      <a:pt x="112" y="42"/>
                    </a:cubicBezTo>
                    <a:cubicBezTo>
                      <a:pt x="114" y="41"/>
                      <a:pt x="117" y="39"/>
                      <a:pt x="119" y="39"/>
                    </a:cubicBezTo>
                    <a:cubicBezTo>
                      <a:pt x="120" y="38"/>
                      <a:pt x="121" y="38"/>
                      <a:pt x="121" y="38"/>
                    </a:cubicBezTo>
                    <a:cubicBezTo>
                      <a:pt x="120" y="37"/>
                      <a:pt x="120" y="37"/>
                      <a:pt x="119" y="37"/>
                    </a:cubicBezTo>
                    <a:cubicBezTo>
                      <a:pt x="117" y="37"/>
                      <a:pt x="115" y="37"/>
                      <a:pt x="113" y="36"/>
                    </a:cubicBezTo>
                    <a:cubicBezTo>
                      <a:pt x="111" y="36"/>
                      <a:pt x="109" y="36"/>
                      <a:pt x="108" y="36"/>
                    </a:cubicBezTo>
                    <a:cubicBezTo>
                      <a:pt x="106" y="35"/>
                      <a:pt x="103" y="34"/>
                      <a:pt x="100" y="32"/>
                    </a:cubicBezTo>
                    <a:cubicBezTo>
                      <a:pt x="95" y="29"/>
                      <a:pt x="92" y="27"/>
                      <a:pt x="90" y="26"/>
                    </a:cubicBezTo>
                    <a:cubicBezTo>
                      <a:pt x="90" y="25"/>
                      <a:pt x="90" y="24"/>
                      <a:pt x="90" y="24"/>
                    </a:cubicBezTo>
                    <a:cubicBezTo>
                      <a:pt x="93" y="22"/>
                      <a:pt x="97" y="20"/>
                      <a:pt x="102" y="18"/>
                    </a:cubicBezTo>
                    <a:cubicBezTo>
                      <a:pt x="103" y="18"/>
                      <a:pt x="104" y="18"/>
                      <a:pt x="104" y="17"/>
                    </a:cubicBezTo>
                    <a:cubicBezTo>
                      <a:pt x="105" y="17"/>
                      <a:pt x="105" y="17"/>
                      <a:pt x="106" y="16"/>
                    </a:cubicBezTo>
                    <a:cubicBezTo>
                      <a:pt x="105" y="16"/>
                      <a:pt x="105" y="15"/>
                      <a:pt x="104" y="15"/>
                    </a:cubicBezTo>
                    <a:cubicBezTo>
                      <a:pt x="103" y="15"/>
                      <a:pt x="102" y="15"/>
                      <a:pt x="101" y="15"/>
                    </a:cubicBezTo>
                    <a:cubicBezTo>
                      <a:pt x="100" y="15"/>
                      <a:pt x="99" y="15"/>
                      <a:pt x="99" y="15"/>
                    </a:cubicBezTo>
                    <a:cubicBezTo>
                      <a:pt x="96" y="17"/>
                      <a:pt x="93" y="19"/>
                      <a:pt x="89" y="21"/>
                    </a:cubicBezTo>
                    <a:cubicBezTo>
                      <a:pt x="89" y="20"/>
                      <a:pt x="88" y="19"/>
                      <a:pt x="88" y="17"/>
                    </a:cubicBezTo>
                    <a:cubicBezTo>
                      <a:pt x="88" y="16"/>
                      <a:pt x="87" y="15"/>
                      <a:pt x="87" y="14"/>
                    </a:cubicBezTo>
                    <a:cubicBezTo>
                      <a:pt x="87" y="12"/>
                      <a:pt x="86" y="11"/>
                      <a:pt x="86" y="9"/>
                    </a:cubicBezTo>
                    <a:cubicBezTo>
                      <a:pt x="86" y="8"/>
                      <a:pt x="86" y="8"/>
                      <a:pt x="86" y="8"/>
                    </a:cubicBezTo>
                    <a:cubicBezTo>
                      <a:pt x="85" y="7"/>
                      <a:pt x="83" y="7"/>
                      <a:pt x="82" y="7"/>
                    </a:cubicBezTo>
                    <a:cubicBezTo>
                      <a:pt x="81" y="7"/>
                      <a:pt x="80" y="7"/>
                      <a:pt x="80" y="8"/>
                    </a:cubicBezTo>
                    <a:cubicBezTo>
                      <a:pt x="79" y="8"/>
                      <a:pt x="79" y="9"/>
                      <a:pt x="80" y="9"/>
                    </a:cubicBezTo>
                    <a:cubicBezTo>
                      <a:pt x="81" y="10"/>
                      <a:pt x="82" y="11"/>
                      <a:pt x="83" y="12"/>
                    </a:cubicBezTo>
                    <a:cubicBezTo>
                      <a:pt x="84" y="16"/>
                      <a:pt x="85" y="20"/>
                      <a:pt x="86" y="23"/>
                    </a:cubicBezTo>
                    <a:cubicBezTo>
                      <a:pt x="83" y="25"/>
                      <a:pt x="79" y="27"/>
                      <a:pt x="76" y="29"/>
                    </a:cubicBezTo>
                    <a:cubicBezTo>
                      <a:pt x="75" y="29"/>
                      <a:pt x="75" y="30"/>
                      <a:pt x="76" y="30"/>
                    </a:cubicBezTo>
                    <a:cubicBezTo>
                      <a:pt x="76" y="30"/>
                      <a:pt x="77" y="30"/>
                      <a:pt x="78" y="30"/>
                    </a:cubicBezTo>
                    <a:cubicBezTo>
                      <a:pt x="79" y="30"/>
                      <a:pt x="79" y="30"/>
                      <a:pt x="80" y="30"/>
                    </a:cubicBezTo>
                    <a:cubicBezTo>
                      <a:pt x="82" y="28"/>
                      <a:pt x="84" y="27"/>
                      <a:pt x="87" y="25"/>
                    </a:cubicBezTo>
                    <a:cubicBezTo>
                      <a:pt x="87" y="26"/>
                      <a:pt x="87" y="26"/>
                      <a:pt x="87" y="26"/>
                    </a:cubicBezTo>
                    <a:cubicBezTo>
                      <a:pt x="88" y="30"/>
                      <a:pt x="88" y="33"/>
                      <a:pt x="87" y="36"/>
                    </a:cubicBezTo>
                    <a:cubicBezTo>
                      <a:pt x="87" y="38"/>
                      <a:pt x="86" y="41"/>
                      <a:pt x="85" y="43"/>
                    </a:cubicBezTo>
                    <a:cubicBezTo>
                      <a:pt x="84" y="45"/>
                      <a:pt x="82" y="48"/>
                      <a:pt x="79" y="51"/>
                    </a:cubicBezTo>
                    <a:cubicBezTo>
                      <a:pt x="79" y="51"/>
                      <a:pt x="79" y="52"/>
                      <a:pt x="79" y="52"/>
                    </a:cubicBezTo>
                    <a:cubicBezTo>
                      <a:pt x="79" y="52"/>
                      <a:pt x="79" y="52"/>
                      <a:pt x="80" y="52"/>
                    </a:cubicBezTo>
                    <a:cubicBezTo>
                      <a:pt x="80" y="52"/>
                      <a:pt x="81" y="51"/>
                      <a:pt x="83" y="49"/>
                    </a:cubicBezTo>
                    <a:cubicBezTo>
                      <a:pt x="84" y="48"/>
                      <a:pt x="86" y="46"/>
                      <a:pt x="88" y="44"/>
                    </a:cubicBezTo>
                    <a:cubicBezTo>
                      <a:pt x="89" y="42"/>
                      <a:pt x="90" y="40"/>
                      <a:pt x="90" y="38"/>
                    </a:cubicBezTo>
                    <a:cubicBezTo>
                      <a:pt x="91" y="36"/>
                      <a:pt x="91" y="33"/>
                      <a:pt x="91" y="30"/>
                    </a:cubicBezTo>
                    <a:cubicBezTo>
                      <a:pt x="90" y="29"/>
                      <a:pt x="90" y="29"/>
                      <a:pt x="90" y="28"/>
                    </a:cubicBezTo>
                    <a:close/>
                    <a:moveTo>
                      <a:pt x="10" y="68"/>
                    </a:moveTo>
                    <a:cubicBezTo>
                      <a:pt x="11" y="68"/>
                      <a:pt x="12" y="67"/>
                      <a:pt x="12" y="67"/>
                    </a:cubicBezTo>
                    <a:cubicBezTo>
                      <a:pt x="13" y="67"/>
                      <a:pt x="13" y="66"/>
                      <a:pt x="13" y="66"/>
                    </a:cubicBezTo>
                    <a:cubicBezTo>
                      <a:pt x="13" y="66"/>
                      <a:pt x="13" y="66"/>
                      <a:pt x="13" y="66"/>
                    </a:cubicBezTo>
                    <a:cubicBezTo>
                      <a:pt x="13" y="65"/>
                      <a:pt x="13" y="65"/>
                      <a:pt x="12" y="65"/>
                    </a:cubicBezTo>
                    <a:cubicBezTo>
                      <a:pt x="11" y="65"/>
                      <a:pt x="11" y="65"/>
                      <a:pt x="10" y="65"/>
                    </a:cubicBezTo>
                    <a:cubicBezTo>
                      <a:pt x="10" y="65"/>
                      <a:pt x="10" y="66"/>
                      <a:pt x="10" y="66"/>
                    </a:cubicBezTo>
                    <a:cubicBezTo>
                      <a:pt x="10" y="65"/>
                      <a:pt x="10" y="65"/>
                      <a:pt x="9" y="64"/>
                    </a:cubicBezTo>
                    <a:cubicBezTo>
                      <a:pt x="9" y="63"/>
                      <a:pt x="9" y="63"/>
                      <a:pt x="9" y="62"/>
                    </a:cubicBezTo>
                    <a:cubicBezTo>
                      <a:pt x="9" y="62"/>
                      <a:pt x="9" y="62"/>
                      <a:pt x="9" y="62"/>
                    </a:cubicBezTo>
                    <a:cubicBezTo>
                      <a:pt x="8" y="62"/>
                      <a:pt x="8" y="62"/>
                      <a:pt x="7" y="62"/>
                    </a:cubicBezTo>
                    <a:cubicBezTo>
                      <a:pt x="6" y="62"/>
                      <a:pt x="6" y="62"/>
                      <a:pt x="6" y="62"/>
                    </a:cubicBezTo>
                    <a:cubicBezTo>
                      <a:pt x="5" y="63"/>
                      <a:pt x="5" y="63"/>
                      <a:pt x="6" y="63"/>
                    </a:cubicBezTo>
                    <a:cubicBezTo>
                      <a:pt x="6" y="63"/>
                      <a:pt x="7" y="64"/>
                      <a:pt x="7" y="64"/>
                    </a:cubicBezTo>
                    <a:cubicBezTo>
                      <a:pt x="7" y="65"/>
                      <a:pt x="8" y="66"/>
                      <a:pt x="8" y="67"/>
                    </a:cubicBezTo>
                    <a:cubicBezTo>
                      <a:pt x="8" y="67"/>
                      <a:pt x="8" y="67"/>
                      <a:pt x="8" y="67"/>
                    </a:cubicBezTo>
                    <a:cubicBezTo>
                      <a:pt x="7" y="68"/>
                      <a:pt x="6" y="69"/>
                      <a:pt x="5" y="70"/>
                    </a:cubicBezTo>
                    <a:cubicBezTo>
                      <a:pt x="5" y="70"/>
                      <a:pt x="5" y="70"/>
                      <a:pt x="5" y="70"/>
                    </a:cubicBezTo>
                    <a:cubicBezTo>
                      <a:pt x="5" y="70"/>
                      <a:pt x="6" y="70"/>
                      <a:pt x="6" y="70"/>
                    </a:cubicBezTo>
                    <a:cubicBezTo>
                      <a:pt x="7" y="70"/>
                      <a:pt x="8" y="69"/>
                      <a:pt x="9" y="69"/>
                    </a:cubicBezTo>
                    <a:cubicBezTo>
                      <a:pt x="9" y="69"/>
                      <a:pt x="9" y="70"/>
                      <a:pt x="9" y="71"/>
                    </a:cubicBezTo>
                    <a:cubicBezTo>
                      <a:pt x="9" y="72"/>
                      <a:pt x="9" y="72"/>
                      <a:pt x="9" y="72"/>
                    </a:cubicBezTo>
                    <a:cubicBezTo>
                      <a:pt x="10" y="72"/>
                      <a:pt x="10" y="72"/>
                      <a:pt x="10" y="72"/>
                    </a:cubicBezTo>
                    <a:cubicBezTo>
                      <a:pt x="10" y="72"/>
                      <a:pt x="10" y="71"/>
                      <a:pt x="10" y="70"/>
                    </a:cubicBezTo>
                    <a:cubicBezTo>
                      <a:pt x="10" y="70"/>
                      <a:pt x="10" y="69"/>
                      <a:pt x="10" y="68"/>
                    </a:cubicBezTo>
                    <a:close/>
                    <a:moveTo>
                      <a:pt x="17" y="72"/>
                    </a:moveTo>
                    <a:cubicBezTo>
                      <a:pt x="18" y="71"/>
                      <a:pt x="18" y="71"/>
                      <a:pt x="19" y="71"/>
                    </a:cubicBezTo>
                    <a:cubicBezTo>
                      <a:pt x="20" y="71"/>
                      <a:pt x="20" y="70"/>
                      <a:pt x="20" y="70"/>
                    </a:cubicBezTo>
                    <a:cubicBezTo>
                      <a:pt x="20" y="70"/>
                      <a:pt x="20" y="70"/>
                      <a:pt x="20" y="70"/>
                    </a:cubicBezTo>
                    <a:cubicBezTo>
                      <a:pt x="20" y="69"/>
                      <a:pt x="20" y="69"/>
                      <a:pt x="19" y="69"/>
                    </a:cubicBezTo>
                    <a:cubicBezTo>
                      <a:pt x="18" y="69"/>
                      <a:pt x="18" y="69"/>
                      <a:pt x="18" y="69"/>
                    </a:cubicBezTo>
                    <a:cubicBezTo>
                      <a:pt x="17" y="69"/>
                      <a:pt x="17" y="70"/>
                      <a:pt x="16" y="70"/>
                    </a:cubicBezTo>
                    <a:cubicBezTo>
                      <a:pt x="16" y="70"/>
                      <a:pt x="16" y="69"/>
                      <a:pt x="16" y="69"/>
                    </a:cubicBezTo>
                    <a:cubicBezTo>
                      <a:pt x="16" y="68"/>
                      <a:pt x="16" y="68"/>
                      <a:pt x="16" y="68"/>
                    </a:cubicBezTo>
                    <a:cubicBezTo>
                      <a:pt x="16" y="67"/>
                      <a:pt x="15" y="67"/>
                      <a:pt x="15" y="67"/>
                    </a:cubicBezTo>
                    <a:cubicBezTo>
                      <a:pt x="15" y="67"/>
                      <a:pt x="15" y="67"/>
                      <a:pt x="14" y="67"/>
                    </a:cubicBezTo>
                    <a:cubicBezTo>
                      <a:pt x="13" y="67"/>
                      <a:pt x="13" y="67"/>
                      <a:pt x="12" y="68"/>
                    </a:cubicBezTo>
                    <a:cubicBezTo>
                      <a:pt x="12" y="68"/>
                      <a:pt x="12" y="68"/>
                      <a:pt x="13" y="68"/>
                    </a:cubicBezTo>
                    <a:cubicBezTo>
                      <a:pt x="13" y="69"/>
                      <a:pt x="14" y="69"/>
                      <a:pt x="14" y="69"/>
                    </a:cubicBezTo>
                    <a:cubicBezTo>
                      <a:pt x="14" y="70"/>
                      <a:pt x="14" y="70"/>
                      <a:pt x="15" y="71"/>
                    </a:cubicBezTo>
                    <a:cubicBezTo>
                      <a:pt x="14" y="72"/>
                      <a:pt x="13" y="72"/>
                      <a:pt x="12" y="73"/>
                    </a:cubicBezTo>
                    <a:cubicBezTo>
                      <a:pt x="12" y="73"/>
                      <a:pt x="12" y="73"/>
                      <a:pt x="12" y="73"/>
                    </a:cubicBezTo>
                    <a:cubicBezTo>
                      <a:pt x="12" y="74"/>
                      <a:pt x="13" y="74"/>
                      <a:pt x="13" y="73"/>
                    </a:cubicBezTo>
                    <a:cubicBezTo>
                      <a:pt x="14" y="73"/>
                      <a:pt x="15" y="73"/>
                      <a:pt x="15" y="72"/>
                    </a:cubicBezTo>
                    <a:cubicBezTo>
                      <a:pt x="15" y="72"/>
                      <a:pt x="15" y="72"/>
                      <a:pt x="15" y="73"/>
                    </a:cubicBezTo>
                    <a:cubicBezTo>
                      <a:pt x="16" y="74"/>
                      <a:pt x="16" y="75"/>
                      <a:pt x="17" y="76"/>
                    </a:cubicBezTo>
                    <a:cubicBezTo>
                      <a:pt x="17" y="77"/>
                      <a:pt x="17" y="77"/>
                      <a:pt x="17" y="77"/>
                    </a:cubicBezTo>
                    <a:cubicBezTo>
                      <a:pt x="17" y="77"/>
                      <a:pt x="17" y="77"/>
                      <a:pt x="17" y="77"/>
                    </a:cubicBezTo>
                    <a:cubicBezTo>
                      <a:pt x="17" y="77"/>
                      <a:pt x="17" y="76"/>
                      <a:pt x="17" y="76"/>
                    </a:cubicBezTo>
                    <a:cubicBezTo>
                      <a:pt x="17" y="75"/>
                      <a:pt x="17" y="74"/>
                      <a:pt x="17" y="73"/>
                    </a:cubicBezTo>
                    <a:cubicBezTo>
                      <a:pt x="17" y="73"/>
                      <a:pt x="17" y="72"/>
                      <a:pt x="17" y="72"/>
                    </a:cubicBezTo>
                    <a:close/>
                    <a:moveTo>
                      <a:pt x="14" y="88"/>
                    </a:moveTo>
                    <a:cubicBezTo>
                      <a:pt x="16" y="88"/>
                      <a:pt x="16" y="87"/>
                      <a:pt x="17" y="86"/>
                    </a:cubicBezTo>
                    <a:cubicBezTo>
                      <a:pt x="18" y="83"/>
                      <a:pt x="18" y="81"/>
                      <a:pt x="20" y="78"/>
                    </a:cubicBezTo>
                    <a:cubicBezTo>
                      <a:pt x="21" y="75"/>
                      <a:pt x="23" y="71"/>
                      <a:pt x="25" y="66"/>
                    </a:cubicBezTo>
                    <a:cubicBezTo>
                      <a:pt x="26" y="64"/>
                      <a:pt x="27" y="62"/>
                      <a:pt x="28" y="61"/>
                    </a:cubicBezTo>
                    <a:cubicBezTo>
                      <a:pt x="28" y="61"/>
                      <a:pt x="29" y="61"/>
                      <a:pt x="29" y="61"/>
                    </a:cubicBezTo>
                    <a:cubicBezTo>
                      <a:pt x="29" y="61"/>
                      <a:pt x="29" y="61"/>
                      <a:pt x="29" y="62"/>
                    </a:cubicBezTo>
                    <a:cubicBezTo>
                      <a:pt x="30" y="63"/>
                      <a:pt x="31" y="63"/>
                      <a:pt x="31" y="64"/>
                    </a:cubicBezTo>
                    <a:cubicBezTo>
                      <a:pt x="31" y="65"/>
                      <a:pt x="32" y="65"/>
                      <a:pt x="32" y="65"/>
                    </a:cubicBezTo>
                    <a:cubicBezTo>
                      <a:pt x="32" y="65"/>
                      <a:pt x="32" y="64"/>
                      <a:pt x="32" y="64"/>
                    </a:cubicBezTo>
                    <a:cubicBezTo>
                      <a:pt x="32" y="61"/>
                      <a:pt x="33" y="59"/>
                      <a:pt x="33" y="58"/>
                    </a:cubicBezTo>
                    <a:cubicBezTo>
                      <a:pt x="34" y="57"/>
                      <a:pt x="34" y="56"/>
                      <a:pt x="33" y="56"/>
                    </a:cubicBezTo>
                    <a:cubicBezTo>
                      <a:pt x="33" y="56"/>
                      <a:pt x="31" y="56"/>
                      <a:pt x="28" y="57"/>
                    </a:cubicBezTo>
                    <a:cubicBezTo>
                      <a:pt x="28" y="58"/>
                      <a:pt x="27" y="58"/>
                      <a:pt x="27" y="59"/>
                    </a:cubicBezTo>
                    <a:cubicBezTo>
                      <a:pt x="26" y="60"/>
                      <a:pt x="25" y="62"/>
                      <a:pt x="25" y="63"/>
                    </a:cubicBezTo>
                    <a:cubicBezTo>
                      <a:pt x="21" y="59"/>
                      <a:pt x="18" y="56"/>
                      <a:pt x="17" y="54"/>
                    </a:cubicBezTo>
                    <a:cubicBezTo>
                      <a:pt x="17" y="53"/>
                      <a:pt x="17" y="53"/>
                      <a:pt x="16" y="53"/>
                    </a:cubicBezTo>
                    <a:cubicBezTo>
                      <a:pt x="16" y="53"/>
                      <a:pt x="14" y="53"/>
                      <a:pt x="13" y="54"/>
                    </a:cubicBezTo>
                    <a:cubicBezTo>
                      <a:pt x="12" y="55"/>
                      <a:pt x="12" y="55"/>
                      <a:pt x="12" y="55"/>
                    </a:cubicBezTo>
                    <a:cubicBezTo>
                      <a:pt x="11" y="57"/>
                      <a:pt x="10" y="59"/>
                      <a:pt x="10" y="61"/>
                    </a:cubicBezTo>
                    <a:cubicBezTo>
                      <a:pt x="9" y="61"/>
                      <a:pt x="9" y="62"/>
                      <a:pt x="10" y="62"/>
                    </a:cubicBezTo>
                    <a:cubicBezTo>
                      <a:pt x="10" y="62"/>
                      <a:pt x="11" y="61"/>
                      <a:pt x="11" y="61"/>
                    </a:cubicBezTo>
                    <a:cubicBezTo>
                      <a:pt x="12" y="61"/>
                      <a:pt x="12" y="60"/>
                      <a:pt x="12" y="59"/>
                    </a:cubicBezTo>
                    <a:cubicBezTo>
                      <a:pt x="13" y="59"/>
                      <a:pt x="13" y="58"/>
                      <a:pt x="13" y="57"/>
                    </a:cubicBezTo>
                    <a:cubicBezTo>
                      <a:pt x="13" y="57"/>
                      <a:pt x="13" y="57"/>
                      <a:pt x="13" y="57"/>
                    </a:cubicBezTo>
                    <a:cubicBezTo>
                      <a:pt x="14" y="57"/>
                      <a:pt x="14" y="57"/>
                      <a:pt x="15" y="57"/>
                    </a:cubicBezTo>
                    <a:cubicBezTo>
                      <a:pt x="15" y="58"/>
                      <a:pt x="16" y="58"/>
                      <a:pt x="17" y="59"/>
                    </a:cubicBezTo>
                    <a:cubicBezTo>
                      <a:pt x="16" y="59"/>
                      <a:pt x="16" y="59"/>
                      <a:pt x="16" y="60"/>
                    </a:cubicBezTo>
                    <a:cubicBezTo>
                      <a:pt x="15" y="60"/>
                      <a:pt x="15" y="61"/>
                      <a:pt x="14" y="62"/>
                    </a:cubicBezTo>
                    <a:cubicBezTo>
                      <a:pt x="14" y="63"/>
                      <a:pt x="14" y="63"/>
                      <a:pt x="14" y="64"/>
                    </a:cubicBezTo>
                    <a:cubicBezTo>
                      <a:pt x="13" y="65"/>
                      <a:pt x="14" y="65"/>
                      <a:pt x="14" y="65"/>
                    </a:cubicBezTo>
                    <a:cubicBezTo>
                      <a:pt x="15" y="64"/>
                      <a:pt x="15" y="64"/>
                      <a:pt x="15" y="64"/>
                    </a:cubicBezTo>
                    <a:cubicBezTo>
                      <a:pt x="16" y="62"/>
                      <a:pt x="17" y="61"/>
                      <a:pt x="17" y="60"/>
                    </a:cubicBezTo>
                    <a:cubicBezTo>
                      <a:pt x="18" y="60"/>
                      <a:pt x="19" y="61"/>
                      <a:pt x="20" y="62"/>
                    </a:cubicBezTo>
                    <a:cubicBezTo>
                      <a:pt x="19" y="62"/>
                      <a:pt x="19" y="62"/>
                      <a:pt x="19" y="63"/>
                    </a:cubicBezTo>
                    <a:cubicBezTo>
                      <a:pt x="18" y="63"/>
                      <a:pt x="18" y="64"/>
                      <a:pt x="18" y="65"/>
                    </a:cubicBezTo>
                    <a:cubicBezTo>
                      <a:pt x="18" y="66"/>
                      <a:pt x="17" y="67"/>
                      <a:pt x="17" y="67"/>
                    </a:cubicBezTo>
                    <a:cubicBezTo>
                      <a:pt x="17" y="68"/>
                      <a:pt x="17" y="68"/>
                      <a:pt x="18" y="68"/>
                    </a:cubicBezTo>
                    <a:cubicBezTo>
                      <a:pt x="18" y="68"/>
                      <a:pt x="18" y="67"/>
                      <a:pt x="19" y="67"/>
                    </a:cubicBezTo>
                    <a:cubicBezTo>
                      <a:pt x="19" y="65"/>
                      <a:pt x="20" y="64"/>
                      <a:pt x="21" y="63"/>
                    </a:cubicBezTo>
                    <a:cubicBezTo>
                      <a:pt x="21" y="64"/>
                      <a:pt x="22" y="65"/>
                      <a:pt x="23" y="66"/>
                    </a:cubicBezTo>
                    <a:cubicBezTo>
                      <a:pt x="23" y="67"/>
                      <a:pt x="23" y="67"/>
                      <a:pt x="22" y="68"/>
                    </a:cubicBezTo>
                    <a:cubicBezTo>
                      <a:pt x="21" y="71"/>
                      <a:pt x="19" y="76"/>
                      <a:pt x="16" y="81"/>
                    </a:cubicBezTo>
                    <a:cubicBezTo>
                      <a:pt x="16" y="81"/>
                      <a:pt x="16" y="82"/>
                      <a:pt x="16" y="82"/>
                    </a:cubicBezTo>
                    <a:cubicBezTo>
                      <a:pt x="15" y="81"/>
                      <a:pt x="13" y="81"/>
                      <a:pt x="12" y="80"/>
                    </a:cubicBezTo>
                    <a:cubicBezTo>
                      <a:pt x="12" y="80"/>
                      <a:pt x="12" y="80"/>
                      <a:pt x="12" y="80"/>
                    </a:cubicBezTo>
                    <a:cubicBezTo>
                      <a:pt x="13" y="79"/>
                      <a:pt x="13" y="77"/>
                      <a:pt x="14" y="76"/>
                    </a:cubicBezTo>
                    <a:cubicBezTo>
                      <a:pt x="14" y="75"/>
                      <a:pt x="14" y="75"/>
                      <a:pt x="13" y="75"/>
                    </a:cubicBezTo>
                    <a:cubicBezTo>
                      <a:pt x="13" y="75"/>
                      <a:pt x="12" y="76"/>
                      <a:pt x="12" y="76"/>
                    </a:cubicBezTo>
                    <a:cubicBezTo>
                      <a:pt x="11" y="77"/>
                      <a:pt x="11" y="78"/>
                      <a:pt x="11" y="79"/>
                    </a:cubicBezTo>
                    <a:cubicBezTo>
                      <a:pt x="11" y="79"/>
                      <a:pt x="11" y="79"/>
                      <a:pt x="11" y="80"/>
                    </a:cubicBezTo>
                    <a:cubicBezTo>
                      <a:pt x="10" y="79"/>
                      <a:pt x="10" y="79"/>
                      <a:pt x="9" y="79"/>
                    </a:cubicBezTo>
                    <a:cubicBezTo>
                      <a:pt x="9" y="79"/>
                      <a:pt x="8" y="79"/>
                      <a:pt x="8" y="79"/>
                    </a:cubicBezTo>
                    <a:cubicBezTo>
                      <a:pt x="8" y="77"/>
                      <a:pt x="9" y="75"/>
                      <a:pt x="9" y="74"/>
                    </a:cubicBezTo>
                    <a:cubicBezTo>
                      <a:pt x="10" y="73"/>
                      <a:pt x="10" y="73"/>
                      <a:pt x="9" y="73"/>
                    </a:cubicBezTo>
                    <a:cubicBezTo>
                      <a:pt x="9" y="73"/>
                      <a:pt x="8" y="73"/>
                      <a:pt x="8" y="74"/>
                    </a:cubicBezTo>
                    <a:cubicBezTo>
                      <a:pt x="7" y="75"/>
                      <a:pt x="7" y="75"/>
                      <a:pt x="7" y="77"/>
                    </a:cubicBezTo>
                    <a:cubicBezTo>
                      <a:pt x="7" y="77"/>
                      <a:pt x="7" y="78"/>
                      <a:pt x="7" y="78"/>
                    </a:cubicBezTo>
                    <a:cubicBezTo>
                      <a:pt x="6" y="78"/>
                      <a:pt x="6" y="78"/>
                      <a:pt x="5" y="77"/>
                    </a:cubicBezTo>
                    <a:cubicBezTo>
                      <a:pt x="5" y="77"/>
                      <a:pt x="5" y="77"/>
                      <a:pt x="5" y="77"/>
                    </a:cubicBezTo>
                    <a:cubicBezTo>
                      <a:pt x="5" y="76"/>
                      <a:pt x="4" y="76"/>
                      <a:pt x="4" y="75"/>
                    </a:cubicBezTo>
                    <a:cubicBezTo>
                      <a:pt x="4" y="75"/>
                      <a:pt x="4" y="74"/>
                      <a:pt x="4" y="73"/>
                    </a:cubicBezTo>
                    <a:cubicBezTo>
                      <a:pt x="4" y="73"/>
                      <a:pt x="4" y="72"/>
                      <a:pt x="4" y="71"/>
                    </a:cubicBezTo>
                    <a:cubicBezTo>
                      <a:pt x="4" y="71"/>
                      <a:pt x="4" y="70"/>
                      <a:pt x="4" y="70"/>
                    </a:cubicBezTo>
                    <a:cubicBezTo>
                      <a:pt x="3" y="70"/>
                      <a:pt x="2" y="71"/>
                      <a:pt x="2" y="71"/>
                    </a:cubicBezTo>
                    <a:cubicBezTo>
                      <a:pt x="1" y="72"/>
                      <a:pt x="1" y="72"/>
                      <a:pt x="1" y="72"/>
                    </a:cubicBezTo>
                    <a:cubicBezTo>
                      <a:pt x="0" y="73"/>
                      <a:pt x="1" y="73"/>
                      <a:pt x="1" y="73"/>
                    </a:cubicBezTo>
                    <a:cubicBezTo>
                      <a:pt x="1" y="73"/>
                      <a:pt x="2" y="73"/>
                      <a:pt x="2" y="74"/>
                    </a:cubicBezTo>
                    <a:cubicBezTo>
                      <a:pt x="2" y="75"/>
                      <a:pt x="3" y="75"/>
                      <a:pt x="3" y="76"/>
                    </a:cubicBezTo>
                    <a:cubicBezTo>
                      <a:pt x="3" y="76"/>
                      <a:pt x="3" y="77"/>
                      <a:pt x="4" y="77"/>
                    </a:cubicBezTo>
                    <a:cubicBezTo>
                      <a:pt x="3" y="78"/>
                      <a:pt x="2" y="78"/>
                      <a:pt x="2" y="79"/>
                    </a:cubicBezTo>
                    <a:cubicBezTo>
                      <a:pt x="1" y="79"/>
                      <a:pt x="1" y="80"/>
                      <a:pt x="1" y="80"/>
                    </a:cubicBezTo>
                    <a:cubicBezTo>
                      <a:pt x="1" y="80"/>
                      <a:pt x="2" y="81"/>
                      <a:pt x="2" y="80"/>
                    </a:cubicBezTo>
                    <a:cubicBezTo>
                      <a:pt x="3" y="80"/>
                      <a:pt x="5" y="80"/>
                      <a:pt x="6" y="81"/>
                    </a:cubicBezTo>
                    <a:cubicBezTo>
                      <a:pt x="7" y="81"/>
                      <a:pt x="11" y="82"/>
                      <a:pt x="15" y="84"/>
                    </a:cubicBezTo>
                    <a:cubicBezTo>
                      <a:pt x="15" y="85"/>
                      <a:pt x="14" y="86"/>
                      <a:pt x="13" y="88"/>
                    </a:cubicBezTo>
                    <a:cubicBezTo>
                      <a:pt x="13" y="88"/>
                      <a:pt x="13" y="88"/>
                      <a:pt x="13" y="88"/>
                    </a:cubicBezTo>
                    <a:cubicBezTo>
                      <a:pt x="13" y="88"/>
                      <a:pt x="13" y="88"/>
                      <a:pt x="13" y="88"/>
                    </a:cubicBezTo>
                    <a:cubicBezTo>
                      <a:pt x="12" y="88"/>
                      <a:pt x="12" y="88"/>
                      <a:pt x="11" y="88"/>
                    </a:cubicBezTo>
                    <a:cubicBezTo>
                      <a:pt x="10" y="88"/>
                      <a:pt x="10" y="89"/>
                      <a:pt x="11" y="89"/>
                    </a:cubicBezTo>
                    <a:cubicBezTo>
                      <a:pt x="11" y="89"/>
                      <a:pt x="12" y="89"/>
                      <a:pt x="12" y="89"/>
                    </a:cubicBezTo>
                    <a:cubicBezTo>
                      <a:pt x="12" y="90"/>
                      <a:pt x="13" y="90"/>
                      <a:pt x="13" y="91"/>
                    </a:cubicBezTo>
                    <a:cubicBezTo>
                      <a:pt x="13" y="92"/>
                      <a:pt x="14" y="93"/>
                      <a:pt x="14" y="94"/>
                    </a:cubicBezTo>
                    <a:cubicBezTo>
                      <a:pt x="14" y="95"/>
                      <a:pt x="15" y="95"/>
                      <a:pt x="15" y="95"/>
                    </a:cubicBezTo>
                    <a:cubicBezTo>
                      <a:pt x="16" y="96"/>
                      <a:pt x="17" y="96"/>
                      <a:pt x="18" y="96"/>
                    </a:cubicBezTo>
                    <a:cubicBezTo>
                      <a:pt x="19" y="96"/>
                      <a:pt x="19" y="95"/>
                      <a:pt x="19" y="94"/>
                    </a:cubicBezTo>
                    <a:cubicBezTo>
                      <a:pt x="18" y="93"/>
                      <a:pt x="18" y="92"/>
                      <a:pt x="17" y="91"/>
                    </a:cubicBezTo>
                    <a:cubicBezTo>
                      <a:pt x="16" y="90"/>
                      <a:pt x="15" y="89"/>
                      <a:pt x="14" y="88"/>
                    </a:cubicBezTo>
                    <a:close/>
                    <a:moveTo>
                      <a:pt x="34" y="79"/>
                    </a:moveTo>
                    <a:cubicBezTo>
                      <a:pt x="36" y="76"/>
                      <a:pt x="38" y="72"/>
                      <a:pt x="41" y="68"/>
                    </a:cubicBezTo>
                    <a:cubicBezTo>
                      <a:pt x="41" y="67"/>
                      <a:pt x="42" y="66"/>
                      <a:pt x="42" y="66"/>
                    </a:cubicBezTo>
                    <a:cubicBezTo>
                      <a:pt x="43" y="65"/>
                      <a:pt x="43" y="64"/>
                      <a:pt x="43" y="64"/>
                    </a:cubicBezTo>
                    <a:cubicBezTo>
                      <a:pt x="43" y="64"/>
                      <a:pt x="42" y="64"/>
                      <a:pt x="41" y="64"/>
                    </a:cubicBezTo>
                    <a:cubicBezTo>
                      <a:pt x="40" y="64"/>
                      <a:pt x="39" y="65"/>
                      <a:pt x="38" y="65"/>
                    </a:cubicBezTo>
                    <a:cubicBezTo>
                      <a:pt x="38" y="66"/>
                      <a:pt x="37" y="67"/>
                      <a:pt x="37" y="67"/>
                    </a:cubicBezTo>
                    <a:cubicBezTo>
                      <a:pt x="36" y="70"/>
                      <a:pt x="34" y="74"/>
                      <a:pt x="32" y="79"/>
                    </a:cubicBezTo>
                    <a:cubicBezTo>
                      <a:pt x="32" y="79"/>
                      <a:pt x="32" y="78"/>
                      <a:pt x="32" y="78"/>
                    </a:cubicBezTo>
                    <a:cubicBezTo>
                      <a:pt x="31" y="78"/>
                      <a:pt x="31" y="78"/>
                      <a:pt x="30" y="79"/>
                    </a:cubicBezTo>
                    <a:cubicBezTo>
                      <a:pt x="30" y="77"/>
                      <a:pt x="30" y="76"/>
                      <a:pt x="30" y="74"/>
                    </a:cubicBezTo>
                    <a:cubicBezTo>
                      <a:pt x="30" y="73"/>
                      <a:pt x="30" y="71"/>
                      <a:pt x="30" y="70"/>
                    </a:cubicBezTo>
                    <a:cubicBezTo>
                      <a:pt x="30" y="70"/>
                      <a:pt x="30" y="69"/>
                      <a:pt x="30" y="69"/>
                    </a:cubicBezTo>
                    <a:cubicBezTo>
                      <a:pt x="29" y="69"/>
                      <a:pt x="28" y="70"/>
                      <a:pt x="25" y="71"/>
                    </a:cubicBezTo>
                    <a:cubicBezTo>
                      <a:pt x="25" y="71"/>
                      <a:pt x="24" y="72"/>
                      <a:pt x="24" y="72"/>
                    </a:cubicBezTo>
                    <a:cubicBezTo>
                      <a:pt x="24" y="75"/>
                      <a:pt x="23" y="77"/>
                      <a:pt x="22" y="81"/>
                    </a:cubicBezTo>
                    <a:cubicBezTo>
                      <a:pt x="22" y="82"/>
                      <a:pt x="21" y="83"/>
                      <a:pt x="20" y="84"/>
                    </a:cubicBezTo>
                    <a:cubicBezTo>
                      <a:pt x="19" y="85"/>
                      <a:pt x="19" y="86"/>
                      <a:pt x="20" y="86"/>
                    </a:cubicBezTo>
                    <a:cubicBezTo>
                      <a:pt x="21" y="86"/>
                      <a:pt x="21" y="86"/>
                      <a:pt x="22" y="85"/>
                    </a:cubicBezTo>
                    <a:cubicBezTo>
                      <a:pt x="23" y="85"/>
                      <a:pt x="23" y="84"/>
                      <a:pt x="23" y="82"/>
                    </a:cubicBezTo>
                    <a:cubicBezTo>
                      <a:pt x="24" y="82"/>
                      <a:pt x="24" y="79"/>
                      <a:pt x="25" y="75"/>
                    </a:cubicBezTo>
                    <a:cubicBezTo>
                      <a:pt x="25" y="74"/>
                      <a:pt x="26" y="74"/>
                      <a:pt x="26" y="74"/>
                    </a:cubicBezTo>
                    <a:cubicBezTo>
                      <a:pt x="27" y="74"/>
                      <a:pt x="27" y="74"/>
                      <a:pt x="27" y="74"/>
                    </a:cubicBezTo>
                    <a:cubicBezTo>
                      <a:pt x="28" y="76"/>
                      <a:pt x="29" y="77"/>
                      <a:pt x="29" y="79"/>
                    </a:cubicBezTo>
                    <a:cubicBezTo>
                      <a:pt x="29" y="79"/>
                      <a:pt x="29" y="79"/>
                      <a:pt x="28" y="80"/>
                    </a:cubicBezTo>
                    <a:cubicBezTo>
                      <a:pt x="28" y="80"/>
                      <a:pt x="27" y="81"/>
                      <a:pt x="27" y="81"/>
                    </a:cubicBezTo>
                    <a:cubicBezTo>
                      <a:pt x="27" y="82"/>
                      <a:pt x="28" y="82"/>
                      <a:pt x="28" y="82"/>
                    </a:cubicBezTo>
                    <a:cubicBezTo>
                      <a:pt x="29" y="81"/>
                      <a:pt x="30" y="81"/>
                      <a:pt x="31" y="81"/>
                    </a:cubicBezTo>
                    <a:cubicBezTo>
                      <a:pt x="29" y="86"/>
                      <a:pt x="26" y="92"/>
                      <a:pt x="24" y="97"/>
                    </a:cubicBezTo>
                    <a:cubicBezTo>
                      <a:pt x="23" y="98"/>
                      <a:pt x="23" y="98"/>
                      <a:pt x="24" y="98"/>
                    </a:cubicBezTo>
                    <a:cubicBezTo>
                      <a:pt x="25" y="98"/>
                      <a:pt x="26" y="98"/>
                      <a:pt x="26" y="97"/>
                    </a:cubicBezTo>
                    <a:cubicBezTo>
                      <a:pt x="27" y="97"/>
                      <a:pt x="27" y="96"/>
                      <a:pt x="27" y="95"/>
                    </a:cubicBezTo>
                    <a:cubicBezTo>
                      <a:pt x="28" y="92"/>
                      <a:pt x="30" y="88"/>
                      <a:pt x="32" y="84"/>
                    </a:cubicBezTo>
                    <a:cubicBezTo>
                      <a:pt x="32" y="83"/>
                      <a:pt x="33" y="83"/>
                      <a:pt x="33" y="82"/>
                    </a:cubicBezTo>
                    <a:cubicBezTo>
                      <a:pt x="35" y="82"/>
                      <a:pt x="36" y="83"/>
                      <a:pt x="37" y="84"/>
                    </a:cubicBezTo>
                    <a:cubicBezTo>
                      <a:pt x="38" y="85"/>
                      <a:pt x="39" y="86"/>
                      <a:pt x="40" y="87"/>
                    </a:cubicBezTo>
                    <a:cubicBezTo>
                      <a:pt x="40" y="87"/>
                      <a:pt x="40" y="88"/>
                      <a:pt x="40" y="89"/>
                    </a:cubicBezTo>
                    <a:cubicBezTo>
                      <a:pt x="39" y="90"/>
                      <a:pt x="38" y="91"/>
                      <a:pt x="37" y="92"/>
                    </a:cubicBezTo>
                    <a:cubicBezTo>
                      <a:pt x="37" y="92"/>
                      <a:pt x="37" y="92"/>
                      <a:pt x="38" y="92"/>
                    </a:cubicBezTo>
                    <a:cubicBezTo>
                      <a:pt x="38" y="92"/>
                      <a:pt x="38" y="92"/>
                      <a:pt x="39" y="92"/>
                    </a:cubicBezTo>
                    <a:cubicBezTo>
                      <a:pt x="41" y="91"/>
                      <a:pt x="42" y="91"/>
                      <a:pt x="43" y="91"/>
                    </a:cubicBezTo>
                    <a:cubicBezTo>
                      <a:pt x="44" y="91"/>
                      <a:pt x="45" y="91"/>
                      <a:pt x="45" y="90"/>
                    </a:cubicBezTo>
                    <a:cubicBezTo>
                      <a:pt x="45" y="90"/>
                      <a:pt x="45" y="89"/>
                      <a:pt x="45" y="87"/>
                    </a:cubicBezTo>
                    <a:cubicBezTo>
                      <a:pt x="44" y="86"/>
                      <a:pt x="44" y="85"/>
                      <a:pt x="43" y="84"/>
                    </a:cubicBezTo>
                    <a:cubicBezTo>
                      <a:pt x="41" y="83"/>
                      <a:pt x="40" y="82"/>
                      <a:pt x="37" y="80"/>
                    </a:cubicBezTo>
                    <a:cubicBezTo>
                      <a:pt x="36" y="80"/>
                      <a:pt x="35" y="79"/>
                      <a:pt x="34" y="79"/>
                    </a:cubicBezTo>
                    <a:close/>
                    <a:moveTo>
                      <a:pt x="252" y="73"/>
                    </a:moveTo>
                    <a:cubicBezTo>
                      <a:pt x="252" y="73"/>
                      <a:pt x="252" y="74"/>
                      <a:pt x="252" y="74"/>
                    </a:cubicBezTo>
                    <a:cubicBezTo>
                      <a:pt x="255" y="77"/>
                      <a:pt x="257" y="79"/>
                      <a:pt x="259" y="81"/>
                    </a:cubicBezTo>
                    <a:cubicBezTo>
                      <a:pt x="259" y="82"/>
                      <a:pt x="258" y="82"/>
                      <a:pt x="259" y="82"/>
                    </a:cubicBezTo>
                    <a:cubicBezTo>
                      <a:pt x="259" y="83"/>
                      <a:pt x="260" y="83"/>
                      <a:pt x="261" y="83"/>
                    </a:cubicBezTo>
                    <a:cubicBezTo>
                      <a:pt x="261" y="83"/>
                      <a:pt x="262" y="82"/>
                      <a:pt x="262" y="82"/>
                    </a:cubicBezTo>
                    <a:cubicBezTo>
                      <a:pt x="262" y="82"/>
                      <a:pt x="262" y="82"/>
                      <a:pt x="262" y="82"/>
                    </a:cubicBezTo>
                    <a:cubicBezTo>
                      <a:pt x="264" y="81"/>
                      <a:pt x="265" y="79"/>
                      <a:pt x="268" y="78"/>
                    </a:cubicBezTo>
                    <a:cubicBezTo>
                      <a:pt x="268" y="77"/>
                      <a:pt x="269" y="77"/>
                      <a:pt x="270" y="77"/>
                    </a:cubicBezTo>
                    <a:cubicBezTo>
                      <a:pt x="270" y="77"/>
                      <a:pt x="271" y="77"/>
                      <a:pt x="271" y="76"/>
                    </a:cubicBezTo>
                    <a:cubicBezTo>
                      <a:pt x="271" y="75"/>
                      <a:pt x="271" y="74"/>
                      <a:pt x="270" y="72"/>
                    </a:cubicBezTo>
                    <a:cubicBezTo>
                      <a:pt x="270" y="72"/>
                      <a:pt x="270" y="71"/>
                      <a:pt x="269" y="71"/>
                    </a:cubicBezTo>
                    <a:cubicBezTo>
                      <a:pt x="268" y="70"/>
                      <a:pt x="266" y="69"/>
                      <a:pt x="265" y="68"/>
                    </a:cubicBezTo>
                    <a:cubicBezTo>
                      <a:pt x="264" y="68"/>
                      <a:pt x="264" y="67"/>
                      <a:pt x="263" y="67"/>
                    </a:cubicBezTo>
                    <a:cubicBezTo>
                      <a:pt x="263" y="67"/>
                      <a:pt x="263" y="67"/>
                      <a:pt x="263" y="67"/>
                    </a:cubicBezTo>
                    <a:cubicBezTo>
                      <a:pt x="264" y="67"/>
                      <a:pt x="265" y="67"/>
                      <a:pt x="265" y="67"/>
                    </a:cubicBezTo>
                    <a:cubicBezTo>
                      <a:pt x="266" y="67"/>
                      <a:pt x="266" y="67"/>
                      <a:pt x="266" y="67"/>
                    </a:cubicBezTo>
                    <a:cubicBezTo>
                      <a:pt x="267" y="67"/>
                      <a:pt x="267" y="67"/>
                      <a:pt x="267" y="67"/>
                    </a:cubicBezTo>
                    <a:cubicBezTo>
                      <a:pt x="267" y="67"/>
                      <a:pt x="268" y="67"/>
                      <a:pt x="268" y="66"/>
                    </a:cubicBezTo>
                    <a:cubicBezTo>
                      <a:pt x="269" y="67"/>
                      <a:pt x="270" y="68"/>
                      <a:pt x="271" y="69"/>
                    </a:cubicBezTo>
                    <a:cubicBezTo>
                      <a:pt x="272" y="71"/>
                      <a:pt x="274" y="72"/>
                      <a:pt x="275" y="73"/>
                    </a:cubicBezTo>
                    <a:cubicBezTo>
                      <a:pt x="275" y="74"/>
                      <a:pt x="275" y="74"/>
                      <a:pt x="276" y="74"/>
                    </a:cubicBezTo>
                    <a:cubicBezTo>
                      <a:pt x="276" y="74"/>
                      <a:pt x="276" y="73"/>
                      <a:pt x="276" y="72"/>
                    </a:cubicBezTo>
                    <a:cubicBezTo>
                      <a:pt x="276" y="72"/>
                      <a:pt x="276" y="72"/>
                      <a:pt x="276" y="71"/>
                    </a:cubicBezTo>
                    <a:cubicBezTo>
                      <a:pt x="276" y="71"/>
                      <a:pt x="275" y="70"/>
                      <a:pt x="275" y="70"/>
                    </a:cubicBezTo>
                    <a:cubicBezTo>
                      <a:pt x="273" y="69"/>
                      <a:pt x="272" y="67"/>
                      <a:pt x="270" y="66"/>
                    </a:cubicBezTo>
                    <a:cubicBezTo>
                      <a:pt x="269" y="65"/>
                      <a:pt x="267" y="63"/>
                      <a:pt x="266" y="62"/>
                    </a:cubicBezTo>
                    <a:cubicBezTo>
                      <a:pt x="265" y="61"/>
                      <a:pt x="264" y="60"/>
                      <a:pt x="263" y="59"/>
                    </a:cubicBezTo>
                    <a:cubicBezTo>
                      <a:pt x="262" y="58"/>
                      <a:pt x="262" y="58"/>
                      <a:pt x="262" y="59"/>
                    </a:cubicBezTo>
                    <a:cubicBezTo>
                      <a:pt x="262" y="60"/>
                      <a:pt x="262" y="60"/>
                      <a:pt x="262" y="61"/>
                    </a:cubicBezTo>
                    <a:cubicBezTo>
                      <a:pt x="262" y="61"/>
                      <a:pt x="262" y="62"/>
                      <a:pt x="263" y="62"/>
                    </a:cubicBezTo>
                    <a:cubicBezTo>
                      <a:pt x="264" y="63"/>
                      <a:pt x="265" y="64"/>
                      <a:pt x="266" y="65"/>
                    </a:cubicBezTo>
                    <a:cubicBezTo>
                      <a:pt x="265" y="65"/>
                      <a:pt x="264" y="65"/>
                      <a:pt x="263" y="65"/>
                    </a:cubicBezTo>
                    <a:cubicBezTo>
                      <a:pt x="262" y="65"/>
                      <a:pt x="262" y="66"/>
                      <a:pt x="262" y="66"/>
                    </a:cubicBezTo>
                    <a:cubicBezTo>
                      <a:pt x="262" y="65"/>
                      <a:pt x="262" y="65"/>
                      <a:pt x="262" y="65"/>
                    </a:cubicBezTo>
                    <a:cubicBezTo>
                      <a:pt x="261" y="65"/>
                      <a:pt x="261" y="64"/>
                      <a:pt x="261" y="63"/>
                    </a:cubicBezTo>
                    <a:cubicBezTo>
                      <a:pt x="261" y="63"/>
                      <a:pt x="261" y="63"/>
                      <a:pt x="261" y="63"/>
                    </a:cubicBezTo>
                    <a:cubicBezTo>
                      <a:pt x="260" y="63"/>
                      <a:pt x="260" y="63"/>
                      <a:pt x="260" y="64"/>
                    </a:cubicBezTo>
                    <a:cubicBezTo>
                      <a:pt x="260" y="64"/>
                      <a:pt x="260" y="64"/>
                      <a:pt x="260" y="65"/>
                    </a:cubicBezTo>
                    <a:cubicBezTo>
                      <a:pt x="259" y="65"/>
                      <a:pt x="259" y="65"/>
                      <a:pt x="259" y="66"/>
                    </a:cubicBezTo>
                    <a:cubicBezTo>
                      <a:pt x="257" y="67"/>
                      <a:pt x="256" y="68"/>
                      <a:pt x="255" y="68"/>
                    </a:cubicBezTo>
                    <a:cubicBezTo>
                      <a:pt x="254" y="69"/>
                      <a:pt x="254" y="69"/>
                      <a:pt x="253" y="70"/>
                    </a:cubicBezTo>
                    <a:cubicBezTo>
                      <a:pt x="252" y="70"/>
                      <a:pt x="251" y="70"/>
                      <a:pt x="251" y="71"/>
                    </a:cubicBezTo>
                    <a:cubicBezTo>
                      <a:pt x="251" y="72"/>
                      <a:pt x="250" y="72"/>
                      <a:pt x="250" y="73"/>
                    </a:cubicBezTo>
                    <a:cubicBezTo>
                      <a:pt x="250" y="73"/>
                      <a:pt x="250" y="73"/>
                      <a:pt x="251" y="73"/>
                    </a:cubicBezTo>
                    <a:cubicBezTo>
                      <a:pt x="251" y="73"/>
                      <a:pt x="251" y="73"/>
                      <a:pt x="252" y="73"/>
                    </a:cubicBezTo>
                    <a:close/>
                    <a:moveTo>
                      <a:pt x="260" y="79"/>
                    </a:moveTo>
                    <a:cubicBezTo>
                      <a:pt x="260" y="79"/>
                      <a:pt x="259" y="78"/>
                      <a:pt x="258" y="77"/>
                    </a:cubicBezTo>
                    <a:cubicBezTo>
                      <a:pt x="256" y="75"/>
                      <a:pt x="254" y="74"/>
                      <a:pt x="253" y="72"/>
                    </a:cubicBezTo>
                    <a:cubicBezTo>
                      <a:pt x="253" y="72"/>
                      <a:pt x="254" y="72"/>
                      <a:pt x="255" y="71"/>
                    </a:cubicBezTo>
                    <a:cubicBezTo>
                      <a:pt x="255" y="71"/>
                      <a:pt x="255" y="71"/>
                      <a:pt x="255" y="71"/>
                    </a:cubicBezTo>
                    <a:cubicBezTo>
                      <a:pt x="255" y="71"/>
                      <a:pt x="255" y="72"/>
                      <a:pt x="256" y="72"/>
                    </a:cubicBezTo>
                    <a:cubicBezTo>
                      <a:pt x="258" y="74"/>
                      <a:pt x="259" y="75"/>
                      <a:pt x="261" y="76"/>
                    </a:cubicBezTo>
                    <a:cubicBezTo>
                      <a:pt x="261" y="77"/>
                      <a:pt x="261" y="77"/>
                      <a:pt x="262" y="76"/>
                    </a:cubicBezTo>
                    <a:cubicBezTo>
                      <a:pt x="262" y="76"/>
                      <a:pt x="262" y="75"/>
                      <a:pt x="261" y="75"/>
                    </a:cubicBezTo>
                    <a:cubicBezTo>
                      <a:pt x="261" y="74"/>
                      <a:pt x="260" y="74"/>
                      <a:pt x="259" y="73"/>
                    </a:cubicBezTo>
                    <a:cubicBezTo>
                      <a:pt x="258" y="72"/>
                      <a:pt x="257" y="71"/>
                      <a:pt x="256" y="70"/>
                    </a:cubicBezTo>
                    <a:cubicBezTo>
                      <a:pt x="256" y="70"/>
                      <a:pt x="257" y="70"/>
                      <a:pt x="257" y="69"/>
                    </a:cubicBezTo>
                    <a:cubicBezTo>
                      <a:pt x="257" y="69"/>
                      <a:pt x="258" y="69"/>
                      <a:pt x="258" y="69"/>
                    </a:cubicBezTo>
                    <a:cubicBezTo>
                      <a:pt x="258" y="69"/>
                      <a:pt x="258" y="69"/>
                      <a:pt x="259" y="70"/>
                    </a:cubicBezTo>
                    <a:cubicBezTo>
                      <a:pt x="260" y="71"/>
                      <a:pt x="262" y="73"/>
                      <a:pt x="263" y="74"/>
                    </a:cubicBezTo>
                    <a:cubicBezTo>
                      <a:pt x="264" y="74"/>
                      <a:pt x="264" y="74"/>
                      <a:pt x="264" y="74"/>
                    </a:cubicBezTo>
                    <a:cubicBezTo>
                      <a:pt x="264" y="73"/>
                      <a:pt x="264" y="73"/>
                      <a:pt x="264" y="72"/>
                    </a:cubicBezTo>
                    <a:cubicBezTo>
                      <a:pt x="264" y="72"/>
                      <a:pt x="263" y="71"/>
                      <a:pt x="262" y="70"/>
                    </a:cubicBezTo>
                    <a:cubicBezTo>
                      <a:pt x="261" y="69"/>
                      <a:pt x="260" y="69"/>
                      <a:pt x="259" y="68"/>
                    </a:cubicBezTo>
                    <a:cubicBezTo>
                      <a:pt x="260" y="67"/>
                      <a:pt x="260" y="67"/>
                      <a:pt x="261" y="67"/>
                    </a:cubicBezTo>
                    <a:cubicBezTo>
                      <a:pt x="261" y="67"/>
                      <a:pt x="261" y="67"/>
                      <a:pt x="261" y="67"/>
                    </a:cubicBezTo>
                    <a:cubicBezTo>
                      <a:pt x="263" y="68"/>
                      <a:pt x="264" y="69"/>
                      <a:pt x="265" y="70"/>
                    </a:cubicBezTo>
                    <a:cubicBezTo>
                      <a:pt x="267" y="72"/>
                      <a:pt x="268" y="73"/>
                      <a:pt x="268" y="73"/>
                    </a:cubicBezTo>
                    <a:cubicBezTo>
                      <a:pt x="268" y="73"/>
                      <a:pt x="268" y="73"/>
                      <a:pt x="268" y="73"/>
                    </a:cubicBezTo>
                    <a:cubicBezTo>
                      <a:pt x="268" y="74"/>
                      <a:pt x="267" y="75"/>
                      <a:pt x="266" y="75"/>
                    </a:cubicBezTo>
                    <a:cubicBezTo>
                      <a:pt x="263" y="78"/>
                      <a:pt x="261" y="79"/>
                      <a:pt x="260" y="80"/>
                    </a:cubicBezTo>
                    <a:cubicBezTo>
                      <a:pt x="260" y="80"/>
                      <a:pt x="260" y="80"/>
                      <a:pt x="260" y="80"/>
                    </a:cubicBezTo>
                    <a:cubicBezTo>
                      <a:pt x="260" y="80"/>
                      <a:pt x="260" y="80"/>
                      <a:pt x="260" y="79"/>
                    </a:cubicBezTo>
                    <a:close/>
                    <a:moveTo>
                      <a:pt x="245" y="84"/>
                    </a:moveTo>
                    <a:cubicBezTo>
                      <a:pt x="244" y="84"/>
                      <a:pt x="242" y="84"/>
                      <a:pt x="241" y="83"/>
                    </a:cubicBezTo>
                    <a:cubicBezTo>
                      <a:pt x="239" y="82"/>
                      <a:pt x="236" y="80"/>
                      <a:pt x="234" y="78"/>
                    </a:cubicBezTo>
                    <a:cubicBezTo>
                      <a:pt x="234" y="78"/>
                      <a:pt x="234" y="78"/>
                      <a:pt x="233" y="79"/>
                    </a:cubicBezTo>
                    <a:cubicBezTo>
                      <a:pt x="234" y="79"/>
                      <a:pt x="234" y="80"/>
                      <a:pt x="235" y="81"/>
                    </a:cubicBezTo>
                    <a:cubicBezTo>
                      <a:pt x="236" y="82"/>
                      <a:pt x="238" y="84"/>
                      <a:pt x="240" y="85"/>
                    </a:cubicBezTo>
                    <a:cubicBezTo>
                      <a:pt x="242" y="86"/>
                      <a:pt x="244" y="86"/>
                      <a:pt x="245" y="87"/>
                    </a:cubicBezTo>
                    <a:cubicBezTo>
                      <a:pt x="245" y="90"/>
                      <a:pt x="245" y="93"/>
                      <a:pt x="245" y="96"/>
                    </a:cubicBezTo>
                    <a:cubicBezTo>
                      <a:pt x="245" y="97"/>
                      <a:pt x="246" y="98"/>
                      <a:pt x="247" y="99"/>
                    </a:cubicBezTo>
                    <a:cubicBezTo>
                      <a:pt x="248" y="101"/>
                      <a:pt x="250" y="102"/>
                      <a:pt x="252" y="104"/>
                    </a:cubicBezTo>
                    <a:cubicBezTo>
                      <a:pt x="253" y="104"/>
                      <a:pt x="253" y="104"/>
                      <a:pt x="253" y="104"/>
                    </a:cubicBezTo>
                    <a:cubicBezTo>
                      <a:pt x="253" y="104"/>
                      <a:pt x="253" y="104"/>
                      <a:pt x="253" y="103"/>
                    </a:cubicBezTo>
                    <a:cubicBezTo>
                      <a:pt x="252" y="101"/>
                      <a:pt x="251" y="99"/>
                      <a:pt x="250" y="97"/>
                    </a:cubicBezTo>
                    <a:cubicBezTo>
                      <a:pt x="249" y="95"/>
                      <a:pt x="249" y="92"/>
                      <a:pt x="248" y="90"/>
                    </a:cubicBezTo>
                    <a:cubicBezTo>
                      <a:pt x="248" y="89"/>
                      <a:pt x="248" y="88"/>
                      <a:pt x="248" y="87"/>
                    </a:cubicBezTo>
                    <a:cubicBezTo>
                      <a:pt x="249" y="87"/>
                      <a:pt x="251" y="86"/>
                      <a:pt x="253" y="86"/>
                    </a:cubicBezTo>
                    <a:cubicBezTo>
                      <a:pt x="254" y="86"/>
                      <a:pt x="255" y="86"/>
                      <a:pt x="256" y="86"/>
                    </a:cubicBezTo>
                    <a:cubicBezTo>
                      <a:pt x="257" y="86"/>
                      <a:pt x="257" y="86"/>
                      <a:pt x="257" y="86"/>
                    </a:cubicBezTo>
                    <a:cubicBezTo>
                      <a:pt x="257" y="85"/>
                      <a:pt x="257" y="84"/>
                      <a:pt x="257" y="83"/>
                    </a:cubicBezTo>
                    <a:cubicBezTo>
                      <a:pt x="257" y="83"/>
                      <a:pt x="256" y="82"/>
                      <a:pt x="256" y="81"/>
                    </a:cubicBezTo>
                    <a:cubicBezTo>
                      <a:pt x="255" y="81"/>
                      <a:pt x="254" y="80"/>
                      <a:pt x="253" y="80"/>
                    </a:cubicBezTo>
                    <a:cubicBezTo>
                      <a:pt x="252" y="79"/>
                      <a:pt x="252" y="78"/>
                      <a:pt x="251" y="78"/>
                    </a:cubicBezTo>
                    <a:cubicBezTo>
                      <a:pt x="251" y="77"/>
                      <a:pt x="251" y="77"/>
                      <a:pt x="251" y="77"/>
                    </a:cubicBezTo>
                    <a:cubicBezTo>
                      <a:pt x="251" y="76"/>
                      <a:pt x="251" y="76"/>
                      <a:pt x="251" y="75"/>
                    </a:cubicBezTo>
                    <a:cubicBezTo>
                      <a:pt x="251" y="75"/>
                      <a:pt x="251" y="74"/>
                      <a:pt x="251" y="74"/>
                    </a:cubicBezTo>
                    <a:cubicBezTo>
                      <a:pt x="251" y="74"/>
                      <a:pt x="250" y="74"/>
                      <a:pt x="250" y="74"/>
                    </a:cubicBezTo>
                    <a:cubicBezTo>
                      <a:pt x="250" y="74"/>
                      <a:pt x="249" y="74"/>
                      <a:pt x="249" y="75"/>
                    </a:cubicBezTo>
                    <a:cubicBezTo>
                      <a:pt x="247" y="75"/>
                      <a:pt x="246" y="75"/>
                      <a:pt x="245" y="75"/>
                    </a:cubicBezTo>
                    <a:cubicBezTo>
                      <a:pt x="243" y="75"/>
                      <a:pt x="242" y="74"/>
                      <a:pt x="240" y="74"/>
                    </a:cubicBezTo>
                    <a:cubicBezTo>
                      <a:pt x="239" y="74"/>
                      <a:pt x="237" y="73"/>
                      <a:pt x="234" y="72"/>
                    </a:cubicBezTo>
                    <a:cubicBezTo>
                      <a:pt x="234" y="72"/>
                      <a:pt x="234" y="72"/>
                      <a:pt x="234" y="72"/>
                    </a:cubicBezTo>
                    <a:cubicBezTo>
                      <a:pt x="234" y="72"/>
                      <a:pt x="234" y="73"/>
                      <a:pt x="235" y="73"/>
                    </a:cubicBezTo>
                    <a:cubicBezTo>
                      <a:pt x="236" y="74"/>
                      <a:pt x="237" y="74"/>
                      <a:pt x="238" y="75"/>
                    </a:cubicBezTo>
                    <a:cubicBezTo>
                      <a:pt x="239" y="76"/>
                      <a:pt x="240" y="76"/>
                      <a:pt x="242" y="77"/>
                    </a:cubicBezTo>
                    <a:cubicBezTo>
                      <a:pt x="243" y="77"/>
                      <a:pt x="244" y="77"/>
                      <a:pt x="246" y="77"/>
                    </a:cubicBezTo>
                    <a:cubicBezTo>
                      <a:pt x="246" y="77"/>
                      <a:pt x="246" y="77"/>
                      <a:pt x="246" y="77"/>
                    </a:cubicBezTo>
                    <a:cubicBezTo>
                      <a:pt x="246" y="80"/>
                      <a:pt x="246" y="82"/>
                      <a:pt x="245" y="84"/>
                    </a:cubicBezTo>
                    <a:close/>
                    <a:moveTo>
                      <a:pt x="251" y="80"/>
                    </a:moveTo>
                    <a:cubicBezTo>
                      <a:pt x="252" y="81"/>
                      <a:pt x="253" y="82"/>
                      <a:pt x="253" y="82"/>
                    </a:cubicBezTo>
                    <a:cubicBezTo>
                      <a:pt x="254" y="82"/>
                      <a:pt x="253" y="83"/>
                      <a:pt x="253" y="83"/>
                    </a:cubicBezTo>
                    <a:cubicBezTo>
                      <a:pt x="251" y="84"/>
                      <a:pt x="249" y="84"/>
                      <a:pt x="247" y="84"/>
                    </a:cubicBezTo>
                    <a:cubicBezTo>
                      <a:pt x="247" y="83"/>
                      <a:pt x="247" y="82"/>
                      <a:pt x="247" y="82"/>
                    </a:cubicBezTo>
                    <a:cubicBezTo>
                      <a:pt x="247" y="80"/>
                      <a:pt x="247" y="78"/>
                      <a:pt x="247" y="77"/>
                    </a:cubicBezTo>
                    <a:cubicBezTo>
                      <a:pt x="248" y="77"/>
                      <a:pt x="248" y="77"/>
                      <a:pt x="249" y="78"/>
                    </a:cubicBezTo>
                    <a:cubicBezTo>
                      <a:pt x="249" y="78"/>
                      <a:pt x="250" y="79"/>
                      <a:pt x="251" y="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endParaRPr>
              </a:p>
            </p:txBody>
          </p:sp>
          <p:sp>
            <p:nvSpPr>
              <p:cNvPr id="7" name="Freeform 17"/>
              <p:cNvSpPr>
                <a:spLocks noEditPoints="1"/>
              </p:cNvSpPr>
              <p:nvPr/>
            </p:nvSpPr>
            <p:spPr bwMode="auto">
              <a:xfrm>
                <a:off x="3970338" y="2078038"/>
                <a:ext cx="1195388" cy="534988"/>
              </a:xfrm>
              <a:custGeom>
                <a:avLst/>
                <a:gdLst>
                  <a:gd name="T0" fmla="*/ 287 w 317"/>
                  <a:gd name="T1" fmla="*/ 63 h 142"/>
                  <a:gd name="T2" fmla="*/ 293 w 317"/>
                  <a:gd name="T3" fmla="*/ 69 h 142"/>
                  <a:gd name="T4" fmla="*/ 290 w 317"/>
                  <a:gd name="T5" fmla="*/ 73 h 142"/>
                  <a:gd name="T6" fmla="*/ 312 w 317"/>
                  <a:gd name="T7" fmla="*/ 10 h 142"/>
                  <a:gd name="T8" fmla="*/ 301 w 317"/>
                  <a:gd name="T9" fmla="*/ 14 h 142"/>
                  <a:gd name="T10" fmla="*/ 298 w 317"/>
                  <a:gd name="T11" fmla="*/ 0 h 142"/>
                  <a:gd name="T12" fmla="*/ 295 w 317"/>
                  <a:gd name="T13" fmla="*/ 9 h 142"/>
                  <a:gd name="T14" fmla="*/ 309 w 317"/>
                  <a:gd name="T15" fmla="*/ 2 h 142"/>
                  <a:gd name="T16" fmla="*/ 306 w 317"/>
                  <a:gd name="T17" fmla="*/ 17 h 142"/>
                  <a:gd name="T18" fmla="*/ 293 w 317"/>
                  <a:gd name="T19" fmla="*/ 52 h 142"/>
                  <a:gd name="T20" fmla="*/ 300 w 317"/>
                  <a:gd name="T21" fmla="*/ 44 h 142"/>
                  <a:gd name="T22" fmla="*/ 284 w 317"/>
                  <a:gd name="T23" fmla="*/ 47 h 142"/>
                  <a:gd name="T24" fmla="*/ 289 w 317"/>
                  <a:gd name="T25" fmla="*/ 39 h 142"/>
                  <a:gd name="T26" fmla="*/ 291 w 317"/>
                  <a:gd name="T27" fmla="*/ 40 h 142"/>
                  <a:gd name="T28" fmla="*/ 306 w 317"/>
                  <a:gd name="T29" fmla="*/ 42 h 142"/>
                  <a:gd name="T30" fmla="*/ 253 w 317"/>
                  <a:gd name="T31" fmla="*/ 76 h 142"/>
                  <a:gd name="T32" fmla="*/ 273 w 317"/>
                  <a:gd name="T33" fmla="*/ 78 h 142"/>
                  <a:gd name="T34" fmla="*/ 261 w 317"/>
                  <a:gd name="T35" fmla="*/ 105 h 142"/>
                  <a:gd name="T36" fmla="*/ 241 w 317"/>
                  <a:gd name="T37" fmla="*/ 111 h 142"/>
                  <a:gd name="T38" fmla="*/ 236 w 317"/>
                  <a:gd name="T39" fmla="*/ 97 h 142"/>
                  <a:gd name="T40" fmla="*/ 231 w 317"/>
                  <a:gd name="T41" fmla="*/ 93 h 142"/>
                  <a:gd name="T42" fmla="*/ 241 w 317"/>
                  <a:gd name="T43" fmla="*/ 118 h 142"/>
                  <a:gd name="T44" fmla="*/ 213 w 317"/>
                  <a:gd name="T45" fmla="*/ 113 h 142"/>
                  <a:gd name="T46" fmla="*/ 221 w 317"/>
                  <a:gd name="T47" fmla="*/ 100 h 142"/>
                  <a:gd name="T48" fmla="*/ 218 w 317"/>
                  <a:gd name="T49" fmla="*/ 112 h 142"/>
                  <a:gd name="T50" fmla="*/ 207 w 317"/>
                  <a:gd name="T51" fmla="*/ 110 h 142"/>
                  <a:gd name="T52" fmla="*/ 185 w 317"/>
                  <a:gd name="T53" fmla="*/ 112 h 142"/>
                  <a:gd name="T54" fmla="*/ 190 w 317"/>
                  <a:gd name="T55" fmla="*/ 138 h 142"/>
                  <a:gd name="T56" fmla="*/ 189 w 317"/>
                  <a:gd name="T57" fmla="*/ 116 h 142"/>
                  <a:gd name="T58" fmla="*/ 159 w 317"/>
                  <a:gd name="T59" fmla="*/ 135 h 142"/>
                  <a:gd name="T60" fmla="*/ 161 w 317"/>
                  <a:gd name="T61" fmla="*/ 132 h 142"/>
                  <a:gd name="T62" fmla="*/ 162 w 317"/>
                  <a:gd name="T63" fmla="*/ 115 h 142"/>
                  <a:gd name="T64" fmla="*/ 163 w 317"/>
                  <a:gd name="T65" fmla="*/ 120 h 142"/>
                  <a:gd name="T66" fmla="*/ 164 w 317"/>
                  <a:gd name="T67" fmla="*/ 127 h 142"/>
                  <a:gd name="T68" fmla="*/ 155 w 317"/>
                  <a:gd name="T69" fmla="*/ 140 h 142"/>
                  <a:gd name="T70" fmla="*/ 147 w 317"/>
                  <a:gd name="T71" fmla="*/ 141 h 142"/>
                  <a:gd name="T72" fmla="*/ 137 w 317"/>
                  <a:gd name="T73" fmla="*/ 131 h 142"/>
                  <a:gd name="T74" fmla="*/ 139 w 317"/>
                  <a:gd name="T75" fmla="*/ 123 h 142"/>
                  <a:gd name="T76" fmla="*/ 129 w 317"/>
                  <a:gd name="T77" fmla="*/ 112 h 142"/>
                  <a:gd name="T78" fmla="*/ 105 w 317"/>
                  <a:gd name="T79" fmla="*/ 104 h 142"/>
                  <a:gd name="T80" fmla="*/ 82 w 317"/>
                  <a:gd name="T81" fmla="*/ 115 h 142"/>
                  <a:gd name="T82" fmla="*/ 85 w 317"/>
                  <a:gd name="T83" fmla="*/ 113 h 142"/>
                  <a:gd name="T84" fmla="*/ 95 w 317"/>
                  <a:gd name="T85" fmla="*/ 99 h 142"/>
                  <a:gd name="T86" fmla="*/ 93 w 317"/>
                  <a:gd name="T87" fmla="*/ 104 h 142"/>
                  <a:gd name="T88" fmla="*/ 91 w 317"/>
                  <a:gd name="T89" fmla="*/ 110 h 142"/>
                  <a:gd name="T90" fmla="*/ 76 w 317"/>
                  <a:gd name="T91" fmla="*/ 117 h 142"/>
                  <a:gd name="T92" fmla="*/ 73 w 317"/>
                  <a:gd name="T93" fmla="*/ 94 h 142"/>
                  <a:gd name="T94" fmla="*/ 70 w 317"/>
                  <a:gd name="T95" fmla="*/ 82 h 142"/>
                  <a:gd name="T96" fmla="*/ 75 w 317"/>
                  <a:gd name="T97" fmla="*/ 100 h 142"/>
                  <a:gd name="T98" fmla="*/ 66 w 317"/>
                  <a:gd name="T99" fmla="*/ 113 h 142"/>
                  <a:gd name="T100" fmla="*/ 66 w 317"/>
                  <a:gd name="T101" fmla="*/ 98 h 142"/>
                  <a:gd name="T102" fmla="*/ 62 w 317"/>
                  <a:gd name="T103" fmla="*/ 82 h 142"/>
                  <a:gd name="T104" fmla="*/ 45 w 317"/>
                  <a:gd name="T105" fmla="*/ 88 h 142"/>
                  <a:gd name="T106" fmla="*/ 48 w 317"/>
                  <a:gd name="T107" fmla="*/ 57 h 142"/>
                  <a:gd name="T108" fmla="*/ 50 w 317"/>
                  <a:gd name="T109" fmla="*/ 60 h 142"/>
                  <a:gd name="T110" fmla="*/ 42 w 317"/>
                  <a:gd name="T111" fmla="*/ 47 h 142"/>
                  <a:gd name="T112" fmla="*/ 24 w 317"/>
                  <a:gd name="T113" fmla="*/ 33 h 142"/>
                  <a:gd name="T114" fmla="*/ 36 w 317"/>
                  <a:gd name="T115" fmla="*/ 36 h 142"/>
                  <a:gd name="T116" fmla="*/ 20 w 317"/>
                  <a:gd name="T117" fmla="*/ 30 h 142"/>
                  <a:gd name="T118" fmla="*/ 6 w 317"/>
                  <a:gd name="T119" fmla="*/ 9 h 142"/>
                  <a:gd name="T120" fmla="*/ 10 w 317"/>
                  <a:gd name="T121" fmla="*/ 18 h 142"/>
                  <a:gd name="T122" fmla="*/ 27 w 317"/>
                  <a:gd name="T123" fmla="*/ 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17" h="142">
                    <a:moveTo>
                      <a:pt x="287" y="78"/>
                    </a:moveTo>
                    <a:cubicBezTo>
                      <a:pt x="265" y="62"/>
                      <a:pt x="265" y="62"/>
                      <a:pt x="265" y="62"/>
                    </a:cubicBezTo>
                    <a:cubicBezTo>
                      <a:pt x="269" y="57"/>
                      <a:pt x="269" y="57"/>
                      <a:pt x="269" y="57"/>
                    </a:cubicBezTo>
                    <a:cubicBezTo>
                      <a:pt x="280" y="60"/>
                      <a:pt x="280" y="60"/>
                      <a:pt x="280" y="60"/>
                    </a:cubicBezTo>
                    <a:cubicBezTo>
                      <a:pt x="281" y="61"/>
                      <a:pt x="282" y="61"/>
                      <a:pt x="284" y="62"/>
                    </a:cubicBezTo>
                    <a:cubicBezTo>
                      <a:pt x="285" y="62"/>
                      <a:pt x="286" y="63"/>
                      <a:pt x="287" y="63"/>
                    </a:cubicBezTo>
                    <a:cubicBezTo>
                      <a:pt x="286" y="63"/>
                      <a:pt x="285" y="62"/>
                      <a:pt x="284" y="61"/>
                    </a:cubicBezTo>
                    <a:cubicBezTo>
                      <a:pt x="283" y="61"/>
                      <a:pt x="282" y="60"/>
                      <a:pt x="280" y="59"/>
                    </a:cubicBezTo>
                    <a:cubicBezTo>
                      <a:pt x="272" y="53"/>
                      <a:pt x="272" y="53"/>
                      <a:pt x="272" y="53"/>
                    </a:cubicBezTo>
                    <a:cubicBezTo>
                      <a:pt x="276" y="48"/>
                      <a:pt x="276" y="48"/>
                      <a:pt x="276" y="48"/>
                    </a:cubicBezTo>
                    <a:cubicBezTo>
                      <a:pt x="297" y="64"/>
                      <a:pt x="297" y="64"/>
                      <a:pt x="297" y="64"/>
                    </a:cubicBezTo>
                    <a:cubicBezTo>
                      <a:pt x="293" y="69"/>
                      <a:pt x="293" y="69"/>
                      <a:pt x="293" y="69"/>
                    </a:cubicBezTo>
                    <a:cubicBezTo>
                      <a:pt x="282" y="65"/>
                      <a:pt x="282" y="65"/>
                      <a:pt x="282" y="65"/>
                    </a:cubicBezTo>
                    <a:cubicBezTo>
                      <a:pt x="281" y="65"/>
                      <a:pt x="280" y="64"/>
                      <a:pt x="278" y="64"/>
                    </a:cubicBezTo>
                    <a:cubicBezTo>
                      <a:pt x="277" y="63"/>
                      <a:pt x="276" y="63"/>
                      <a:pt x="275" y="62"/>
                    </a:cubicBezTo>
                    <a:cubicBezTo>
                      <a:pt x="276" y="63"/>
                      <a:pt x="278" y="64"/>
                      <a:pt x="279" y="65"/>
                    </a:cubicBezTo>
                    <a:cubicBezTo>
                      <a:pt x="281" y="66"/>
                      <a:pt x="282" y="67"/>
                      <a:pt x="283" y="68"/>
                    </a:cubicBezTo>
                    <a:cubicBezTo>
                      <a:pt x="290" y="73"/>
                      <a:pt x="290" y="73"/>
                      <a:pt x="290" y="73"/>
                    </a:cubicBezTo>
                    <a:cubicBezTo>
                      <a:pt x="287" y="78"/>
                      <a:pt x="287" y="78"/>
                      <a:pt x="287" y="78"/>
                    </a:cubicBezTo>
                    <a:close/>
                    <a:moveTo>
                      <a:pt x="306" y="17"/>
                    </a:moveTo>
                    <a:cubicBezTo>
                      <a:pt x="307" y="11"/>
                      <a:pt x="307" y="11"/>
                      <a:pt x="307" y="11"/>
                    </a:cubicBezTo>
                    <a:cubicBezTo>
                      <a:pt x="309" y="12"/>
                      <a:pt x="309" y="12"/>
                      <a:pt x="309" y="12"/>
                    </a:cubicBezTo>
                    <a:cubicBezTo>
                      <a:pt x="310" y="12"/>
                      <a:pt x="311" y="12"/>
                      <a:pt x="311" y="12"/>
                    </a:cubicBezTo>
                    <a:cubicBezTo>
                      <a:pt x="312" y="11"/>
                      <a:pt x="312" y="11"/>
                      <a:pt x="312" y="10"/>
                    </a:cubicBezTo>
                    <a:cubicBezTo>
                      <a:pt x="312" y="10"/>
                      <a:pt x="312" y="9"/>
                      <a:pt x="312" y="9"/>
                    </a:cubicBezTo>
                    <a:cubicBezTo>
                      <a:pt x="311" y="8"/>
                      <a:pt x="311" y="8"/>
                      <a:pt x="310" y="8"/>
                    </a:cubicBezTo>
                    <a:cubicBezTo>
                      <a:pt x="310" y="8"/>
                      <a:pt x="309" y="8"/>
                      <a:pt x="309" y="8"/>
                    </a:cubicBezTo>
                    <a:cubicBezTo>
                      <a:pt x="308" y="9"/>
                      <a:pt x="307" y="9"/>
                      <a:pt x="307" y="10"/>
                    </a:cubicBezTo>
                    <a:cubicBezTo>
                      <a:pt x="306" y="10"/>
                      <a:pt x="306" y="10"/>
                      <a:pt x="305" y="11"/>
                    </a:cubicBezTo>
                    <a:cubicBezTo>
                      <a:pt x="304" y="12"/>
                      <a:pt x="302" y="13"/>
                      <a:pt x="301" y="14"/>
                    </a:cubicBezTo>
                    <a:cubicBezTo>
                      <a:pt x="300" y="15"/>
                      <a:pt x="300" y="15"/>
                      <a:pt x="299" y="15"/>
                    </a:cubicBezTo>
                    <a:cubicBezTo>
                      <a:pt x="298" y="15"/>
                      <a:pt x="297" y="15"/>
                      <a:pt x="295" y="15"/>
                    </a:cubicBezTo>
                    <a:cubicBezTo>
                      <a:pt x="293" y="15"/>
                      <a:pt x="292" y="14"/>
                      <a:pt x="291" y="12"/>
                    </a:cubicBezTo>
                    <a:cubicBezTo>
                      <a:pt x="290" y="11"/>
                      <a:pt x="289" y="9"/>
                      <a:pt x="290" y="6"/>
                    </a:cubicBezTo>
                    <a:cubicBezTo>
                      <a:pt x="290" y="4"/>
                      <a:pt x="291" y="2"/>
                      <a:pt x="292" y="1"/>
                    </a:cubicBezTo>
                    <a:cubicBezTo>
                      <a:pt x="294" y="0"/>
                      <a:pt x="296" y="0"/>
                      <a:pt x="298" y="0"/>
                    </a:cubicBezTo>
                    <a:cubicBezTo>
                      <a:pt x="300" y="0"/>
                      <a:pt x="300" y="0"/>
                      <a:pt x="300" y="0"/>
                    </a:cubicBezTo>
                    <a:cubicBezTo>
                      <a:pt x="299" y="6"/>
                      <a:pt x="299" y="6"/>
                      <a:pt x="299" y="6"/>
                    </a:cubicBezTo>
                    <a:cubicBezTo>
                      <a:pt x="297" y="6"/>
                      <a:pt x="297" y="6"/>
                      <a:pt x="297" y="6"/>
                    </a:cubicBezTo>
                    <a:cubicBezTo>
                      <a:pt x="296" y="6"/>
                      <a:pt x="296" y="6"/>
                      <a:pt x="295" y="6"/>
                    </a:cubicBezTo>
                    <a:cubicBezTo>
                      <a:pt x="295" y="6"/>
                      <a:pt x="294" y="7"/>
                      <a:pt x="294" y="7"/>
                    </a:cubicBezTo>
                    <a:cubicBezTo>
                      <a:pt x="294" y="8"/>
                      <a:pt x="294" y="8"/>
                      <a:pt x="295" y="9"/>
                    </a:cubicBezTo>
                    <a:cubicBezTo>
                      <a:pt x="295" y="9"/>
                      <a:pt x="295" y="9"/>
                      <a:pt x="296" y="9"/>
                    </a:cubicBezTo>
                    <a:cubicBezTo>
                      <a:pt x="297" y="9"/>
                      <a:pt x="299" y="8"/>
                      <a:pt x="301" y="6"/>
                    </a:cubicBezTo>
                    <a:cubicBezTo>
                      <a:pt x="302" y="6"/>
                      <a:pt x="302" y="6"/>
                      <a:pt x="302" y="6"/>
                    </a:cubicBezTo>
                    <a:cubicBezTo>
                      <a:pt x="302" y="6"/>
                      <a:pt x="302" y="6"/>
                      <a:pt x="302" y="6"/>
                    </a:cubicBezTo>
                    <a:cubicBezTo>
                      <a:pt x="304" y="4"/>
                      <a:pt x="306" y="3"/>
                      <a:pt x="307" y="2"/>
                    </a:cubicBezTo>
                    <a:cubicBezTo>
                      <a:pt x="307" y="2"/>
                      <a:pt x="308" y="2"/>
                      <a:pt x="309" y="2"/>
                    </a:cubicBezTo>
                    <a:cubicBezTo>
                      <a:pt x="309" y="2"/>
                      <a:pt x="310" y="2"/>
                      <a:pt x="311" y="2"/>
                    </a:cubicBezTo>
                    <a:cubicBezTo>
                      <a:pt x="313" y="2"/>
                      <a:pt x="315" y="3"/>
                      <a:pt x="316" y="5"/>
                    </a:cubicBezTo>
                    <a:cubicBezTo>
                      <a:pt x="317" y="7"/>
                      <a:pt x="317" y="9"/>
                      <a:pt x="317" y="11"/>
                    </a:cubicBezTo>
                    <a:cubicBezTo>
                      <a:pt x="316" y="14"/>
                      <a:pt x="315" y="16"/>
                      <a:pt x="314" y="17"/>
                    </a:cubicBezTo>
                    <a:cubicBezTo>
                      <a:pt x="312" y="18"/>
                      <a:pt x="310" y="18"/>
                      <a:pt x="308" y="18"/>
                    </a:cubicBezTo>
                    <a:cubicBezTo>
                      <a:pt x="306" y="17"/>
                      <a:pt x="306" y="17"/>
                      <a:pt x="306" y="17"/>
                    </a:cubicBezTo>
                    <a:close/>
                    <a:moveTo>
                      <a:pt x="311" y="33"/>
                    </a:moveTo>
                    <a:cubicBezTo>
                      <a:pt x="286" y="25"/>
                      <a:pt x="286" y="25"/>
                      <a:pt x="286" y="25"/>
                    </a:cubicBezTo>
                    <a:cubicBezTo>
                      <a:pt x="287" y="19"/>
                      <a:pt x="287" y="19"/>
                      <a:pt x="287" y="19"/>
                    </a:cubicBezTo>
                    <a:cubicBezTo>
                      <a:pt x="313" y="28"/>
                      <a:pt x="313" y="28"/>
                      <a:pt x="313" y="28"/>
                    </a:cubicBezTo>
                    <a:cubicBezTo>
                      <a:pt x="311" y="33"/>
                      <a:pt x="311" y="33"/>
                      <a:pt x="311" y="33"/>
                    </a:cubicBezTo>
                    <a:close/>
                    <a:moveTo>
                      <a:pt x="293" y="52"/>
                    </a:moveTo>
                    <a:cubicBezTo>
                      <a:pt x="296" y="46"/>
                      <a:pt x="296" y="46"/>
                      <a:pt x="296" y="46"/>
                    </a:cubicBezTo>
                    <a:cubicBezTo>
                      <a:pt x="298" y="47"/>
                      <a:pt x="298" y="47"/>
                      <a:pt x="298" y="47"/>
                    </a:cubicBezTo>
                    <a:cubicBezTo>
                      <a:pt x="298" y="48"/>
                      <a:pt x="299" y="48"/>
                      <a:pt x="300" y="48"/>
                    </a:cubicBezTo>
                    <a:cubicBezTo>
                      <a:pt x="300" y="47"/>
                      <a:pt x="301" y="47"/>
                      <a:pt x="301" y="46"/>
                    </a:cubicBezTo>
                    <a:cubicBezTo>
                      <a:pt x="301" y="46"/>
                      <a:pt x="301" y="45"/>
                      <a:pt x="301" y="45"/>
                    </a:cubicBezTo>
                    <a:cubicBezTo>
                      <a:pt x="301" y="44"/>
                      <a:pt x="300" y="44"/>
                      <a:pt x="300" y="44"/>
                    </a:cubicBezTo>
                    <a:cubicBezTo>
                      <a:pt x="299" y="44"/>
                      <a:pt x="299" y="43"/>
                      <a:pt x="298" y="44"/>
                    </a:cubicBezTo>
                    <a:cubicBezTo>
                      <a:pt x="297" y="44"/>
                      <a:pt x="297" y="44"/>
                      <a:pt x="296" y="44"/>
                    </a:cubicBezTo>
                    <a:cubicBezTo>
                      <a:pt x="295" y="44"/>
                      <a:pt x="295" y="45"/>
                      <a:pt x="294" y="45"/>
                    </a:cubicBezTo>
                    <a:cubicBezTo>
                      <a:pt x="292" y="46"/>
                      <a:pt x="291" y="47"/>
                      <a:pt x="289" y="47"/>
                    </a:cubicBezTo>
                    <a:cubicBezTo>
                      <a:pt x="289" y="48"/>
                      <a:pt x="288" y="48"/>
                      <a:pt x="287" y="48"/>
                    </a:cubicBezTo>
                    <a:cubicBezTo>
                      <a:pt x="286" y="48"/>
                      <a:pt x="285" y="48"/>
                      <a:pt x="284" y="47"/>
                    </a:cubicBezTo>
                    <a:cubicBezTo>
                      <a:pt x="282" y="46"/>
                      <a:pt x="280" y="45"/>
                      <a:pt x="280" y="43"/>
                    </a:cubicBezTo>
                    <a:cubicBezTo>
                      <a:pt x="279" y="41"/>
                      <a:pt x="279" y="39"/>
                      <a:pt x="280" y="37"/>
                    </a:cubicBezTo>
                    <a:cubicBezTo>
                      <a:pt x="281" y="35"/>
                      <a:pt x="283" y="33"/>
                      <a:pt x="284" y="33"/>
                    </a:cubicBezTo>
                    <a:cubicBezTo>
                      <a:pt x="286" y="32"/>
                      <a:pt x="287" y="32"/>
                      <a:pt x="290" y="33"/>
                    </a:cubicBezTo>
                    <a:cubicBezTo>
                      <a:pt x="292" y="34"/>
                      <a:pt x="292" y="34"/>
                      <a:pt x="292" y="34"/>
                    </a:cubicBezTo>
                    <a:cubicBezTo>
                      <a:pt x="289" y="39"/>
                      <a:pt x="289" y="39"/>
                      <a:pt x="289" y="39"/>
                    </a:cubicBezTo>
                    <a:cubicBezTo>
                      <a:pt x="288" y="38"/>
                      <a:pt x="288" y="38"/>
                      <a:pt x="288" y="38"/>
                    </a:cubicBezTo>
                    <a:cubicBezTo>
                      <a:pt x="287" y="38"/>
                      <a:pt x="286" y="38"/>
                      <a:pt x="286" y="38"/>
                    </a:cubicBezTo>
                    <a:cubicBezTo>
                      <a:pt x="285" y="38"/>
                      <a:pt x="285" y="38"/>
                      <a:pt x="284" y="39"/>
                    </a:cubicBezTo>
                    <a:cubicBezTo>
                      <a:pt x="284" y="40"/>
                      <a:pt x="284" y="40"/>
                      <a:pt x="284" y="40"/>
                    </a:cubicBezTo>
                    <a:cubicBezTo>
                      <a:pt x="285" y="41"/>
                      <a:pt x="285" y="41"/>
                      <a:pt x="286" y="41"/>
                    </a:cubicBezTo>
                    <a:cubicBezTo>
                      <a:pt x="286" y="42"/>
                      <a:pt x="288" y="41"/>
                      <a:pt x="291" y="40"/>
                    </a:cubicBezTo>
                    <a:cubicBezTo>
                      <a:pt x="292" y="40"/>
                      <a:pt x="292" y="40"/>
                      <a:pt x="292" y="40"/>
                    </a:cubicBezTo>
                    <a:cubicBezTo>
                      <a:pt x="292" y="39"/>
                      <a:pt x="292" y="39"/>
                      <a:pt x="292" y="39"/>
                    </a:cubicBezTo>
                    <a:cubicBezTo>
                      <a:pt x="295" y="38"/>
                      <a:pt x="297" y="37"/>
                      <a:pt x="298" y="37"/>
                    </a:cubicBezTo>
                    <a:cubicBezTo>
                      <a:pt x="298" y="37"/>
                      <a:pt x="299" y="37"/>
                      <a:pt x="300" y="37"/>
                    </a:cubicBezTo>
                    <a:cubicBezTo>
                      <a:pt x="300" y="38"/>
                      <a:pt x="301" y="38"/>
                      <a:pt x="302" y="38"/>
                    </a:cubicBezTo>
                    <a:cubicBezTo>
                      <a:pt x="304" y="39"/>
                      <a:pt x="305" y="40"/>
                      <a:pt x="306" y="42"/>
                    </a:cubicBezTo>
                    <a:cubicBezTo>
                      <a:pt x="306" y="44"/>
                      <a:pt x="306" y="46"/>
                      <a:pt x="305" y="49"/>
                    </a:cubicBezTo>
                    <a:cubicBezTo>
                      <a:pt x="304" y="51"/>
                      <a:pt x="303" y="52"/>
                      <a:pt x="301" y="53"/>
                    </a:cubicBezTo>
                    <a:cubicBezTo>
                      <a:pt x="299" y="54"/>
                      <a:pt x="297" y="54"/>
                      <a:pt x="295" y="53"/>
                    </a:cubicBezTo>
                    <a:cubicBezTo>
                      <a:pt x="293" y="52"/>
                      <a:pt x="293" y="52"/>
                      <a:pt x="293" y="52"/>
                    </a:cubicBezTo>
                    <a:close/>
                    <a:moveTo>
                      <a:pt x="272" y="95"/>
                    </a:moveTo>
                    <a:cubicBezTo>
                      <a:pt x="253" y="76"/>
                      <a:pt x="253" y="76"/>
                      <a:pt x="253" y="76"/>
                    </a:cubicBezTo>
                    <a:cubicBezTo>
                      <a:pt x="263" y="66"/>
                      <a:pt x="263" y="66"/>
                      <a:pt x="263" y="66"/>
                    </a:cubicBezTo>
                    <a:cubicBezTo>
                      <a:pt x="266" y="70"/>
                      <a:pt x="266" y="70"/>
                      <a:pt x="266" y="70"/>
                    </a:cubicBezTo>
                    <a:cubicBezTo>
                      <a:pt x="261" y="75"/>
                      <a:pt x="261" y="75"/>
                      <a:pt x="261" y="75"/>
                    </a:cubicBezTo>
                    <a:cubicBezTo>
                      <a:pt x="265" y="79"/>
                      <a:pt x="265" y="79"/>
                      <a:pt x="265" y="79"/>
                    </a:cubicBezTo>
                    <a:cubicBezTo>
                      <a:pt x="270" y="74"/>
                      <a:pt x="270" y="74"/>
                      <a:pt x="270" y="74"/>
                    </a:cubicBezTo>
                    <a:cubicBezTo>
                      <a:pt x="273" y="78"/>
                      <a:pt x="273" y="78"/>
                      <a:pt x="273" y="78"/>
                    </a:cubicBezTo>
                    <a:cubicBezTo>
                      <a:pt x="269" y="83"/>
                      <a:pt x="269" y="83"/>
                      <a:pt x="269" y="83"/>
                    </a:cubicBezTo>
                    <a:cubicBezTo>
                      <a:pt x="273" y="87"/>
                      <a:pt x="273" y="87"/>
                      <a:pt x="273" y="87"/>
                    </a:cubicBezTo>
                    <a:cubicBezTo>
                      <a:pt x="278" y="81"/>
                      <a:pt x="278" y="81"/>
                      <a:pt x="278" y="81"/>
                    </a:cubicBezTo>
                    <a:cubicBezTo>
                      <a:pt x="282" y="85"/>
                      <a:pt x="282" y="85"/>
                      <a:pt x="282" y="85"/>
                    </a:cubicBezTo>
                    <a:cubicBezTo>
                      <a:pt x="272" y="95"/>
                      <a:pt x="272" y="95"/>
                      <a:pt x="272" y="95"/>
                    </a:cubicBezTo>
                    <a:close/>
                    <a:moveTo>
                      <a:pt x="261" y="105"/>
                    </a:moveTo>
                    <a:cubicBezTo>
                      <a:pt x="243" y="85"/>
                      <a:pt x="243" y="85"/>
                      <a:pt x="243" y="85"/>
                    </a:cubicBezTo>
                    <a:cubicBezTo>
                      <a:pt x="248" y="81"/>
                      <a:pt x="248" y="81"/>
                      <a:pt x="248" y="81"/>
                    </a:cubicBezTo>
                    <a:cubicBezTo>
                      <a:pt x="266" y="101"/>
                      <a:pt x="266" y="101"/>
                      <a:pt x="266" y="101"/>
                    </a:cubicBezTo>
                    <a:cubicBezTo>
                      <a:pt x="261" y="105"/>
                      <a:pt x="261" y="105"/>
                      <a:pt x="261" y="105"/>
                    </a:cubicBezTo>
                    <a:close/>
                    <a:moveTo>
                      <a:pt x="234" y="100"/>
                    </a:moveTo>
                    <a:cubicBezTo>
                      <a:pt x="241" y="111"/>
                      <a:pt x="241" y="111"/>
                      <a:pt x="241" y="111"/>
                    </a:cubicBezTo>
                    <a:cubicBezTo>
                      <a:pt x="242" y="112"/>
                      <a:pt x="242" y="112"/>
                      <a:pt x="243" y="112"/>
                    </a:cubicBezTo>
                    <a:cubicBezTo>
                      <a:pt x="243" y="112"/>
                      <a:pt x="244" y="112"/>
                      <a:pt x="244" y="112"/>
                    </a:cubicBezTo>
                    <a:cubicBezTo>
                      <a:pt x="245" y="112"/>
                      <a:pt x="245" y="111"/>
                      <a:pt x="245" y="111"/>
                    </a:cubicBezTo>
                    <a:cubicBezTo>
                      <a:pt x="245" y="110"/>
                      <a:pt x="245" y="110"/>
                      <a:pt x="244" y="109"/>
                    </a:cubicBezTo>
                    <a:cubicBezTo>
                      <a:pt x="237" y="98"/>
                      <a:pt x="237" y="98"/>
                      <a:pt x="237" y="98"/>
                    </a:cubicBezTo>
                    <a:cubicBezTo>
                      <a:pt x="237" y="97"/>
                      <a:pt x="236" y="97"/>
                      <a:pt x="236" y="97"/>
                    </a:cubicBezTo>
                    <a:cubicBezTo>
                      <a:pt x="235" y="97"/>
                      <a:pt x="235" y="97"/>
                      <a:pt x="234" y="97"/>
                    </a:cubicBezTo>
                    <a:cubicBezTo>
                      <a:pt x="234" y="97"/>
                      <a:pt x="233" y="98"/>
                      <a:pt x="233" y="98"/>
                    </a:cubicBezTo>
                    <a:cubicBezTo>
                      <a:pt x="233" y="99"/>
                      <a:pt x="233" y="99"/>
                      <a:pt x="234" y="100"/>
                    </a:cubicBezTo>
                    <a:close/>
                    <a:moveTo>
                      <a:pt x="229" y="104"/>
                    </a:moveTo>
                    <a:cubicBezTo>
                      <a:pt x="228" y="102"/>
                      <a:pt x="227" y="100"/>
                      <a:pt x="228" y="98"/>
                    </a:cubicBezTo>
                    <a:cubicBezTo>
                      <a:pt x="228" y="96"/>
                      <a:pt x="229" y="95"/>
                      <a:pt x="231" y="93"/>
                    </a:cubicBezTo>
                    <a:cubicBezTo>
                      <a:pt x="234" y="92"/>
                      <a:pt x="236" y="91"/>
                      <a:pt x="238" y="92"/>
                    </a:cubicBezTo>
                    <a:cubicBezTo>
                      <a:pt x="239" y="92"/>
                      <a:pt x="241" y="93"/>
                      <a:pt x="243" y="96"/>
                    </a:cubicBezTo>
                    <a:cubicBezTo>
                      <a:pt x="249" y="105"/>
                      <a:pt x="249" y="105"/>
                      <a:pt x="249" y="105"/>
                    </a:cubicBezTo>
                    <a:cubicBezTo>
                      <a:pt x="250" y="107"/>
                      <a:pt x="251" y="109"/>
                      <a:pt x="251" y="111"/>
                    </a:cubicBezTo>
                    <a:cubicBezTo>
                      <a:pt x="250" y="113"/>
                      <a:pt x="249" y="114"/>
                      <a:pt x="247" y="116"/>
                    </a:cubicBezTo>
                    <a:cubicBezTo>
                      <a:pt x="245" y="117"/>
                      <a:pt x="243" y="118"/>
                      <a:pt x="241" y="118"/>
                    </a:cubicBezTo>
                    <a:cubicBezTo>
                      <a:pt x="239" y="117"/>
                      <a:pt x="237" y="116"/>
                      <a:pt x="236" y="114"/>
                    </a:cubicBezTo>
                    <a:cubicBezTo>
                      <a:pt x="229" y="104"/>
                      <a:pt x="229" y="104"/>
                      <a:pt x="229" y="104"/>
                    </a:cubicBezTo>
                    <a:close/>
                    <a:moveTo>
                      <a:pt x="210" y="134"/>
                    </a:moveTo>
                    <a:cubicBezTo>
                      <a:pt x="200" y="109"/>
                      <a:pt x="200" y="109"/>
                      <a:pt x="200" y="109"/>
                    </a:cubicBezTo>
                    <a:cubicBezTo>
                      <a:pt x="209" y="105"/>
                      <a:pt x="209" y="105"/>
                      <a:pt x="209" y="105"/>
                    </a:cubicBezTo>
                    <a:cubicBezTo>
                      <a:pt x="213" y="113"/>
                      <a:pt x="213" y="113"/>
                      <a:pt x="213" y="113"/>
                    </a:cubicBezTo>
                    <a:cubicBezTo>
                      <a:pt x="214" y="114"/>
                      <a:pt x="214" y="115"/>
                      <a:pt x="215" y="116"/>
                    </a:cubicBezTo>
                    <a:cubicBezTo>
                      <a:pt x="215" y="117"/>
                      <a:pt x="216" y="118"/>
                      <a:pt x="216" y="119"/>
                    </a:cubicBezTo>
                    <a:cubicBezTo>
                      <a:pt x="216" y="118"/>
                      <a:pt x="215" y="116"/>
                      <a:pt x="215" y="115"/>
                    </a:cubicBezTo>
                    <a:cubicBezTo>
                      <a:pt x="215" y="114"/>
                      <a:pt x="214" y="113"/>
                      <a:pt x="214" y="113"/>
                    </a:cubicBezTo>
                    <a:cubicBezTo>
                      <a:pt x="212" y="104"/>
                      <a:pt x="212" y="104"/>
                      <a:pt x="212" y="104"/>
                    </a:cubicBezTo>
                    <a:cubicBezTo>
                      <a:pt x="221" y="100"/>
                      <a:pt x="221" y="100"/>
                      <a:pt x="221" y="100"/>
                    </a:cubicBezTo>
                    <a:cubicBezTo>
                      <a:pt x="231" y="125"/>
                      <a:pt x="231" y="125"/>
                      <a:pt x="231" y="125"/>
                    </a:cubicBezTo>
                    <a:cubicBezTo>
                      <a:pt x="226" y="127"/>
                      <a:pt x="226" y="127"/>
                      <a:pt x="226" y="127"/>
                    </a:cubicBezTo>
                    <a:cubicBezTo>
                      <a:pt x="222" y="118"/>
                      <a:pt x="222" y="118"/>
                      <a:pt x="222" y="118"/>
                    </a:cubicBezTo>
                    <a:cubicBezTo>
                      <a:pt x="221" y="116"/>
                      <a:pt x="220" y="114"/>
                      <a:pt x="219" y="112"/>
                    </a:cubicBezTo>
                    <a:cubicBezTo>
                      <a:pt x="219" y="110"/>
                      <a:pt x="218" y="108"/>
                      <a:pt x="217" y="106"/>
                    </a:cubicBezTo>
                    <a:cubicBezTo>
                      <a:pt x="218" y="109"/>
                      <a:pt x="218" y="110"/>
                      <a:pt x="218" y="112"/>
                    </a:cubicBezTo>
                    <a:cubicBezTo>
                      <a:pt x="219" y="113"/>
                      <a:pt x="219" y="114"/>
                      <a:pt x="219" y="115"/>
                    </a:cubicBezTo>
                    <a:cubicBezTo>
                      <a:pt x="222" y="129"/>
                      <a:pt x="222" y="129"/>
                      <a:pt x="222" y="129"/>
                    </a:cubicBezTo>
                    <a:cubicBezTo>
                      <a:pt x="219" y="130"/>
                      <a:pt x="219" y="130"/>
                      <a:pt x="219" y="130"/>
                    </a:cubicBezTo>
                    <a:cubicBezTo>
                      <a:pt x="212" y="119"/>
                      <a:pt x="212" y="119"/>
                      <a:pt x="212" y="119"/>
                    </a:cubicBezTo>
                    <a:cubicBezTo>
                      <a:pt x="211" y="117"/>
                      <a:pt x="210" y="116"/>
                      <a:pt x="209" y="114"/>
                    </a:cubicBezTo>
                    <a:cubicBezTo>
                      <a:pt x="208" y="113"/>
                      <a:pt x="207" y="112"/>
                      <a:pt x="207" y="110"/>
                    </a:cubicBezTo>
                    <a:cubicBezTo>
                      <a:pt x="208" y="112"/>
                      <a:pt x="208" y="114"/>
                      <a:pt x="209" y="116"/>
                    </a:cubicBezTo>
                    <a:cubicBezTo>
                      <a:pt x="210" y="118"/>
                      <a:pt x="211" y="120"/>
                      <a:pt x="212" y="122"/>
                    </a:cubicBezTo>
                    <a:cubicBezTo>
                      <a:pt x="216" y="131"/>
                      <a:pt x="216" y="131"/>
                      <a:pt x="216" y="131"/>
                    </a:cubicBezTo>
                    <a:cubicBezTo>
                      <a:pt x="210" y="134"/>
                      <a:pt x="210" y="134"/>
                      <a:pt x="210" y="134"/>
                    </a:cubicBezTo>
                    <a:close/>
                    <a:moveTo>
                      <a:pt x="184" y="139"/>
                    </a:moveTo>
                    <a:cubicBezTo>
                      <a:pt x="185" y="112"/>
                      <a:pt x="185" y="112"/>
                      <a:pt x="185" y="112"/>
                    </a:cubicBezTo>
                    <a:cubicBezTo>
                      <a:pt x="193" y="111"/>
                      <a:pt x="193" y="111"/>
                      <a:pt x="193" y="111"/>
                    </a:cubicBezTo>
                    <a:cubicBezTo>
                      <a:pt x="202" y="137"/>
                      <a:pt x="202" y="137"/>
                      <a:pt x="202" y="137"/>
                    </a:cubicBezTo>
                    <a:cubicBezTo>
                      <a:pt x="195" y="138"/>
                      <a:pt x="195" y="138"/>
                      <a:pt x="195" y="138"/>
                    </a:cubicBezTo>
                    <a:cubicBezTo>
                      <a:pt x="194" y="133"/>
                      <a:pt x="194" y="133"/>
                      <a:pt x="194" y="133"/>
                    </a:cubicBezTo>
                    <a:cubicBezTo>
                      <a:pt x="190" y="134"/>
                      <a:pt x="190" y="134"/>
                      <a:pt x="190" y="134"/>
                    </a:cubicBezTo>
                    <a:cubicBezTo>
                      <a:pt x="190" y="138"/>
                      <a:pt x="190" y="138"/>
                      <a:pt x="190" y="138"/>
                    </a:cubicBezTo>
                    <a:cubicBezTo>
                      <a:pt x="184" y="139"/>
                      <a:pt x="184" y="139"/>
                      <a:pt x="184" y="139"/>
                    </a:cubicBezTo>
                    <a:close/>
                    <a:moveTo>
                      <a:pt x="190" y="129"/>
                    </a:moveTo>
                    <a:cubicBezTo>
                      <a:pt x="193" y="128"/>
                      <a:pt x="193" y="128"/>
                      <a:pt x="193" y="128"/>
                    </a:cubicBezTo>
                    <a:cubicBezTo>
                      <a:pt x="191" y="120"/>
                      <a:pt x="191" y="120"/>
                      <a:pt x="191" y="120"/>
                    </a:cubicBezTo>
                    <a:cubicBezTo>
                      <a:pt x="190" y="120"/>
                      <a:pt x="190" y="119"/>
                      <a:pt x="190" y="119"/>
                    </a:cubicBezTo>
                    <a:cubicBezTo>
                      <a:pt x="190" y="118"/>
                      <a:pt x="190" y="117"/>
                      <a:pt x="189" y="116"/>
                    </a:cubicBezTo>
                    <a:cubicBezTo>
                      <a:pt x="189" y="117"/>
                      <a:pt x="190" y="117"/>
                      <a:pt x="190" y="118"/>
                    </a:cubicBezTo>
                    <a:cubicBezTo>
                      <a:pt x="190" y="119"/>
                      <a:pt x="190" y="120"/>
                      <a:pt x="190" y="120"/>
                    </a:cubicBezTo>
                    <a:cubicBezTo>
                      <a:pt x="190" y="129"/>
                      <a:pt x="190" y="129"/>
                      <a:pt x="190" y="129"/>
                    </a:cubicBezTo>
                    <a:close/>
                    <a:moveTo>
                      <a:pt x="153" y="132"/>
                    </a:moveTo>
                    <a:cubicBezTo>
                      <a:pt x="159" y="133"/>
                      <a:pt x="159" y="133"/>
                      <a:pt x="159" y="133"/>
                    </a:cubicBezTo>
                    <a:cubicBezTo>
                      <a:pt x="159" y="135"/>
                      <a:pt x="159" y="135"/>
                      <a:pt x="159" y="135"/>
                    </a:cubicBezTo>
                    <a:cubicBezTo>
                      <a:pt x="159" y="136"/>
                      <a:pt x="159" y="136"/>
                      <a:pt x="159" y="137"/>
                    </a:cubicBezTo>
                    <a:cubicBezTo>
                      <a:pt x="160" y="137"/>
                      <a:pt x="160" y="137"/>
                      <a:pt x="161" y="137"/>
                    </a:cubicBezTo>
                    <a:cubicBezTo>
                      <a:pt x="162" y="138"/>
                      <a:pt x="162" y="137"/>
                      <a:pt x="162" y="137"/>
                    </a:cubicBezTo>
                    <a:cubicBezTo>
                      <a:pt x="163" y="137"/>
                      <a:pt x="163" y="136"/>
                      <a:pt x="163" y="135"/>
                    </a:cubicBezTo>
                    <a:cubicBezTo>
                      <a:pt x="163" y="135"/>
                      <a:pt x="163" y="134"/>
                      <a:pt x="163" y="134"/>
                    </a:cubicBezTo>
                    <a:cubicBezTo>
                      <a:pt x="162" y="133"/>
                      <a:pt x="162" y="133"/>
                      <a:pt x="161" y="132"/>
                    </a:cubicBezTo>
                    <a:cubicBezTo>
                      <a:pt x="161" y="132"/>
                      <a:pt x="160" y="131"/>
                      <a:pt x="160" y="131"/>
                    </a:cubicBezTo>
                    <a:cubicBezTo>
                      <a:pt x="158" y="129"/>
                      <a:pt x="157" y="128"/>
                      <a:pt x="156" y="127"/>
                    </a:cubicBezTo>
                    <a:cubicBezTo>
                      <a:pt x="155" y="126"/>
                      <a:pt x="155" y="126"/>
                      <a:pt x="155" y="125"/>
                    </a:cubicBezTo>
                    <a:cubicBezTo>
                      <a:pt x="154" y="124"/>
                      <a:pt x="154" y="123"/>
                      <a:pt x="154" y="122"/>
                    </a:cubicBezTo>
                    <a:cubicBezTo>
                      <a:pt x="154" y="119"/>
                      <a:pt x="155" y="118"/>
                      <a:pt x="156" y="116"/>
                    </a:cubicBezTo>
                    <a:cubicBezTo>
                      <a:pt x="158" y="115"/>
                      <a:pt x="160" y="115"/>
                      <a:pt x="162" y="115"/>
                    </a:cubicBezTo>
                    <a:cubicBezTo>
                      <a:pt x="165" y="115"/>
                      <a:pt x="167" y="116"/>
                      <a:pt x="168" y="117"/>
                    </a:cubicBezTo>
                    <a:cubicBezTo>
                      <a:pt x="169" y="118"/>
                      <a:pt x="170" y="120"/>
                      <a:pt x="169" y="122"/>
                    </a:cubicBezTo>
                    <a:cubicBezTo>
                      <a:pt x="169" y="124"/>
                      <a:pt x="169" y="124"/>
                      <a:pt x="169" y="124"/>
                    </a:cubicBezTo>
                    <a:cubicBezTo>
                      <a:pt x="164" y="124"/>
                      <a:pt x="164" y="124"/>
                      <a:pt x="164" y="124"/>
                    </a:cubicBezTo>
                    <a:cubicBezTo>
                      <a:pt x="164" y="122"/>
                      <a:pt x="164" y="122"/>
                      <a:pt x="164" y="122"/>
                    </a:cubicBezTo>
                    <a:cubicBezTo>
                      <a:pt x="164" y="121"/>
                      <a:pt x="164" y="121"/>
                      <a:pt x="163" y="120"/>
                    </a:cubicBezTo>
                    <a:cubicBezTo>
                      <a:pt x="163" y="120"/>
                      <a:pt x="163" y="120"/>
                      <a:pt x="162" y="120"/>
                    </a:cubicBezTo>
                    <a:cubicBezTo>
                      <a:pt x="161" y="119"/>
                      <a:pt x="161" y="120"/>
                      <a:pt x="161" y="120"/>
                    </a:cubicBezTo>
                    <a:cubicBezTo>
                      <a:pt x="160" y="120"/>
                      <a:pt x="160" y="121"/>
                      <a:pt x="160" y="121"/>
                    </a:cubicBezTo>
                    <a:cubicBezTo>
                      <a:pt x="160" y="122"/>
                      <a:pt x="161" y="124"/>
                      <a:pt x="164" y="126"/>
                    </a:cubicBezTo>
                    <a:cubicBezTo>
                      <a:pt x="164" y="127"/>
                      <a:pt x="164" y="127"/>
                      <a:pt x="164" y="127"/>
                    </a:cubicBezTo>
                    <a:cubicBezTo>
                      <a:pt x="164" y="127"/>
                      <a:pt x="164" y="127"/>
                      <a:pt x="164" y="127"/>
                    </a:cubicBezTo>
                    <a:cubicBezTo>
                      <a:pt x="167" y="129"/>
                      <a:pt x="168" y="130"/>
                      <a:pt x="168" y="131"/>
                    </a:cubicBezTo>
                    <a:cubicBezTo>
                      <a:pt x="169" y="132"/>
                      <a:pt x="169" y="133"/>
                      <a:pt x="169" y="133"/>
                    </a:cubicBezTo>
                    <a:cubicBezTo>
                      <a:pt x="169" y="134"/>
                      <a:pt x="169" y="135"/>
                      <a:pt x="169" y="135"/>
                    </a:cubicBezTo>
                    <a:cubicBezTo>
                      <a:pt x="169" y="138"/>
                      <a:pt x="168" y="139"/>
                      <a:pt x="167" y="141"/>
                    </a:cubicBezTo>
                    <a:cubicBezTo>
                      <a:pt x="165" y="142"/>
                      <a:pt x="163" y="142"/>
                      <a:pt x="161" y="142"/>
                    </a:cubicBezTo>
                    <a:cubicBezTo>
                      <a:pt x="158" y="142"/>
                      <a:pt x="156" y="141"/>
                      <a:pt x="155" y="140"/>
                    </a:cubicBezTo>
                    <a:cubicBezTo>
                      <a:pt x="154" y="139"/>
                      <a:pt x="153" y="137"/>
                      <a:pt x="153" y="134"/>
                    </a:cubicBezTo>
                    <a:cubicBezTo>
                      <a:pt x="153" y="132"/>
                      <a:pt x="153" y="132"/>
                      <a:pt x="153" y="132"/>
                    </a:cubicBezTo>
                    <a:close/>
                    <a:moveTo>
                      <a:pt x="129" y="140"/>
                    </a:moveTo>
                    <a:cubicBezTo>
                      <a:pt x="136" y="113"/>
                      <a:pt x="136" y="113"/>
                      <a:pt x="136" y="113"/>
                    </a:cubicBezTo>
                    <a:cubicBezTo>
                      <a:pt x="144" y="114"/>
                      <a:pt x="144" y="114"/>
                      <a:pt x="144" y="114"/>
                    </a:cubicBezTo>
                    <a:cubicBezTo>
                      <a:pt x="147" y="141"/>
                      <a:pt x="147" y="141"/>
                      <a:pt x="147" y="141"/>
                    </a:cubicBezTo>
                    <a:cubicBezTo>
                      <a:pt x="140" y="140"/>
                      <a:pt x="140" y="140"/>
                      <a:pt x="140" y="140"/>
                    </a:cubicBezTo>
                    <a:cubicBezTo>
                      <a:pt x="140" y="136"/>
                      <a:pt x="140" y="136"/>
                      <a:pt x="140" y="136"/>
                    </a:cubicBezTo>
                    <a:cubicBezTo>
                      <a:pt x="136" y="135"/>
                      <a:pt x="136" y="135"/>
                      <a:pt x="136" y="135"/>
                    </a:cubicBezTo>
                    <a:cubicBezTo>
                      <a:pt x="135" y="140"/>
                      <a:pt x="135" y="140"/>
                      <a:pt x="135" y="140"/>
                    </a:cubicBezTo>
                    <a:cubicBezTo>
                      <a:pt x="129" y="140"/>
                      <a:pt x="129" y="140"/>
                      <a:pt x="129" y="140"/>
                    </a:cubicBezTo>
                    <a:close/>
                    <a:moveTo>
                      <a:pt x="137" y="131"/>
                    </a:moveTo>
                    <a:cubicBezTo>
                      <a:pt x="140" y="131"/>
                      <a:pt x="140" y="131"/>
                      <a:pt x="140" y="131"/>
                    </a:cubicBezTo>
                    <a:cubicBezTo>
                      <a:pt x="140" y="123"/>
                      <a:pt x="140" y="123"/>
                      <a:pt x="140" y="123"/>
                    </a:cubicBezTo>
                    <a:cubicBezTo>
                      <a:pt x="140" y="122"/>
                      <a:pt x="140" y="121"/>
                      <a:pt x="140" y="121"/>
                    </a:cubicBezTo>
                    <a:cubicBezTo>
                      <a:pt x="140" y="120"/>
                      <a:pt x="140" y="119"/>
                      <a:pt x="140" y="118"/>
                    </a:cubicBezTo>
                    <a:cubicBezTo>
                      <a:pt x="140" y="119"/>
                      <a:pt x="140" y="119"/>
                      <a:pt x="139" y="120"/>
                    </a:cubicBezTo>
                    <a:cubicBezTo>
                      <a:pt x="139" y="121"/>
                      <a:pt x="139" y="122"/>
                      <a:pt x="139" y="123"/>
                    </a:cubicBezTo>
                    <a:cubicBezTo>
                      <a:pt x="137" y="131"/>
                      <a:pt x="137" y="131"/>
                      <a:pt x="137" y="131"/>
                    </a:cubicBezTo>
                    <a:close/>
                    <a:moveTo>
                      <a:pt x="113" y="136"/>
                    </a:moveTo>
                    <a:cubicBezTo>
                      <a:pt x="118" y="115"/>
                      <a:pt x="118" y="115"/>
                      <a:pt x="118" y="115"/>
                    </a:cubicBezTo>
                    <a:cubicBezTo>
                      <a:pt x="114" y="114"/>
                      <a:pt x="114" y="114"/>
                      <a:pt x="114" y="114"/>
                    </a:cubicBezTo>
                    <a:cubicBezTo>
                      <a:pt x="115" y="109"/>
                      <a:pt x="115" y="109"/>
                      <a:pt x="115" y="109"/>
                    </a:cubicBezTo>
                    <a:cubicBezTo>
                      <a:pt x="129" y="112"/>
                      <a:pt x="129" y="112"/>
                      <a:pt x="129" y="112"/>
                    </a:cubicBezTo>
                    <a:cubicBezTo>
                      <a:pt x="128" y="117"/>
                      <a:pt x="128" y="117"/>
                      <a:pt x="128" y="117"/>
                    </a:cubicBezTo>
                    <a:cubicBezTo>
                      <a:pt x="124" y="116"/>
                      <a:pt x="124" y="116"/>
                      <a:pt x="124" y="116"/>
                    </a:cubicBezTo>
                    <a:cubicBezTo>
                      <a:pt x="119" y="137"/>
                      <a:pt x="119" y="137"/>
                      <a:pt x="119" y="137"/>
                    </a:cubicBezTo>
                    <a:cubicBezTo>
                      <a:pt x="113" y="136"/>
                      <a:pt x="113" y="136"/>
                      <a:pt x="113" y="136"/>
                    </a:cubicBezTo>
                    <a:close/>
                    <a:moveTo>
                      <a:pt x="95" y="129"/>
                    </a:moveTo>
                    <a:cubicBezTo>
                      <a:pt x="105" y="104"/>
                      <a:pt x="105" y="104"/>
                      <a:pt x="105" y="104"/>
                    </a:cubicBezTo>
                    <a:cubicBezTo>
                      <a:pt x="111" y="107"/>
                      <a:pt x="111" y="107"/>
                      <a:pt x="111" y="107"/>
                    </a:cubicBezTo>
                    <a:cubicBezTo>
                      <a:pt x="101" y="131"/>
                      <a:pt x="101" y="131"/>
                      <a:pt x="101" y="131"/>
                    </a:cubicBezTo>
                    <a:cubicBezTo>
                      <a:pt x="95" y="129"/>
                      <a:pt x="95" y="129"/>
                      <a:pt x="95" y="129"/>
                    </a:cubicBezTo>
                    <a:close/>
                    <a:moveTo>
                      <a:pt x="78" y="110"/>
                    </a:moveTo>
                    <a:cubicBezTo>
                      <a:pt x="83" y="113"/>
                      <a:pt x="83" y="113"/>
                      <a:pt x="83" y="113"/>
                    </a:cubicBezTo>
                    <a:cubicBezTo>
                      <a:pt x="82" y="115"/>
                      <a:pt x="82" y="115"/>
                      <a:pt x="82" y="115"/>
                    </a:cubicBezTo>
                    <a:cubicBezTo>
                      <a:pt x="82" y="115"/>
                      <a:pt x="81" y="116"/>
                      <a:pt x="82" y="117"/>
                    </a:cubicBezTo>
                    <a:cubicBezTo>
                      <a:pt x="82" y="117"/>
                      <a:pt x="82" y="118"/>
                      <a:pt x="82" y="118"/>
                    </a:cubicBezTo>
                    <a:cubicBezTo>
                      <a:pt x="83" y="118"/>
                      <a:pt x="83" y="118"/>
                      <a:pt x="84" y="118"/>
                    </a:cubicBezTo>
                    <a:cubicBezTo>
                      <a:pt x="84" y="118"/>
                      <a:pt x="85" y="118"/>
                      <a:pt x="85" y="117"/>
                    </a:cubicBezTo>
                    <a:cubicBezTo>
                      <a:pt x="86" y="117"/>
                      <a:pt x="86" y="116"/>
                      <a:pt x="86" y="115"/>
                    </a:cubicBezTo>
                    <a:cubicBezTo>
                      <a:pt x="86" y="115"/>
                      <a:pt x="86" y="114"/>
                      <a:pt x="85" y="113"/>
                    </a:cubicBezTo>
                    <a:cubicBezTo>
                      <a:pt x="85" y="113"/>
                      <a:pt x="85" y="112"/>
                      <a:pt x="85" y="112"/>
                    </a:cubicBezTo>
                    <a:cubicBezTo>
                      <a:pt x="84" y="109"/>
                      <a:pt x="83" y="108"/>
                      <a:pt x="83" y="106"/>
                    </a:cubicBezTo>
                    <a:cubicBezTo>
                      <a:pt x="83" y="106"/>
                      <a:pt x="83" y="105"/>
                      <a:pt x="83" y="104"/>
                    </a:cubicBezTo>
                    <a:cubicBezTo>
                      <a:pt x="83" y="103"/>
                      <a:pt x="84" y="102"/>
                      <a:pt x="84" y="101"/>
                    </a:cubicBezTo>
                    <a:cubicBezTo>
                      <a:pt x="85" y="99"/>
                      <a:pt x="87" y="98"/>
                      <a:pt x="89" y="97"/>
                    </a:cubicBezTo>
                    <a:cubicBezTo>
                      <a:pt x="91" y="97"/>
                      <a:pt x="93" y="97"/>
                      <a:pt x="95" y="99"/>
                    </a:cubicBezTo>
                    <a:cubicBezTo>
                      <a:pt x="97" y="100"/>
                      <a:pt x="98" y="102"/>
                      <a:pt x="98" y="103"/>
                    </a:cubicBezTo>
                    <a:cubicBezTo>
                      <a:pt x="99" y="105"/>
                      <a:pt x="99" y="107"/>
                      <a:pt x="97" y="108"/>
                    </a:cubicBezTo>
                    <a:cubicBezTo>
                      <a:pt x="96" y="110"/>
                      <a:pt x="96" y="110"/>
                      <a:pt x="96" y="110"/>
                    </a:cubicBezTo>
                    <a:cubicBezTo>
                      <a:pt x="91" y="107"/>
                      <a:pt x="91" y="107"/>
                      <a:pt x="91" y="107"/>
                    </a:cubicBezTo>
                    <a:cubicBezTo>
                      <a:pt x="92" y="106"/>
                      <a:pt x="92" y="106"/>
                      <a:pt x="92" y="106"/>
                    </a:cubicBezTo>
                    <a:cubicBezTo>
                      <a:pt x="93" y="105"/>
                      <a:pt x="93" y="104"/>
                      <a:pt x="93" y="104"/>
                    </a:cubicBezTo>
                    <a:cubicBezTo>
                      <a:pt x="93" y="103"/>
                      <a:pt x="93" y="103"/>
                      <a:pt x="92" y="103"/>
                    </a:cubicBezTo>
                    <a:cubicBezTo>
                      <a:pt x="92" y="102"/>
                      <a:pt x="91" y="102"/>
                      <a:pt x="91" y="102"/>
                    </a:cubicBezTo>
                    <a:cubicBezTo>
                      <a:pt x="90" y="103"/>
                      <a:pt x="90" y="103"/>
                      <a:pt x="89" y="103"/>
                    </a:cubicBezTo>
                    <a:cubicBezTo>
                      <a:pt x="89" y="104"/>
                      <a:pt x="89" y="106"/>
                      <a:pt x="90" y="110"/>
                    </a:cubicBezTo>
                    <a:cubicBezTo>
                      <a:pt x="90" y="110"/>
                      <a:pt x="90" y="110"/>
                      <a:pt x="90" y="110"/>
                    </a:cubicBezTo>
                    <a:cubicBezTo>
                      <a:pt x="91" y="110"/>
                      <a:pt x="91" y="110"/>
                      <a:pt x="91" y="110"/>
                    </a:cubicBezTo>
                    <a:cubicBezTo>
                      <a:pt x="92" y="113"/>
                      <a:pt x="92" y="115"/>
                      <a:pt x="92" y="116"/>
                    </a:cubicBezTo>
                    <a:cubicBezTo>
                      <a:pt x="92" y="117"/>
                      <a:pt x="92" y="117"/>
                      <a:pt x="91" y="118"/>
                    </a:cubicBezTo>
                    <a:cubicBezTo>
                      <a:pt x="91" y="119"/>
                      <a:pt x="91" y="119"/>
                      <a:pt x="91" y="120"/>
                    </a:cubicBezTo>
                    <a:cubicBezTo>
                      <a:pt x="89" y="122"/>
                      <a:pt x="88" y="123"/>
                      <a:pt x="86" y="123"/>
                    </a:cubicBezTo>
                    <a:cubicBezTo>
                      <a:pt x="84" y="124"/>
                      <a:pt x="82" y="123"/>
                      <a:pt x="80" y="122"/>
                    </a:cubicBezTo>
                    <a:cubicBezTo>
                      <a:pt x="78" y="120"/>
                      <a:pt x="76" y="119"/>
                      <a:pt x="76" y="117"/>
                    </a:cubicBezTo>
                    <a:cubicBezTo>
                      <a:pt x="75" y="115"/>
                      <a:pt x="76" y="113"/>
                      <a:pt x="77" y="111"/>
                    </a:cubicBezTo>
                    <a:cubicBezTo>
                      <a:pt x="78" y="110"/>
                      <a:pt x="78" y="110"/>
                      <a:pt x="78" y="110"/>
                    </a:cubicBezTo>
                    <a:close/>
                    <a:moveTo>
                      <a:pt x="68" y="95"/>
                    </a:moveTo>
                    <a:cubicBezTo>
                      <a:pt x="69" y="95"/>
                      <a:pt x="70" y="96"/>
                      <a:pt x="71" y="96"/>
                    </a:cubicBezTo>
                    <a:cubicBezTo>
                      <a:pt x="71" y="96"/>
                      <a:pt x="72" y="96"/>
                      <a:pt x="72" y="95"/>
                    </a:cubicBezTo>
                    <a:cubicBezTo>
                      <a:pt x="73" y="94"/>
                      <a:pt x="73" y="94"/>
                      <a:pt x="73" y="94"/>
                    </a:cubicBezTo>
                    <a:cubicBezTo>
                      <a:pt x="74" y="93"/>
                      <a:pt x="74" y="92"/>
                      <a:pt x="74" y="92"/>
                    </a:cubicBezTo>
                    <a:cubicBezTo>
                      <a:pt x="74" y="91"/>
                      <a:pt x="73" y="91"/>
                      <a:pt x="72" y="90"/>
                    </a:cubicBezTo>
                    <a:cubicBezTo>
                      <a:pt x="72" y="90"/>
                      <a:pt x="72" y="90"/>
                      <a:pt x="72" y="90"/>
                    </a:cubicBezTo>
                    <a:cubicBezTo>
                      <a:pt x="68" y="95"/>
                      <a:pt x="68" y="95"/>
                      <a:pt x="68" y="95"/>
                    </a:cubicBezTo>
                    <a:close/>
                    <a:moveTo>
                      <a:pt x="54" y="103"/>
                    </a:moveTo>
                    <a:cubicBezTo>
                      <a:pt x="70" y="82"/>
                      <a:pt x="70" y="82"/>
                      <a:pt x="70" y="82"/>
                    </a:cubicBezTo>
                    <a:cubicBezTo>
                      <a:pt x="77" y="88"/>
                      <a:pt x="77" y="88"/>
                      <a:pt x="77" y="88"/>
                    </a:cubicBezTo>
                    <a:cubicBezTo>
                      <a:pt x="79" y="89"/>
                      <a:pt x="80" y="91"/>
                      <a:pt x="80" y="92"/>
                    </a:cubicBezTo>
                    <a:cubicBezTo>
                      <a:pt x="80" y="94"/>
                      <a:pt x="80" y="95"/>
                      <a:pt x="79" y="97"/>
                    </a:cubicBezTo>
                    <a:cubicBezTo>
                      <a:pt x="78" y="97"/>
                      <a:pt x="78" y="97"/>
                      <a:pt x="78" y="97"/>
                    </a:cubicBezTo>
                    <a:cubicBezTo>
                      <a:pt x="78" y="98"/>
                      <a:pt x="78" y="98"/>
                      <a:pt x="78" y="98"/>
                    </a:cubicBezTo>
                    <a:cubicBezTo>
                      <a:pt x="77" y="99"/>
                      <a:pt x="76" y="100"/>
                      <a:pt x="75" y="100"/>
                    </a:cubicBezTo>
                    <a:cubicBezTo>
                      <a:pt x="74" y="100"/>
                      <a:pt x="73" y="100"/>
                      <a:pt x="72" y="100"/>
                    </a:cubicBezTo>
                    <a:cubicBezTo>
                      <a:pt x="72" y="101"/>
                      <a:pt x="73" y="102"/>
                      <a:pt x="73" y="103"/>
                    </a:cubicBezTo>
                    <a:cubicBezTo>
                      <a:pt x="73" y="104"/>
                      <a:pt x="72" y="105"/>
                      <a:pt x="71" y="106"/>
                    </a:cubicBezTo>
                    <a:cubicBezTo>
                      <a:pt x="67" y="111"/>
                      <a:pt x="67" y="111"/>
                      <a:pt x="67" y="111"/>
                    </a:cubicBezTo>
                    <a:cubicBezTo>
                      <a:pt x="67" y="111"/>
                      <a:pt x="66" y="112"/>
                      <a:pt x="66" y="112"/>
                    </a:cubicBezTo>
                    <a:cubicBezTo>
                      <a:pt x="66" y="112"/>
                      <a:pt x="66" y="113"/>
                      <a:pt x="66" y="113"/>
                    </a:cubicBezTo>
                    <a:cubicBezTo>
                      <a:pt x="61" y="109"/>
                      <a:pt x="61" y="109"/>
                      <a:pt x="61" y="109"/>
                    </a:cubicBezTo>
                    <a:cubicBezTo>
                      <a:pt x="61" y="109"/>
                      <a:pt x="61" y="109"/>
                      <a:pt x="62" y="108"/>
                    </a:cubicBezTo>
                    <a:cubicBezTo>
                      <a:pt x="62" y="108"/>
                      <a:pt x="62" y="107"/>
                      <a:pt x="63" y="107"/>
                    </a:cubicBezTo>
                    <a:cubicBezTo>
                      <a:pt x="66" y="103"/>
                      <a:pt x="66" y="103"/>
                      <a:pt x="66" y="103"/>
                    </a:cubicBezTo>
                    <a:cubicBezTo>
                      <a:pt x="67" y="102"/>
                      <a:pt x="67" y="101"/>
                      <a:pt x="67" y="100"/>
                    </a:cubicBezTo>
                    <a:cubicBezTo>
                      <a:pt x="67" y="99"/>
                      <a:pt x="67" y="99"/>
                      <a:pt x="66" y="98"/>
                    </a:cubicBezTo>
                    <a:cubicBezTo>
                      <a:pt x="58" y="107"/>
                      <a:pt x="58" y="107"/>
                      <a:pt x="58" y="107"/>
                    </a:cubicBezTo>
                    <a:cubicBezTo>
                      <a:pt x="54" y="103"/>
                      <a:pt x="54" y="103"/>
                      <a:pt x="54" y="103"/>
                    </a:cubicBezTo>
                    <a:close/>
                    <a:moveTo>
                      <a:pt x="37" y="87"/>
                    </a:moveTo>
                    <a:cubicBezTo>
                      <a:pt x="57" y="69"/>
                      <a:pt x="57" y="69"/>
                      <a:pt x="57" y="69"/>
                    </a:cubicBezTo>
                    <a:cubicBezTo>
                      <a:pt x="66" y="78"/>
                      <a:pt x="66" y="78"/>
                      <a:pt x="66" y="78"/>
                    </a:cubicBezTo>
                    <a:cubicBezTo>
                      <a:pt x="62" y="82"/>
                      <a:pt x="62" y="82"/>
                      <a:pt x="62" y="82"/>
                    </a:cubicBezTo>
                    <a:cubicBezTo>
                      <a:pt x="57" y="77"/>
                      <a:pt x="57" y="77"/>
                      <a:pt x="57" y="77"/>
                    </a:cubicBezTo>
                    <a:cubicBezTo>
                      <a:pt x="53" y="80"/>
                      <a:pt x="53" y="80"/>
                      <a:pt x="53" y="80"/>
                    </a:cubicBezTo>
                    <a:cubicBezTo>
                      <a:pt x="58" y="85"/>
                      <a:pt x="58" y="85"/>
                      <a:pt x="58" y="85"/>
                    </a:cubicBezTo>
                    <a:cubicBezTo>
                      <a:pt x="54" y="89"/>
                      <a:pt x="54" y="89"/>
                      <a:pt x="54" y="89"/>
                    </a:cubicBezTo>
                    <a:cubicBezTo>
                      <a:pt x="50" y="84"/>
                      <a:pt x="50" y="84"/>
                      <a:pt x="50" y="84"/>
                    </a:cubicBezTo>
                    <a:cubicBezTo>
                      <a:pt x="45" y="88"/>
                      <a:pt x="45" y="88"/>
                      <a:pt x="45" y="88"/>
                    </a:cubicBezTo>
                    <a:cubicBezTo>
                      <a:pt x="51" y="93"/>
                      <a:pt x="51" y="93"/>
                      <a:pt x="51" y="93"/>
                    </a:cubicBezTo>
                    <a:cubicBezTo>
                      <a:pt x="47" y="97"/>
                      <a:pt x="47" y="97"/>
                      <a:pt x="47" y="97"/>
                    </a:cubicBezTo>
                    <a:cubicBezTo>
                      <a:pt x="37" y="87"/>
                      <a:pt x="37" y="87"/>
                      <a:pt x="37" y="87"/>
                    </a:cubicBezTo>
                    <a:close/>
                    <a:moveTo>
                      <a:pt x="25" y="70"/>
                    </a:moveTo>
                    <a:cubicBezTo>
                      <a:pt x="45" y="51"/>
                      <a:pt x="45" y="51"/>
                      <a:pt x="45" y="51"/>
                    </a:cubicBezTo>
                    <a:cubicBezTo>
                      <a:pt x="48" y="57"/>
                      <a:pt x="48" y="57"/>
                      <a:pt x="48" y="57"/>
                    </a:cubicBezTo>
                    <a:cubicBezTo>
                      <a:pt x="40" y="64"/>
                      <a:pt x="40" y="64"/>
                      <a:pt x="40" y="64"/>
                    </a:cubicBezTo>
                    <a:cubicBezTo>
                      <a:pt x="39" y="64"/>
                      <a:pt x="38" y="65"/>
                      <a:pt x="37" y="66"/>
                    </a:cubicBezTo>
                    <a:cubicBezTo>
                      <a:pt x="36" y="67"/>
                      <a:pt x="34" y="68"/>
                      <a:pt x="32" y="69"/>
                    </a:cubicBezTo>
                    <a:cubicBezTo>
                      <a:pt x="34" y="68"/>
                      <a:pt x="37" y="67"/>
                      <a:pt x="39" y="65"/>
                    </a:cubicBezTo>
                    <a:cubicBezTo>
                      <a:pt x="40" y="65"/>
                      <a:pt x="40" y="65"/>
                      <a:pt x="40" y="65"/>
                    </a:cubicBezTo>
                    <a:cubicBezTo>
                      <a:pt x="50" y="60"/>
                      <a:pt x="50" y="60"/>
                      <a:pt x="50" y="60"/>
                    </a:cubicBezTo>
                    <a:cubicBezTo>
                      <a:pt x="54" y="65"/>
                      <a:pt x="54" y="65"/>
                      <a:pt x="54" y="65"/>
                    </a:cubicBezTo>
                    <a:cubicBezTo>
                      <a:pt x="29" y="76"/>
                      <a:pt x="29" y="76"/>
                      <a:pt x="29" y="76"/>
                    </a:cubicBezTo>
                    <a:cubicBezTo>
                      <a:pt x="25" y="70"/>
                      <a:pt x="25" y="70"/>
                      <a:pt x="25" y="70"/>
                    </a:cubicBezTo>
                    <a:close/>
                    <a:moveTo>
                      <a:pt x="15" y="53"/>
                    </a:moveTo>
                    <a:cubicBezTo>
                      <a:pt x="39" y="41"/>
                      <a:pt x="39" y="41"/>
                      <a:pt x="39" y="41"/>
                    </a:cubicBezTo>
                    <a:cubicBezTo>
                      <a:pt x="42" y="47"/>
                      <a:pt x="42" y="47"/>
                      <a:pt x="42" y="47"/>
                    </a:cubicBezTo>
                    <a:cubicBezTo>
                      <a:pt x="18" y="58"/>
                      <a:pt x="18" y="58"/>
                      <a:pt x="18" y="58"/>
                    </a:cubicBezTo>
                    <a:cubicBezTo>
                      <a:pt x="15" y="53"/>
                      <a:pt x="15" y="53"/>
                      <a:pt x="15" y="53"/>
                    </a:cubicBezTo>
                    <a:close/>
                    <a:moveTo>
                      <a:pt x="5" y="29"/>
                    </a:moveTo>
                    <a:cubicBezTo>
                      <a:pt x="31" y="20"/>
                      <a:pt x="31" y="20"/>
                      <a:pt x="31" y="20"/>
                    </a:cubicBezTo>
                    <a:cubicBezTo>
                      <a:pt x="33" y="26"/>
                      <a:pt x="33" y="26"/>
                      <a:pt x="33" y="26"/>
                    </a:cubicBezTo>
                    <a:cubicBezTo>
                      <a:pt x="24" y="33"/>
                      <a:pt x="24" y="33"/>
                      <a:pt x="24" y="33"/>
                    </a:cubicBezTo>
                    <a:cubicBezTo>
                      <a:pt x="23" y="33"/>
                      <a:pt x="22" y="34"/>
                      <a:pt x="20" y="35"/>
                    </a:cubicBezTo>
                    <a:cubicBezTo>
                      <a:pt x="19" y="36"/>
                      <a:pt x="18" y="36"/>
                      <a:pt x="17" y="37"/>
                    </a:cubicBezTo>
                    <a:cubicBezTo>
                      <a:pt x="18" y="37"/>
                      <a:pt x="19" y="36"/>
                      <a:pt x="21" y="35"/>
                    </a:cubicBezTo>
                    <a:cubicBezTo>
                      <a:pt x="22" y="35"/>
                      <a:pt x="23" y="34"/>
                      <a:pt x="25" y="34"/>
                    </a:cubicBezTo>
                    <a:cubicBezTo>
                      <a:pt x="34" y="31"/>
                      <a:pt x="34" y="31"/>
                      <a:pt x="34" y="31"/>
                    </a:cubicBezTo>
                    <a:cubicBezTo>
                      <a:pt x="36" y="36"/>
                      <a:pt x="36" y="36"/>
                      <a:pt x="36" y="36"/>
                    </a:cubicBezTo>
                    <a:cubicBezTo>
                      <a:pt x="11" y="45"/>
                      <a:pt x="11" y="45"/>
                      <a:pt x="11" y="45"/>
                    </a:cubicBezTo>
                    <a:cubicBezTo>
                      <a:pt x="9" y="39"/>
                      <a:pt x="9" y="39"/>
                      <a:pt x="9" y="39"/>
                    </a:cubicBezTo>
                    <a:cubicBezTo>
                      <a:pt x="19" y="32"/>
                      <a:pt x="19" y="32"/>
                      <a:pt x="19" y="32"/>
                    </a:cubicBezTo>
                    <a:cubicBezTo>
                      <a:pt x="20" y="31"/>
                      <a:pt x="21" y="30"/>
                      <a:pt x="22" y="29"/>
                    </a:cubicBezTo>
                    <a:cubicBezTo>
                      <a:pt x="23" y="29"/>
                      <a:pt x="24" y="28"/>
                      <a:pt x="25" y="27"/>
                    </a:cubicBezTo>
                    <a:cubicBezTo>
                      <a:pt x="23" y="28"/>
                      <a:pt x="22" y="29"/>
                      <a:pt x="20" y="30"/>
                    </a:cubicBezTo>
                    <a:cubicBezTo>
                      <a:pt x="18" y="30"/>
                      <a:pt x="17" y="31"/>
                      <a:pt x="15" y="31"/>
                    </a:cubicBezTo>
                    <a:cubicBezTo>
                      <a:pt x="7" y="34"/>
                      <a:pt x="7" y="34"/>
                      <a:pt x="7" y="34"/>
                    </a:cubicBezTo>
                    <a:cubicBezTo>
                      <a:pt x="5" y="29"/>
                      <a:pt x="5" y="29"/>
                      <a:pt x="5" y="29"/>
                    </a:cubicBezTo>
                    <a:close/>
                    <a:moveTo>
                      <a:pt x="27" y="6"/>
                    </a:moveTo>
                    <a:cubicBezTo>
                      <a:pt x="8" y="8"/>
                      <a:pt x="8" y="8"/>
                      <a:pt x="8" y="8"/>
                    </a:cubicBezTo>
                    <a:cubicBezTo>
                      <a:pt x="7" y="8"/>
                      <a:pt x="6" y="8"/>
                      <a:pt x="6" y="9"/>
                    </a:cubicBezTo>
                    <a:cubicBezTo>
                      <a:pt x="5" y="9"/>
                      <a:pt x="5" y="10"/>
                      <a:pt x="5" y="10"/>
                    </a:cubicBezTo>
                    <a:cubicBezTo>
                      <a:pt x="5" y="11"/>
                      <a:pt x="6" y="11"/>
                      <a:pt x="6" y="12"/>
                    </a:cubicBezTo>
                    <a:cubicBezTo>
                      <a:pt x="7" y="12"/>
                      <a:pt x="7" y="12"/>
                      <a:pt x="8" y="12"/>
                    </a:cubicBezTo>
                    <a:cubicBezTo>
                      <a:pt x="28" y="10"/>
                      <a:pt x="28" y="10"/>
                      <a:pt x="28" y="10"/>
                    </a:cubicBezTo>
                    <a:cubicBezTo>
                      <a:pt x="28" y="16"/>
                      <a:pt x="28" y="16"/>
                      <a:pt x="28" y="16"/>
                    </a:cubicBezTo>
                    <a:cubicBezTo>
                      <a:pt x="10" y="18"/>
                      <a:pt x="10" y="18"/>
                      <a:pt x="10" y="18"/>
                    </a:cubicBezTo>
                    <a:cubicBezTo>
                      <a:pt x="7" y="18"/>
                      <a:pt x="5" y="18"/>
                      <a:pt x="3" y="16"/>
                    </a:cubicBezTo>
                    <a:cubicBezTo>
                      <a:pt x="2" y="15"/>
                      <a:pt x="1" y="13"/>
                      <a:pt x="1" y="11"/>
                    </a:cubicBezTo>
                    <a:cubicBezTo>
                      <a:pt x="0" y="8"/>
                      <a:pt x="1" y="6"/>
                      <a:pt x="2" y="5"/>
                    </a:cubicBezTo>
                    <a:cubicBezTo>
                      <a:pt x="3" y="3"/>
                      <a:pt x="5" y="2"/>
                      <a:pt x="8" y="2"/>
                    </a:cubicBezTo>
                    <a:cubicBezTo>
                      <a:pt x="27" y="0"/>
                      <a:pt x="27" y="0"/>
                      <a:pt x="27" y="0"/>
                    </a:cubicBezTo>
                    <a:cubicBezTo>
                      <a:pt x="27" y="6"/>
                      <a:pt x="27" y="6"/>
                      <a:pt x="27"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endParaRPr>
              </a:p>
            </p:txBody>
          </p:sp>
          <p:sp>
            <p:nvSpPr>
              <p:cNvPr id="8" name="Freeform 18"/>
              <p:cNvSpPr>
                <a:spLocks noEditPoints="1"/>
              </p:cNvSpPr>
              <p:nvPr/>
            </p:nvSpPr>
            <p:spPr bwMode="auto">
              <a:xfrm>
                <a:off x="3851276" y="1292225"/>
                <a:ext cx="1435100" cy="1433513"/>
              </a:xfrm>
              <a:custGeom>
                <a:avLst/>
                <a:gdLst>
                  <a:gd name="T0" fmla="*/ 191 w 381"/>
                  <a:gd name="T1" fmla="*/ 0 h 381"/>
                  <a:gd name="T2" fmla="*/ 381 w 381"/>
                  <a:gd name="T3" fmla="*/ 191 h 381"/>
                  <a:gd name="T4" fmla="*/ 191 w 381"/>
                  <a:gd name="T5" fmla="*/ 381 h 381"/>
                  <a:gd name="T6" fmla="*/ 0 w 381"/>
                  <a:gd name="T7" fmla="*/ 191 h 381"/>
                  <a:gd name="T8" fmla="*/ 191 w 381"/>
                  <a:gd name="T9" fmla="*/ 0 h 381"/>
                  <a:gd name="T10" fmla="*/ 191 w 381"/>
                  <a:gd name="T11" fmla="*/ 17 h 381"/>
                  <a:gd name="T12" fmla="*/ 365 w 381"/>
                  <a:gd name="T13" fmla="*/ 191 h 381"/>
                  <a:gd name="T14" fmla="*/ 191 w 381"/>
                  <a:gd name="T15" fmla="*/ 365 h 381"/>
                  <a:gd name="T16" fmla="*/ 16 w 381"/>
                  <a:gd name="T17" fmla="*/ 191 h 381"/>
                  <a:gd name="T18" fmla="*/ 191 w 381"/>
                  <a:gd name="T19" fmla="*/ 17 h 381"/>
                  <a:gd name="T20" fmla="*/ 191 w 381"/>
                  <a:gd name="T21" fmla="*/ 21 h 381"/>
                  <a:gd name="T22" fmla="*/ 361 w 381"/>
                  <a:gd name="T23" fmla="*/ 191 h 381"/>
                  <a:gd name="T24" fmla="*/ 191 w 381"/>
                  <a:gd name="T25" fmla="*/ 361 h 381"/>
                  <a:gd name="T26" fmla="*/ 20 w 381"/>
                  <a:gd name="T27" fmla="*/ 191 h 381"/>
                  <a:gd name="T28" fmla="*/ 191 w 381"/>
                  <a:gd name="T29" fmla="*/ 21 h 381"/>
                  <a:gd name="T30" fmla="*/ 191 w 381"/>
                  <a:gd name="T31" fmla="*/ 73 h 381"/>
                  <a:gd name="T32" fmla="*/ 309 w 381"/>
                  <a:gd name="T33" fmla="*/ 191 h 381"/>
                  <a:gd name="T34" fmla="*/ 191 w 381"/>
                  <a:gd name="T35" fmla="*/ 309 h 381"/>
                  <a:gd name="T36" fmla="*/ 72 w 381"/>
                  <a:gd name="T37" fmla="*/ 191 h 381"/>
                  <a:gd name="T38" fmla="*/ 191 w 381"/>
                  <a:gd name="T39" fmla="*/ 73 h 381"/>
                  <a:gd name="T40" fmla="*/ 191 w 381"/>
                  <a:gd name="T41" fmla="*/ 76 h 381"/>
                  <a:gd name="T42" fmla="*/ 305 w 381"/>
                  <a:gd name="T43" fmla="*/ 191 h 381"/>
                  <a:gd name="T44" fmla="*/ 191 w 381"/>
                  <a:gd name="T45" fmla="*/ 306 h 381"/>
                  <a:gd name="T46" fmla="*/ 76 w 381"/>
                  <a:gd name="T47" fmla="*/ 191 h 381"/>
                  <a:gd name="T48" fmla="*/ 191 w 381"/>
                  <a:gd name="T49" fmla="*/ 76 h 381"/>
                  <a:gd name="T50" fmla="*/ 191 w 381"/>
                  <a:gd name="T51" fmla="*/ 9 h 381"/>
                  <a:gd name="T52" fmla="*/ 372 w 381"/>
                  <a:gd name="T53" fmla="*/ 191 h 381"/>
                  <a:gd name="T54" fmla="*/ 191 w 381"/>
                  <a:gd name="T55" fmla="*/ 373 h 381"/>
                  <a:gd name="T56" fmla="*/ 9 w 381"/>
                  <a:gd name="T57" fmla="*/ 191 h 381"/>
                  <a:gd name="T58" fmla="*/ 191 w 381"/>
                  <a:gd name="T59" fmla="*/ 9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81" h="381">
                    <a:moveTo>
                      <a:pt x="191" y="0"/>
                    </a:moveTo>
                    <a:cubicBezTo>
                      <a:pt x="296" y="0"/>
                      <a:pt x="381" y="86"/>
                      <a:pt x="381" y="191"/>
                    </a:cubicBezTo>
                    <a:cubicBezTo>
                      <a:pt x="381" y="296"/>
                      <a:pt x="296" y="381"/>
                      <a:pt x="191" y="381"/>
                    </a:cubicBezTo>
                    <a:cubicBezTo>
                      <a:pt x="86" y="381"/>
                      <a:pt x="0" y="296"/>
                      <a:pt x="0" y="191"/>
                    </a:cubicBezTo>
                    <a:cubicBezTo>
                      <a:pt x="0" y="86"/>
                      <a:pt x="86" y="0"/>
                      <a:pt x="191" y="0"/>
                    </a:cubicBezTo>
                    <a:close/>
                    <a:moveTo>
                      <a:pt x="191" y="17"/>
                    </a:moveTo>
                    <a:cubicBezTo>
                      <a:pt x="286" y="17"/>
                      <a:pt x="365" y="95"/>
                      <a:pt x="365" y="191"/>
                    </a:cubicBezTo>
                    <a:cubicBezTo>
                      <a:pt x="365" y="287"/>
                      <a:pt x="286" y="365"/>
                      <a:pt x="191" y="365"/>
                    </a:cubicBezTo>
                    <a:cubicBezTo>
                      <a:pt x="95" y="365"/>
                      <a:pt x="16" y="287"/>
                      <a:pt x="16" y="191"/>
                    </a:cubicBezTo>
                    <a:cubicBezTo>
                      <a:pt x="16" y="95"/>
                      <a:pt x="95" y="17"/>
                      <a:pt x="191" y="17"/>
                    </a:cubicBezTo>
                    <a:close/>
                    <a:moveTo>
                      <a:pt x="191" y="21"/>
                    </a:moveTo>
                    <a:cubicBezTo>
                      <a:pt x="284" y="21"/>
                      <a:pt x="361" y="97"/>
                      <a:pt x="361" y="191"/>
                    </a:cubicBezTo>
                    <a:cubicBezTo>
                      <a:pt x="361" y="285"/>
                      <a:pt x="284" y="361"/>
                      <a:pt x="191" y="361"/>
                    </a:cubicBezTo>
                    <a:cubicBezTo>
                      <a:pt x="97" y="361"/>
                      <a:pt x="20" y="285"/>
                      <a:pt x="20" y="191"/>
                    </a:cubicBezTo>
                    <a:cubicBezTo>
                      <a:pt x="20" y="97"/>
                      <a:pt x="97" y="21"/>
                      <a:pt x="191" y="21"/>
                    </a:cubicBezTo>
                    <a:close/>
                    <a:moveTo>
                      <a:pt x="191" y="73"/>
                    </a:moveTo>
                    <a:cubicBezTo>
                      <a:pt x="256" y="73"/>
                      <a:pt x="309" y="126"/>
                      <a:pt x="309" y="191"/>
                    </a:cubicBezTo>
                    <a:cubicBezTo>
                      <a:pt x="309" y="256"/>
                      <a:pt x="256" y="309"/>
                      <a:pt x="191" y="309"/>
                    </a:cubicBezTo>
                    <a:cubicBezTo>
                      <a:pt x="126" y="309"/>
                      <a:pt x="72" y="256"/>
                      <a:pt x="72" y="191"/>
                    </a:cubicBezTo>
                    <a:cubicBezTo>
                      <a:pt x="72" y="126"/>
                      <a:pt x="126" y="73"/>
                      <a:pt x="191" y="73"/>
                    </a:cubicBezTo>
                    <a:close/>
                    <a:moveTo>
                      <a:pt x="191" y="76"/>
                    </a:moveTo>
                    <a:cubicBezTo>
                      <a:pt x="254" y="76"/>
                      <a:pt x="305" y="128"/>
                      <a:pt x="305" y="191"/>
                    </a:cubicBezTo>
                    <a:cubicBezTo>
                      <a:pt x="305" y="254"/>
                      <a:pt x="254" y="306"/>
                      <a:pt x="191" y="306"/>
                    </a:cubicBezTo>
                    <a:cubicBezTo>
                      <a:pt x="127" y="306"/>
                      <a:pt x="76" y="254"/>
                      <a:pt x="76" y="191"/>
                    </a:cubicBezTo>
                    <a:cubicBezTo>
                      <a:pt x="76" y="128"/>
                      <a:pt x="127" y="76"/>
                      <a:pt x="191" y="76"/>
                    </a:cubicBezTo>
                    <a:close/>
                    <a:moveTo>
                      <a:pt x="191" y="9"/>
                    </a:moveTo>
                    <a:cubicBezTo>
                      <a:pt x="291" y="9"/>
                      <a:pt x="372" y="91"/>
                      <a:pt x="372" y="191"/>
                    </a:cubicBezTo>
                    <a:cubicBezTo>
                      <a:pt x="372" y="291"/>
                      <a:pt x="291" y="373"/>
                      <a:pt x="191" y="373"/>
                    </a:cubicBezTo>
                    <a:cubicBezTo>
                      <a:pt x="90" y="373"/>
                      <a:pt x="9" y="291"/>
                      <a:pt x="9" y="191"/>
                    </a:cubicBezTo>
                    <a:cubicBezTo>
                      <a:pt x="9" y="91"/>
                      <a:pt x="90" y="9"/>
                      <a:pt x="191"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endParaRPr>
              </a:p>
            </p:txBody>
          </p:sp>
          <p:sp>
            <p:nvSpPr>
              <p:cNvPr id="9" name="Freeform 19"/>
              <p:cNvSpPr>
                <a:spLocks noEditPoints="1"/>
              </p:cNvSpPr>
              <p:nvPr/>
            </p:nvSpPr>
            <p:spPr bwMode="auto">
              <a:xfrm>
                <a:off x="4416426" y="1778000"/>
                <a:ext cx="304800" cy="225425"/>
              </a:xfrm>
              <a:custGeom>
                <a:avLst/>
                <a:gdLst>
                  <a:gd name="T0" fmla="*/ 70 w 81"/>
                  <a:gd name="T1" fmla="*/ 19 h 60"/>
                  <a:gd name="T2" fmla="*/ 79 w 81"/>
                  <a:gd name="T3" fmla="*/ 14 h 60"/>
                  <a:gd name="T4" fmla="*/ 61 w 81"/>
                  <a:gd name="T5" fmla="*/ 19 h 60"/>
                  <a:gd name="T6" fmla="*/ 46 w 81"/>
                  <a:gd name="T7" fmla="*/ 34 h 60"/>
                  <a:gd name="T8" fmla="*/ 49 w 81"/>
                  <a:gd name="T9" fmla="*/ 37 h 60"/>
                  <a:gd name="T10" fmla="*/ 51 w 81"/>
                  <a:gd name="T11" fmla="*/ 43 h 60"/>
                  <a:gd name="T12" fmla="*/ 30 w 81"/>
                  <a:gd name="T13" fmla="*/ 43 h 60"/>
                  <a:gd name="T14" fmla="*/ 25 w 81"/>
                  <a:gd name="T15" fmla="*/ 41 h 60"/>
                  <a:gd name="T16" fmla="*/ 33 w 81"/>
                  <a:gd name="T17" fmla="*/ 36 h 60"/>
                  <a:gd name="T18" fmla="*/ 35 w 81"/>
                  <a:gd name="T19" fmla="*/ 30 h 60"/>
                  <a:gd name="T20" fmla="*/ 55 w 81"/>
                  <a:gd name="T21" fmla="*/ 35 h 60"/>
                  <a:gd name="T22" fmla="*/ 21 w 81"/>
                  <a:gd name="T23" fmla="*/ 39 h 60"/>
                  <a:gd name="T24" fmla="*/ 27 w 81"/>
                  <a:gd name="T25" fmla="*/ 34 h 60"/>
                  <a:gd name="T26" fmla="*/ 55 w 81"/>
                  <a:gd name="T27" fmla="*/ 50 h 60"/>
                  <a:gd name="T28" fmla="*/ 52 w 81"/>
                  <a:gd name="T29" fmla="*/ 59 h 60"/>
                  <a:gd name="T30" fmla="*/ 29 w 81"/>
                  <a:gd name="T31" fmla="*/ 43 h 60"/>
                  <a:gd name="T32" fmla="*/ 25 w 81"/>
                  <a:gd name="T33" fmla="*/ 53 h 60"/>
                  <a:gd name="T34" fmla="*/ 20 w 81"/>
                  <a:gd name="T35" fmla="*/ 46 h 60"/>
                  <a:gd name="T36" fmla="*/ 18 w 81"/>
                  <a:gd name="T37" fmla="*/ 52 h 60"/>
                  <a:gd name="T38" fmla="*/ 13 w 81"/>
                  <a:gd name="T39" fmla="*/ 59 h 60"/>
                  <a:gd name="T40" fmla="*/ 13 w 81"/>
                  <a:gd name="T41" fmla="*/ 41 h 60"/>
                  <a:gd name="T42" fmla="*/ 25 w 81"/>
                  <a:gd name="T43" fmla="*/ 29 h 60"/>
                  <a:gd name="T44" fmla="*/ 6 w 81"/>
                  <a:gd name="T45" fmla="*/ 35 h 60"/>
                  <a:gd name="T46" fmla="*/ 79 w 81"/>
                  <a:gd name="T47" fmla="*/ 29 h 60"/>
                  <a:gd name="T48" fmla="*/ 64 w 81"/>
                  <a:gd name="T49" fmla="*/ 35 h 60"/>
                  <a:gd name="T50" fmla="*/ 12 w 81"/>
                  <a:gd name="T51" fmla="*/ 24 h 60"/>
                  <a:gd name="T52" fmla="*/ 30 w 81"/>
                  <a:gd name="T53" fmla="*/ 28 h 60"/>
                  <a:gd name="T54" fmla="*/ 41 w 81"/>
                  <a:gd name="T55" fmla="*/ 28 h 60"/>
                  <a:gd name="T56" fmla="*/ 51 w 81"/>
                  <a:gd name="T57" fmla="*/ 28 h 60"/>
                  <a:gd name="T58" fmla="*/ 69 w 81"/>
                  <a:gd name="T59" fmla="*/ 24 h 60"/>
                  <a:gd name="T60" fmla="*/ 69 w 81"/>
                  <a:gd name="T61" fmla="*/ 59 h 60"/>
                  <a:gd name="T62" fmla="*/ 52 w 81"/>
                  <a:gd name="T63" fmla="*/ 60 h 60"/>
                  <a:gd name="T64" fmla="*/ 25 w 81"/>
                  <a:gd name="T65" fmla="*/ 60 h 60"/>
                  <a:gd name="T66" fmla="*/ 0 w 81"/>
                  <a:gd name="T67" fmla="*/ 35 h 60"/>
                  <a:gd name="T68" fmla="*/ 6 w 81"/>
                  <a:gd name="T69" fmla="*/ 18 h 60"/>
                  <a:gd name="T70" fmla="*/ 15 w 81"/>
                  <a:gd name="T71" fmla="*/ 12 h 60"/>
                  <a:gd name="T72" fmla="*/ 23 w 81"/>
                  <a:gd name="T73" fmla="*/ 0 h 60"/>
                  <a:gd name="T74" fmla="*/ 32 w 81"/>
                  <a:gd name="T75" fmla="*/ 6 h 60"/>
                  <a:gd name="T76" fmla="*/ 39 w 81"/>
                  <a:gd name="T77" fmla="*/ 6 h 60"/>
                  <a:gd name="T78" fmla="*/ 48 w 81"/>
                  <a:gd name="T79" fmla="*/ 1 h 60"/>
                  <a:gd name="T80" fmla="*/ 58 w 81"/>
                  <a:gd name="T81" fmla="*/ 0 h 60"/>
                  <a:gd name="T82" fmla="*/ 66 w 81"/>
                  <a:gd name="T83" fmla="*/ 18 h 60"/>
                  <a:gd name="T84" fmla="*/ 72 w 81"/>
                  <a:gd name="T85" fmla="*/ 18 h 60"/>
                  <a:gd name="T86" fmla="*/ 81 w 81"/>
                  <a:gd name="T87" fmla="*/ 14 h 60"/>
                  <a:gd name="T88" fmla="*/ 23 w 81"/>
                  <a:gd name="T89" fmla="*/ 14 h 60"/>
                  <a:gd name="T90" fmla="*/ 14 w 81"/>
                  <a:gd name="T91" fmla="*/ 18 h 60"/>
                  <a:gd name="T92" fmla="*/ 5 w 81"/>
                  <a:gd name="T93" fmla="*/ 19 h 60"/>
                  <a:gd name="T94" fmla="*/ 23 w 81"/>
                  <a:gd name="T95" fmla="*/ 18 h 60"/>
                  <a:gd name="T96" fmla="*/ 36 w 81"/>
                  <a:gd name="T97" fmla="*/ 22 h 60"/>
                  <a:gd name="T98" fmla="*/ 49 w 81"/>
                  <a:gd name="T99" fmla="*/ 18 h 60"/>
                  <a:gd name="T100" fmla="*/ 57 w 81"/>
                  <a:gd name="T101" fmla="*/ 59 h 60"/>
                  <a:gd name="T102" fmla="*/ 24 w 81"/>
                  <a:gd name="T103" fmla="*/ 1 h 60"/>
                  <a:gd name="T104" fmla="*/ 37 w 81"/>
                  <a:gd name="T105" fmla="*/ 1 h 60"/>
                  <a:gd name="T106" fmla="*/ 47 w 81"/>
                  <a:gd name="T107" fmla="*/ 6 h 60"/>
                  <a:gd name="T108" fmla="*/ 24 w 81"/>
                  <a:gd name="T109" fmla="*/ 10 h 60"/>
                  <a:gd name="T110" fmla="*/ 41 w 81"/>
                  <a:gd name="T111" fmla="*/ 16 h 60"/>
                  <a:gd name="T112" fmla="*/ 51 w 81"/>
                  <a:gd name="T113" fmla="*/ 16 h 60"/>
                  <a:gd name="T114" fmla="*/ 65 w 81"/>
                  <a:gd name="T115" fmla="*/ 45 h 60"/>
                  <a:gd name="T116" fmla="*/ 57 w 81"/>
                  <a:gd name="T117" fmla="*/ 45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1" h="60">
                    <a:moveTo>
                      <a:pt x="63" y="19"/>
                    </a:moveTo>
                    <a:cubicBezTo>
                      <a:pt x="66" y="19"/>
                      <a:pt x="66" y="19"/>
                      <a:pt x="66" y="19"/>
                    </a:cubicBezTo>
                    <a:cubicBezTo>
                      <a:pt x="66" y="19"/>
                      <a:pt x="66" y="19"/>
                      <a:pt x="66" y="19"/>
                    </a:cubicBezTo>
                    <a:cubicBezTo>
                      <a:pt x="67" y="19"/>
                      <a:pt x="67" y="19"/>
                      <a:pt x="67" y="19"/>
                    </a:cubicBezTo>
                    <a:cubicBezTo>
                      <a:pt x="67" y="19"/>
                      <a:pt x="67" y="19"/>
                      <a:pt x="67" y="19"/>
                    </a:cubicBezTo>
                    <a:cubicBezTo>
                      <a:pt x="67" y="18"/>
                      <a:pt x="67" y="18"/>
                      <a:pt x="67" y="18"/>
                    </a:cubicBezTo>
                    <a:cubicBezTo>
                      <a:pt x="67" y="14"/>
                      <a:pt x="67" y="14"/>
                      <a:pt x="67" y="14"/>
                    </a:cubicBezTo>
                    <a:cubicBezTo>
                      <a:pt x="70" y="14"/>
                      <a:pt x="70" y="14"/>
                      <a:pt x="70" y="14"/>
                    </a:cubicBezTo>
                    <a:cubicBezTo>
                      <a:pt x="70" y="19"/>
                      <a:pt x="70" y="19"/>
                      <a:pt x="70" y="19"/>
                    </a:cubicBezTo>
                    <a:cubicBezTo>
                      <a:pt x="72" y="19"/>
                      <a:pt x="72" y="19"/>
                      <a:pt x="72" y="19"/>
                    </a:cubicBezTo>
                    <a:cubicBezTo>
                      <a:pt x="72" y="19"/>
                      <a:pt x="72" y="19"/>
                      <a:pt x="72" y="19"/>
                    </a:cubicBezTo>
                    <a:cubicBezTo>
                      <a:pt x="75" y="19"/>
                      <a:pt x="75" y="19"/>
                      <a:pt x="75" y="19"/>
                    </a:cubicBezTo>
                    <a:cubicBezTo>
                      <a:pt x="75" y="19"/>
                      <a:pt x="75" y="19"/>
                      <a:pt x="75" y="19"/>
                    </a:cubicBezTo>
                    <a:cubicBezTo>
                      <a:pt x="76" y="19"/>
                      <a:pt x="76" y="19"/>
                      <a:pt x="76" y="19"/>
                    </a:cubicBezTo>
                    <a:cubicBezTo>
                      <a:pt x="76" y="19"/>
                      <a:pt x="76" y="19"/>
                      <a:pt x="76" y="19"/>
                    </a:cubicBezTo>
                    <a:cubicBezTo>
                      <a:pt x="76" y="18"/>
                      <a:pt x="76" y="18"/>
                      <a:pt x="76" y="18"/>
                    </a:cubicBezTo>
                    <a:cubicBezTo>
                      <a:pt x="76" y="14"/>
                      <a:pt x="76" y="14"/>
                      <a:pt x="76" y="14"/>
                    </a:cubicBezTo>
                    <a:cubicBezTo>
                      <a:pt x="79" y="14"/>
                      <a:pt x="79" y="14"/>
                      <a:pt x="79" y="14"/>
                    </a:cubicBezTo>
                    <a:cubicBezTo>
                      <a:pt x="79" y="22"/>
                      <a:pt x="79" y="22"/>
                      <a:pt x="79" y="22"/>
                    </a:cubicBezTo>
                    <a:cubicBezTo>
                      <a:pt x="56" y="22"/>
                      <a:pt x="56" y="22"/>
                      <a:pt x="56" y="22"/>
                    </a:cubicBezTo>
                    <a:cubicBezTo>
                      <a:pt x="56" y="18"/>
                      <a:pt x="56" y="18"/>
                      <a:pt x="56" y="18"/>
                    </a:cubicBezTo>
                    <a:cubicBezTo>
                      <a:pt x="57" y="18"/>
                      <a:pt x="57" y="18"/>
                      <a:pt x="57" y="18"/>
                    </a:cubicBezTo>
                    <a:cubicBezTo>
                      <a:pt x="57" y="18"/>
                      <a:pt x="57" y="18"/>
                      <a:pt x="57" y="18"/>
                    </a:cubicBezTo>
                    <a:cubicBezTo>
                      <a:pt x="58" y="18"/>
                      <a:pt x="58" y="18"/>
                      <a:pt x="58" y="18"/>
                    </a:cubicBezTo>
                    <a:cubicBezTo>
                      <a:pt x="58" y="14"/>
                      <a:pt x="58" y="14"/>
                      <a:pt x="58" y="14"/>
                    </a:cubicBezTo>
                    <a:cubicBezTo>
                      <a:pt x="61" y="14"/>
                      <a:pt x="61" y="14"/>
                      <a:pt x="61" y="14"/>
                    </a:cubicBezTo>
                    <a:cubicBezTo>
                      <a:pt x="61" y="19"/>
                      <a:pt x="61" y="19"/>
                      <a:pt x="61" y="19"/>
                    </a:cubicBezTo>
                    <a:cubicBezTo>
                      <a:pt x="63" y="19"/>
                      <a:pt x="63" y="19"/>
                      <a:pt x="63" y="19"/>
                    </a:cubicBezTo>
                    <a:cubicBezTo>
                      <a:pt x="63" y="19"/>
                      <a:pt x="63" y="19"/>
                      <a:pt x="63" y="19"/>
                    </a:cubicBezTo>
                    <a:close/>
                    <a:moveTo>
                      <a:pt x="41" y="33"/>
                    </a:moveTo>
                    <a:cubicBezTo>
                      <a:pt x="42" y="33"/>
                      <a:pt x="43" y="33"/>
                      <a:pt x="44" y="33"/>
                    </a:cubicBezTo>
                    <a:cubicBezTo>
                      <a:pt x="45" y="30"/>
                      <a:pt x="45" y="30"/>
                      <a:pt x="45" y="30"/>
                    </a:cubicBezTo>
                    <a:cubicBezTo>
                      <a:pt x="44" y="30"/>
                      <a:pt x="43" y="29"/>
                      <a:pt x="41" y="29"/>
                    </a:cubicBezTo>
                    <a:cubicBezTo>
                      <a:pt x="41" y="29"/>
                      <a:pt x="41" y="29"/>
                      <a:pt x="41" y="29"/>
                    </a:cubicBezTo>
                    <a:cubicBezTo>
                      <a:pt x="41" y="33"/>
                      <a:pt x="41" y="33"/>
                      <a:pt x="41" y="33"/>
                    </a:cubicBezTo>
                    <a:close/>
                    <a:moveTo>
                      <a:pt x="46" y="34"/>
                    </a:moveTo>
                    <a:cubicBezTo>
                      <a:pt x="46" y="34"/>
                      <a:pt x="47" y="35"/>
                      <a:pt x="48" y="36"/>
                    </a:cubicBezTo>
                    <a:cubicBezTo>
                      <a:pt x="51" y="33"/>
                      <a:pt x="51" y="33"/>
                      <a:pt x="51" y="33"/>
                    </a:cubicBezTo>
                    <a:cubicBezTo>
                      <a:pt x="49" y="32"/>
                      <a:pt x="48" y="31"/>
                      <a:pt x="47" y="31"/>
                    </a:cubicBezTo>
                    <a:cubicBezTo>
                      <a:pt x="46" y="34"/>
                      <a:pt x="46" y="34"/>
                      <a:pt x="46" y="34"/>
                    </a:cubicBezTo>
                    <a:close/>
                    <a:moveTo>
                      <a:pt x="49" y="37"/>
                    </a:moveTo>
                    <a:cubicBezTo>
                      <a:pt x="50" y="37"/>
                      <a:pt x="50" y="38"/>
                      <a:pt x="50" y="38"/>
                    </a:cubicBezTo>
                    <a:cubicBezTo>
                      <a:pt x="54" y="37"/>
                      <a:pt x="54" y="37"/>
                      <a:pt x="54" y="37"/>
                    </a:cubicBezTo>
                    <a:cubicBezTo>
                      <a:pt x="53" y="36"/>
                      <a:pt x="53" y="35"/>
                      <a:pt x="52" y="34"/>
                    </a:cubicBezTo>
                    <a:cubicBezTo>
                      <a:pt x="49" y="37"/>
                      <a:pt x="49" y="37"/>
                      <a:pt x="49" y="37"/>
                    </a:cubicBezTo>
                    <a:close/>
                    <a:moveTo>
                      <a:pt x="51" y="40"/>
                    </a:moveTo>
                    <a:cubicBezTo>
                      <a:pt x="51" y="40"/>
                      <a:pt x="52" y="41"/>
                      <a:pt x="52" y="42"/>
                    </a:cubicBezTo>
                    <a:cubicBezTo>
                      <a:pt x="55" y="42"/>
                      <a:pt x="55" y="42"/>
                      <a:pt x="55" y="42"/>
                    </a:cubicBezTo>
                    <a:cubicBezTo>
                      <a:pt x="55" y="40"/>
                      <a:pt x="55" y="40"/>
                      <a:pt x="55" y="40"/>
                    </a:cubicBezTo>
                    <a:cubicBezTo>
                      <a:pt x="55" y="40"/>
                      <a:pt x="55" y="40"/>
                      <a:pt x="55" y="40"/>
                    </a:cubicBezTo>
                    <a:cubicBezTo>
                      <a:pt x="55" y="40"/>
                      <a:pt x="55" y="39"/>
                      <a:pt x="55" y="39"/>
                    </a:cubicBezTo>
                    <a:cubicBezTo>
                      <a:pt x="51" y="40"/>
                      <a:pt x="51" y="40"/>
                      <a:pt x="51" y="40"/>
                    </a:cubicBezTo>
                    <a:close/>
                    <a:moveTo>
                      <a:pt x="51" y="43"/>
                    </a:moveTo>
                    <a:cubicBezTo>
                      <a:pt x="51" y="43"/>
                      <a:pt x="51" y="43"/>
                      <a:pt x="51" y="43"/>
                    </a:cubicBezTo>
                    <a:cubicBezTo>
                      <a:pt x="50" y="42"/>
                      <a:pt x="50" y="41"/>
                      <a:pt x="50" y="40"/>
                    </a:cubicBezTo>
                    <a:cubicBezTo>
                      <a:pt x="50" y="40"/>
                      <a:pt x="50" y="40"/>
                      <a:pt x="50" y="40"/>
                    </a:cubicBezTo>
                    <a:cubicBezTo>
                      <a:pt x="50" y="40"/>
                      <a:pt x="50" y="40"/>
                      <a:pt x="50" y="40"/>
                    </a:cubicBezTo>
                    <a:cubicBezTo>
                      <a:pt x="49" y="39"/>
                      <a:pt x="48" y="38"/>
                      <a:pt x="47" y="37"/>
                    </a:cubicBezTo>
                    <a:cubicBezTo>
                      <a:pt x="47" y="37"/>
                      <a:pt x="47" y="37"/>
                      <a:pt x="47" y="37"/>
                    </a:cubicBezTo>
                    <a:cubicBezTo>
                      <a:pt x="47" y="37"/>
                      <a:pt x="47" y="37"/>
                      <a:pt x="47" y="37"/>
                    </a:cubicBezTo>
                    <a:cubicBezTo>
                      <a:pt x="45" y="35"/>
                      <a:pt x="43" y="34"/>
                      <a:pt x="40" y="34"/>
                    </a:cubicBezTo>
                    <a:cubicBezTo>
                      <a:pt x="35" y="34"/>
                      <a:pt x="31" y="38"/>
                      <a:pt x="30" y="43"/>
                    </a:cubicBezTo>
                    <a:cubicBezTo>
                      <a:pt x="30" y="43"/>
                      <a:pt x="30" y="43"/>
                      <a:pt x="30" y="43"/>
                    </a:cubicBezTo>
                    <a:cubicBezTo>
                      <a:pt x="30" y="59"/>
                      <a:pt x="30" y="59"/>
                      <a:pt x="30" y="59"/>
                    </a:cubicBezTo>
                    <a:cubicBezTo>
                      <a:pt x="51" y="59"/>
                      <a:pt x="51" y="59"/>
                      <a:pt x="51" y="59"/>
                    </a:cubicBezTo>
                    <a:cubicBezTo>
                      <a:pt x="51" y="43"/>
                      <a:pt x="51" y="43"/>
                      <a:pt x="51" y="43"/>
                    </a:cubicBezTo>
                    <a:close/>
                    <a:moveTo>
                      <a:pt x="29" y="42"/>
                    </a:moveTo>
                    <a:cubicBezTo>
                      <a:pt x="29" y="41"/>
                      <a:pt x="29" y="40"/>
                      <a:pt x="30" y="40"/>
                    </a:cubicBezTo>
                    <a:cubicBezTo>
                      <a:pt x="26" y="39"/>
                      <a:pt x="26" y="39"/>
                      <a:pt x="26" y="39"/>
                    </a:cubicBezTo>
                    <a:cubicBezTo>
                      <a:pt x="26" y="39"/>
                      <a:pt x="26" y="40"/>
                      <a:pt x="25" y="40"/>
                    </a:cubicBezTo>
                    <a:cubicBezTo>
                      <a:pt x="25" y="40"/>
                      <a:pt x="25" y="40"/>
                      <a:pt x="25" y="40"/>
                    </a:cubicBezTo>
                    <a:cubicBezTo>
                      <a:pt x="25" y="41"/>
                      <a:pt x="25" y="41"/>
                      <a:pt x="25" y="41"/>
                    </a:cubicBezTo>
                    <a:cubicBezTo>
                      <a:pt x="25" y="41"/>
                      <a:pt x="25" y="41"/>
                      <a:pt x="25" y="41"/>
                    </a:cubicBezTo>
                    <a:cubicBezTo>
                      <a:pt x="25" y="42"/>
                      <a:pt x="25" y="42"/>
                      <a:pt x="25" y="42"/>
                    </a:cubicBezTo>
                    <a:cubicBezTo>
                      <a:pt x="29" y="42"/>
                      <a:pt x="29" y="42"/>
                      <a:pt x="29" y="42"/>
                    </a:cubicBezTo>
                    <a:close/>
                    <a:moveTo>
                      <a:pt x="30" y="38"/>
                    </a:moveTo>
                    <a:cubicBezTo>
                      <a:pt x="31" y="38"/>
                      <a:pt x="31" y="37"/>
                      <a:pt x="32" y="37"/>
                    </a:cubicBezTo>
                    <a:cubicBezTo>
                      <a:pt x="29" y="34"/>
                      <a:pt x="29" y="34"/>
                      <a:pt x="29" y="34"/>
                    </a:cubicBezTo>
                    <a:cubicBezTo>
                      <a:pt x="28" y="35"/>
                      <a:pt x="27" y="36"/>
                      <a:pt x="27" y="37"/>
                    </a:cubicBezTo>
                    <a:cubicBezTo>
                      <a:pt x="30" y="38"/>
                      <a:pt x="30" y="38"/>
                      <a:pt x="30" y="38"/>
                    </a:cubicBezTo>
                    <a:close/>
                    <a:moveTo>
                      <a:pt x="33" y="36"/>
                    </a:moveTo>
                    <a:cubicBezTo>
                      <a:pt x="33" y="35"/>
                      <a:pt x="34" y="34"/>
                      <a:pt x="35" y="34"/>
                    </a:cubicBezTo>
                    <a:cubicBezTo>
                      <a:pt x="34" y="31"/>
                      <a:pt x="34" y="31"/>
                      <a:pt x="34" y="31"/>
                    </a:cubicBezTo>
                    <a:cubicBezTo>
                      <a:pt x="32" y="31"/>
                      <a:pt x="31" y="32"/>
                      <a:pt x="30" y="33"/>
                    </a:cubicBezTo>
                    <a:cubicBezTo>
                      <a:pt x="33" y="36"/>
                      <a:pt x="33" y="36"/>
                      <a:pt x="33" y="36"/>
                    </a:cubicBezTo>
                    <a:close/>
                    <a:moveTo>
                      <a:pt x="36" y="33"/>
                    </a:moveTo>
                    <a:cubicBezTo>
                      <a:pt x="37" y="33"/>
                      <a:pt x="39" y="33"/>
                      <a:pt x="40" y="33"/>
                    </a:cubicBezTo>
                    <a:cubicBezTo>
                      <a:pt x="40" y="29"/>
                      <a:pt x="40" y="29"/>
                      <a:pt x="40" y="29"/>
                    </a:cubicBezTo>
                    <a:cubicBezTo>
                      <a:pt x="39" y="29"/>
                      <a:pt x="39" y="29"/>
                      <a:pt x="39" y="29"/>
                    </a:cubicBezTo>
                    <a:cubicBezTo>
                      <a:pt x="38" y="29"/>
                      <a:pt x="36" y="30"/>
                      <a:pt x="35" y="30"/>
                    </a:cubicBezTo>
                    <a:cubicBezTo>
                      <a:pt x="36" y="33"/>
                      <a:pt x="36" y="33"/>
                      <a:pt x="36" y="33"/>
                    </a:cubicBezTo>
                    <a:close/>
                    <a:moveTo>
                      <a:pt x="47" y="29"/>
                    </a:moveTo>
                    <a:cubicBezTo>
                      <a:pt x="50" y="30"/>
                      <a:pt x="52" y="32"/>
                      <a:pt x="54" y="34"/>
                    </a:cubicBezTo>
                    <a:cubicBezTo>
                      <a:pt x="54" y="29"/>
                      <a:pt x="54" y="29"/>
                      <a:pt x="54" y="29"/>
                    </a:cubicBezTo>
                    <a:cubicBezTo>
                      <a:pt x="47" y="29"/>
                      <a:pt x="47" y="29"/>
                      <a:pt x="47" y="29"/>
                    </a:cubicBezTo>
                    <a:close/>
                    <a:moveTo>
                      <a:pt x="55" y="35"/>
                    </a:moveTo>
                    <a:cubicBezTo>
                      <a:pt x="55" y="36"/>
                      <a:pt x="55" y="36"/>
                      <a:pt x="55" y="36"/>
                    </a:cubicBezTo>
                    <a:cubicBezTo>
                      <a:pt x="55" y="35"/>
                      <a:pt x="55" y="35"/>
                      <a:pt x="55" y="35"/>
                    </a:cubicBezTo>
                    <a:cubicBezTo>
                      <a:pt x="55" y="35"/>
                      <a:pt x="55" y="35"/>
                      <a:pt x="55" y="35"/>
                    </a:cubicBezTo>
                    <a:close/>
                    <a:moveTo>
                      <a:pt x="55" y="36"/>
                    </a:moveTo>
                    <a:cubicBezTo>
                      <a:pt x="56" y="37"/>
                      <a:pt x="56" y="38"/>
                      <a:pt x="57" y="39"/>
                    </a:cubicBezTo>
                    <a:cubicBezTo>
                      <a:pt x="60" y="39"/>
                      <a:pt x="60" y="39"/>
                      <a:pt x="60" y="39"/>
                    </a:cubicBezTo>
                    <a:cubicBezTo>
                      <a:pt x="60" y="36"/>
                      <a:pt x="60" y="36"/>
                      <a:pt x="60" y="36"/>
                    </a:cubicBezTo>
                    <a:cubicBezTo>
                      <a:pt x="55" y="36"/>
                      <a:pt x="55" y="36"/>
                      <a:pt x="55" y="36"/>
                    </a:cubicBezTo>
                    <a:close/>
                    <a:moveTo>
                      <a:pt x="24" y="39"/>
                    </a:moveTo>
                    <a:cubicBezTo>
                      <a:pt x="24" y="38"/>
                      <a:pt x="25" y="37"/>
                      <a:pt x="26" y="36"/>
                    </a:cubicBezTo>
                    <a:cubicBezTo>
                      <a:pt x="21" y="36"/>
                      <a:pt x="21" y="36"/>
                      <a:pt x="21" y="36"/>
                    </a:cubicBezTo>
                    <a:cubicBezTo>
                      <a:pt x="21" y="39"/>
                      <a:pt x="21" y="39"/>
                      <a:pt x="21" y="39"/>
                    </a:cubicBezTo>
                    <a:cubicBezTo>
                      <a:pt x="24" y="39"/>
                      <a:pt x="24" y="39"/>
                      <a:pt x="24" y="39"/>
                    </a:cubicBezTo>
                    <a:close/>
                    <a:moveTo>
                      <a:pt x="26" y="35"/>
                    </a:moveTo>
                    <a:cubicBezTo>
                      <a:pt x="26" y="35"/>
                      <a:pt x="26" y="35"/>
                      <a:pt x="26" y="35"/>
                    </a:cubicBezTo>
                    <a:cubicBezTo>
                      <a:pt x="26" y="35"/>
                      <a:pt x="26" y="35"/>
                      <a:pt x="26" y="35"/>
                    </a:cubicBezTo>
                    <a:cubicBezTo>
                      <a:pt x="26" y="35"/>
                      <a:pt x="26" y="35"/>
                      <a:pt x="26" y="35"/>
                    </a:cubicBezTo>
                    <a:close/>
                    <a:moveTo>
                      <a:pt x="27" y="34"/>
                    </a:moveTo>
                    <a:cubicBezTo>
                      <a:pt x="29" y="32"/>
                      <a:pt x="31" y="30"/>
                      <a:pt x="33" y="29"/>
                    </a:cubicBezTo>
                    <a:cubicBezTo>
                      <a:pt x="27" y="29"/>
                      <a:pt x="27" y="29"/>
                      <a:pt x="27" y="29"/>
                    </a:cubicBezTo>
                    <a:cubicBezTo>
                      <a:pt x="27" y="34"/>
                      <a:pt x="27" y="34"/>
                      <a:pt x="27" y="34"/>
                    </a:cubicBezTo>
                    <a:close/>
                    <a:moveTo>
                      <a:pt x="55" y="43"/>
                    </a:moveTo>
                    <a:cubicBezTo>
                      <a:pt x="52" y="43"/>
                      <a:pt x="52" y="43"/>
                      <a:pt x="52" y="43"/>
                    </a:cubicBezTo>
                    <a:cubicBezTo>
                      <a:pt x="52" y="46"/>
                      <a:pt x="52" y="46"/>
                      <a:pt x="52" y="46"/>
                    </a:cubicBezTo>
                    <a:cubicBezTo>
                      <a:pt x="55" y="46"/>
                      <a:pt x="55" y="46"/>
                      <a:pt x="55" y="46"/>
                    </a:cubicBezTo>
                    <a:cubicBezTo>
                      <a:pt x="55" y="43"/>
                      <a:pt x="55" y="43"/>
                      <a:pt x="55" y="43"/>
                    </a:cubicBezTo>
                    <a:close/>
                    <a:moveTo>
                      <a:pt x="55" y="48"/>
                    </a:moveTo>
                    <a:cubicBezTo>
                      <a:pt x="52" y="48"/>
                      <a:pt x="52" y="48"/>
                      <a:pt x="52" y="48"/>
                    </a:cubicBezTo>
                    <a:cubicBezTo>
                      <a:pt x="52" y="50"/>
                      <a:pt x="52" y="50"/>
                      <a:pt x="52" y="50"/>
                    </a:cubicBezTo>
                    <a:cubicBezTo>
                      <a:pt x="55" y="50"/>
                      <a:pt x="55" y="50"/>
                      <a:pt x="55" y="50"/>
                    </a:cubicBezTo>
                    <a:cubicBezTo>
                      <a:pt x="55" y="48"/>
                      <a:pt x="55" y="48"/>
                      <a:pt x="55" y="48"/>
                    </a:cubicBezTo>
                    <a:close/>
                    <a:moveTo>
                      <a:pt x="55" y="52"/>
                    </a:moveTo>
                    <a:cubicBezTo>
                      <a:pt x="52" y="52"/>
                      <a:pt x="52" y="52"/>
                      <a:pt x="52" y="52"/>
                    </a:cubicBezTo>
                    <a:cubicBezTo>
                      <a:pt x="52" y="55"/>
                      <a:pt x="52" y="55"/>
                      <a:pt x="52" y="55"/>
                    </a:cubicBezTo>
                    <a:cubicBezTo>
                      <a:pt x="55" y="55"/>
                      <a:pt x="55" y="55"/>
                      <a:pt x="55" y="55"/>
                    </a:cubicBezTo>
                    <a:cubicBezTo>
                      <a:pt x="55" y="52"/>
                      <a:pt x="55" y="52"/>
                      <a:pt x="55" y="52"/>
                    </a:cubicBezTo>
                    <a:close/>
                    <a:moveTo>
                      <a:pt x="55" y="56"/>
                    </a:moveTo>
                    <a:cubicBezTo>
                      <a:pt x="52" y="56"/>
                      <a:pt x="52" y="56"/>
                      <a:pt x="52" y="56"/>
                    </a:cubicBezTo>
                    <a:cubicBezTo>
                      <a:pt x="52" y="59"/>
                      <a:pt x="52" y="59"/>
                      <a:pt x="52" y="59"/>
                    </a:cubicBezTo>
                    <a:cubicBezTo>
                      <a:pt x="55" y="59"/>
                      <a:pt x="55" y="59"/>
                      <a:pt x="55" y="59"/>
                    </a:cubicBezTo>
                    <a:cubicBezTo>
                      <a:pt x="55" y="56"/>
                      <a:pt x="55" y="56"/>
                      <a:pt x="55" y="56"/>
                    </a:cubicBezTo>
                    <a:close/>
                    <a:moveTo>
                      <a:pt x="29" y="43"/>
                    </a:moveTo>
                    <a:cubicBezTo>
                      <a:pt x="25" y="43"/>
                      <a:pt x="25" y="43"/>
                      <a:pt x="25" y="43"/>
                    </a:cubicBezTo>
                    <a:cubicBezTo>
                      <a:pt x="25" y="45"/>
                      <a:pt x="25" y="45"/>
                      <a:pt x="25" y="45"/>
                    </a:cubicBezTo>
                    <a:cubicBezTo>
                      <a:pt x="25" y="45"/>
                      <a:pt x="25" y="45"/>
                      <a:pt x="25" y="45"/>
                    </a:cubicBezTo>
                    <a:cubicBezTo>
                      <a:pt x="25" y="46"/>
                      <a:pt x="25" y="46"/>
                      <a:pt x="25" y="46"/>
                    </a:cubicBezTo>
                    <a:cubicBezTo>
                      <a:pt x="29" y="46"/>
                      <a:pt x="29" y="46"/>
                      <a:pt x="29" y="46"/>
                    </a:cubicBezTo>
                    <a:cubicBezTo>
                      <a:pt x="29" y="43"/>
                      <a:pt x="29" y="43"/>
                      <a:pt x="29" y="43"/>
                    </a:cubicBezTo>
                    <a:close/>
                    <a:moveTo>
                      <a:pt x="29" y="48"/>
                    </a:moveTo>
                    <a:cubicBezTo>
                      <a:pt x="25" y="48"/>
                      <a:pt x="25" y="48"/>
                      <a:pt x="25" y="48"/>
                    </a:cubicBezTo>
                    <a:cubicBezTo>
                      <a:pt x="25" y="50"/>
                      <a:pt x="25" y="50"/>
                      <a:pt x="25" y="50"/>
                    </a:cubicBezTo>
                    <a:cubicBezTo>
                      <a:pt x="29" y="50"/>
                      <a:pt x="29" y="50"/>
                      <a:pt x="29" y="50"/>
                    </a:cubicBezTo>
                    <a:cubicBezTo>
                      <a:pt x="29" y="48"/>
                      <a:pt x="29" y="48"/>
                      <a:pt x="29" y="48"/>
                    </a:cubicBezTo>
                    <a:close/>
                    <a:moveTo>
                      <a:pt x="29" y="52"/>
                    </a:moveTo>
                    <a:cubicBezTo>
                      <a:pt x="25" y="52"/>
                      <a:pt x="25" y="52"/>
                      <a:pt x="25" y="52"/>
                    </a:cubicBezTo>
                    <a:cubicBezTo>
                      <a:pt x="25" y="53"/>
                      <a:pt x="25" y="53"/>
                      <a:pt x="25" y="53"/>
                    </a:cubicBezTo>
                    <a:cubicBezTo>
                      <a:pt x="25" y="53"/>
                      <a:pt x="25" y="53"/>
                      <a:pt x="25" y="53"/>
                    </a:cubicBezTo>
                    <a:cubicBezTo>
                      <a:pt x="25" y="55"/>
                      <a:pt x="25" y="55"/>
                      <a:pt x="25" y="55"/>
                    </a:cubicBezTo>
                    <a:cubicBezTo>
                      <a:pt x="29" y="55"/>
                      <a:pt x="29" y="55"/>
                      <a:pt x="29" y="55"/>
                    </a:cubicBezTo>
                    <a:cubicBezTo>
                      <a:pt x="29" y="52"/>
                      <a:pt x="29" y="52"/>
                      <a:pt x="29" y="52"/>
                    </a:cubicBezTo>
                    <a:close/>
                    <a:moveTo>
                      <a:pt x="29" y="56"/>
                    </a:moveTo>
                    <a:cubicBezTo>
                      <a:pt x="25" y="56"/>
                      <a:pt x="25" y="56"/>
                      <a:pt x="25" y="56"/>
                    </a:cubicBezTo>
                    <a:cubicBezTo>
                      <a:pt x="25" y="59"/>
                      <a:pt x="25" y="59"/>
                      <a:pt x="25" y="59"/>
                    </a:cubicBezTo>
                    <a:cubicBezTo>
                      <a:pt x="29" y="59"/>
                      <a:pt x="29" y="59"/>
                      <a:pt x="29" y="59"/>
                    </a:cubicBezTo>
                    <a:cubicBezTo>
                      <a:pt x="29" y="56"/>
                      <a:pt x="29" y="56"/>
                      <a:pt x="29" y="56"/>
                    </a:cubicBezTo>
                    <a:close/>
                    <a:moveTo>
                      <a:pt x="20" y="46"/>
                    </a:moveTo>
                    <a:cubicBezTo>
                      <a:pt x="20" y="52"/>
                      <a:pt x="20" y="52"/>
                      <a:pt x="20" y="52"/>
                    </a:cubicBezTo>
                    <a:cubicBezTo>
                      <a:pt x="24" y="52"/>
                      <a:pt x="24" y="52"/>
                      <a:pt x="24" y="52"/>
                    </a:cubicBezTo>
                    <a:cubicBezTo>
                      <a:pt x="24" y="46"/>
                      <a:pt x="24" y="46"/>
                      <a:pt x="24" y="46"/>
                    </a:cubicBezTo>
                    <a:cubicBezTo>
                      <a:pt x="20" y="46"/>
                      <a:pt x="20" y="46"/>
                      <a:pt x="20" y="46"/>
                    </a:cubicBezTo>
                    <a:close/>
                    <a:moveTo>
                      <a:pt x="18" y="52"/>
                    </a:moveTo>
                    <a:cubicBezTo>
                      <a:pt x="18" y="46"/>
                      <a:pt x="18" y="46"/>
                      <a:pt x="18" y="46"/>
                    </a:cubicBezTo>
                    <a:cubicBezTo>
                      <a:pt x="13" y="46"/>
                      <a:pt x="13" y="46"/>
                      <a:pt x="13" y="46"/>
                    </a:cubicBezTo>
                    <a:cubicBezTo>
                      <a:pt x="13" y="52"/>
                      <a:pt x="13" y="52"/>
                      <a:pt x="13" y="52"/>
                    </a:cubicBezTo>
                    <a:cubicBezTo>
                      <a:pt x="18" y="52"/>
                      <a:pt x="18" y="52"/>
                      <a:pt x="18" y="52"/>
                    </a:cubicBezTo>
                    <a:close/>
                    <a:moveTo>
                      <a:pt x="17" y="53"/>
                    </a:moveTo>
                    <a:cubicBezTo>
                      <a:pt x="17" y="59"/>
                      <a:pt x="17" y="59"/>
                      <a:pt x="17" y="59"/>
                    </a:cubicBezTo>
                    <a:cubicBezTo>
                      <a:pt x="24" y="59"/>
                      <a:pt x="24" y="59"/>
                      <a:pt x="24" y="59"/>
                    </a:cubicBezTo>
                    <a:cubicBezTo>
                      <a:pt x="24" y="53"/>
                      <a:pt x="24" y="53"/>
                      <a:pt x="24" y="53"/>
                    </a:cubicBezTo>
                    <a:cubicBezTo>
                      <a:pt x="17" y="53"/>
                      <a:pt x="17" y="53"/>
                      <a:pt x="17" y="53"/>
                    </a:cubicBezTo>
                    <a:close/>
                    <a:moveTo>
                      <a:pt x="16" y="59"/>
                    </a:moveTo>
                    <a:cubicBezTo>
                      <a:pt x="16" y="53"/>
                      <a:pt x="16" y="53"/>
                      <a:pt x="16" y="53"/>
                    </a:cubicBezTo>
                    <a:cubicBezTo>
                      <a:pt x="13" y="53"/>
                      <a:pt x="13" y="53"/>
                      <a:pt x="13" y="53"/>
                    </a:cubicBezTo>
                    <a:cubicBezTo>
                      <a:pt x="13" y="59"/>
                      <a:pt x="13" y="59"/>
                      <a:pt x="13" y="59"/>
                    </a:cubicBezTo>
                    <a:cubicBezTo>
                      <a:pt x="16" y="59"/>
                      <a:pt x="16" y="59"/>
                      <a:pt x="16" y="59"/>
                    </a:cubicBezTo>
                    <a:close/>
                    <a:moveTo>
                      <a:pt x="17" y="41"/>
                    </a:moveTo>
                    <a:cubicBezTo>
                      <a:pt x="17" y="45"/>
                      <a:pt x="17" y="45"/>
                      <a:pt x="17" y="45"/>
                    </a:cubicBezTo>
                    <a:cubicBezTo>
                      <a:pt x="24" y="45"/>
                      <a:pt x="24" y="45"/>
                      <a:pt x="24" y="45"/>
                    </a:cubicBezTo>
                    <a:cubicBezTo>
                      <a:pt x="24" y="41"/>
                      <a:pt x="24" y="41"/>
                      <a:pt x="24" y="41"/>
                    </a:cubicBezTo>
                    <a:cubicBezTo>
                      <a:pt x="17" y="41"/>
                      <a:pt x="17" y="41"/>
                      <a:pt x="17" y="41"/>
                    </a:cubicBezTo>
                    <a:close/>
                    <a:moveTo>
                      <a:pt x="16" y="45"/>
                    </a:moveTo>
                    <a:cubicBezTo>
                      <a:pt x="16" y="41"/>
                      <a:pt x="16" y="41"/>
                      <a:pt x="16" y="41"/>
                    </a:cubicBezTo>
                    <a:cubicBezTo>
                      <a:pt x="13" y="41"/>
                      <a:pt x="13" y="41"/>
                      <a:pt x="13" y="41"/>
                    </a:cubicBezTo>
                    <a:cubicBezTo>
                      <a:pt x="13" y="45"/>
                      <a:pt x="13" y="45"/>
                      <a:pt x="13" y="45"/>
                    </a:cubicBezTo>
                    <a:cubicBezTo>
                      <a:pt x="16" y="45"/>
                      <a:pt x="16" y="45"/>
                      <a:pt x="16" y="45"/>
                    </a:cubicBezTo>
                    <a:close/>
                    <a:moveTo>
                      <a:pt x="19" y="39"/>
                    </a:moveTo>
                    <a:cubicBezTo>
                      <a:pt x="19" y="36"/>
                      <a:pt x="19" y="36"/>
                      <a:pt x="19" y="36"/>
                    </a:cubicBezTo>
                    <a:cubicBezTo>
                      <a:pt x="13" y="36"/>
                      <a:pt x="13" y="36"/>
                      <a:pt x="13" y="36"/>
                    </a:cubicBezTo>
                    <a:cubicBezTo>
                      <a:pt x="13" y="39"/>
                      <a:pt x="13" y="39"/>
                      <a:pt x="13" y="39"/>
                    </a:cubicBezTo>
                    <a:cubicBezTo>
                      <a:pt x="19" y="39"/>
                      <a:pt x="19" y="39"/>
                      <a:pt x="19" y="39"/>
                    </a:cubicBezTo>
                    <a:close/>
                    <a:moveTo>
                      <a:pt x="25" y="35"/>
                    </a:moveTo>
                    <a:cubicBezTo>
                      <a:pt x="25" y="29"/>
                      <a:pt x="25" y="29"/>
                      <a:pt x="25" y="29"/>
                    </a:cubicBezTo>
                    <a:cubicBezTo>
                      <a:pt x="17" y="29"/>
                      <a:pt x="17" y="29"/>
                      <a:pt x="17" y="29"/>
                    </a:cubicBezTo>
                    <a:cubicBezTo>
                      <a:pt x="17" y="35"/>
                      <a:pt x="17" y="35"/>
                      <a:pt x="17" y="35"/>
                    </a:cubicBezTo>
                    <a:cubicBezTo>
                      <a:pt x="25" y="35"/>
                      <a:pt x="25" y="35"/>
                      <a:pt x="25" y="35"/>
                    </a:cubicBezTo>
                    <a:close/>
                    <a:moveTo>
                      <a:pt x="16" y="35"/>
                    </a:moveTo>
                    <a:cubicBezTo>
                      <a:pt x="16" y="29"/>
                      <a:pt x="16" y="29"/>
                      <a:pt x="16" y="29"/>
                    </a:cubicBezTo>
                    <a:cubicBezTo>
                      <a:pt x="8" y="29"/>
                      <a:pt x="8" y="29"/>
                      <a:pt x="8" y="29"/>
                    </a:cubicBezTo>
                    <a:cubicBezTo>
                      <a:pt x="8" y="35"/>
                      <a:pt x="8" y="35"/>
                      <a:pt x="8" y="35"/>
                    </a:cubicBezTo>
                    <a:cubicBezTo>
                      <a:pt x="16" y="35"/>
                      <a:pt x="16" y="35"/>
                      <a:pt x="16" y="35"/>
                    </a:cubicBezTo>
                    <a:close/>
                    <a:moveTo>
                      <a:pt x="6" y="35"/>
                    </a:moveTo>
                    <a:cubicBezTo>
                      <a:pt x="6" y="29"/>
                      <a:pt x="6" y="29"/>
                      <a:pt x="6" y="29"/>
                    </a:cubicBezTo>
                    <a:cubicBezTo>
                      <a:pt x="2" y="29"/>
                      <a:pt x="2" y="29"/>
                      <a:pt x="2" y="29"/>
                    </a:cubicBezTo>
                    <a:cubicBezTo>
                      <a:pt x="2" y="35"/>
                      <a:pt x="2" y="35"/>
                      <a:pt x="2" y="35"/>
                    </a:cubicBezTo>
                    <a:cubicBezTo>
                      <a:pt x="6" y="35"/>
                      <a:pt x="6" y="35"/>
                      <a:pt x="6" y="35"/>
                    </a:cubicBezTo>
                    <a:close/>
                    <a:moveTo>
                      <a:pt x="79" y="29"/>
                    </a:moveTo>
                    <a:cubicBezTo>
                      <a:pt x="74" y="29"/>
                      <a:pt x="74" y="29"/>
                      <a:pt x="74" y="29"/>
                    </a:cubicBezTo>
                    <a:cubicBezTo>
                      <a:pt x="74" y="35"/>
                      <a:pt x="74" y="35"/>
                      <a:pt x="74" y="35"/>
                    </a:cubicBezTo>
                    <a:cubicBezTo>
                      <a:pt x="79" y="35"/>
                      <a:pt x="79" y="35"/>
                      <a:pt x="79" y="35"/>
                    </a:cubicBezTo>
                    <a:cubicBezTo>
                      <a:pt x="79" y="29"/>
                      <a:pt x="79" y="29"/>
                      <a:pt x="79" y="29"/>
                    </a:cubicBezTo>
                    <a:close/>
                    <a:moveTo>
                      <a:pt x="73" y="29"/>
                    </a:moveTo>
                    <a:cubicBezTo>
                      <a:pt x="65" y="29"/>
                      <a:pt x="65" y="29"/>
                      <a:pt x="65" y="29"/>
                    </a:cubicBezTo>
                    <a:cubicBezTo>
                      <a:pt x="65" y="35"/>
                      <a:pt x="65" y="35"/>
                      <a:pt x="65" y="35"/>
                    </a:cubicBezTo>
                    <a:cubicBezTo>
                      <a:pt x="73" y="35"/>
                      <a:pt x="73" y="35"/>
                      <a:pt x="73" y="35"/>
                    </a:cubicBezTo>
                    <a:cubicBezTo>
                      <a:pt x="73" y="29"/>
                      <a:pt x="73" y="29"/>
                      <a:pt x="73" y="29"/>
                    </a:cubicBezTo>
                    <a:close/>
                    <a:moveTo>
                      <a:pt x="64" y="29"/>
                    </a:moveTo>
                    <a:cubicBezTo>
                      <a:pt x="55" y="29"/>
                      <a:pt x="55" y="29"/>
                      <a:pt x="55" y="29"/>
                    </a:cubicBezTo>
                    <a:cubicBezTo>
                      <a:pt x="55" y="35"/>
                      <a:pt x="55" y="35"/>
                      <a:pt x="55" y="35"/>
                    </a:cubicBezTo>
                    <a:cubicBezTo>
                      <a:pt x="64" y="35"/>
                      <a:pt x="64" y="35"/>
                      <a:pt x="64" y="35"/>
                    </a:cubicBezTo>
                    <a:cubicBezTo>
                      <a:pt x="64" y="29"/>
                      <a:pt x="64" y="29"/>
                      <a:pt x="64" y="29"/>
                    </a:cubicBezTo>
                    <a:close/>
                    <a:moveTo>
                      <a:pt x="2" y="28"/>
                    </a:moveTo>
                    <a:cubicBezTo>
                      <a:pt x="5" y="28"/>
                      <a:pt x="5" y="28"/>
                      <a:pt x="5" y="28"/>
                    </a:cubicBezTo>
                    <a:cubicBezTo>
                      <a:pt x="5" y="24"/>
                      <a:pt x="5" y="24"/>
                      <a:pt x="5" y="24"/>
                    </a:cubicBezTo>
                    <a:cubicBezTo>
                      <a:pt x="2" y="24"/>
                      <a:pt x="2" y="24"/>
                      <a:pt x="2" y="24"/>
                    </a:cubicBezTo>
                    <a:cubicBezTo>
                      <a:pt x="2" y="28"/>
                      <a:pt x="2" y="28"/>
                      <a:pt x="2" y="28"/>
                    </a:cubicBezTo>
                    <a:close/>
                    <a:moveTo>
                      <a:pt x="6" y="28"/>
                    </a:moveTo>
                    <a:cubicBezTo>
                      <a:pt x="12" y="28"/>
                      <a:pt x="12" y="28"/>
                      <a:pt x="12" y="28"/>
                    </a:cubicBezTo>
                    <a:cubicBezTo>
                      <a:pt x="12" y="24"/>
                      <a:pt x="12" y="24"/>
                      <a:pt x="12" y="24"/>
                    </a:cubicBezTo>
                    <a:cubicBezTo>
                      <a:pt x="6" y="24"/>
                      <a:pt x="6" y="24"/>
                      <a:pt x="6" y="24"/>
                    </a:cubicBezTo>
                    <a:cubicBezTo>
                      <a:pt x="6" y="28"/>
                      <a:pt x="6" y="28"/>
                      <a:pt x="6" y="28"/>
                    </a:cubicBezTo>
                    <a:close/>
                    <a:moveTo>
                      <a:pt x="13" y="28"/>
                    </a:moveTo>
                    <a:cubicBezTo>
                      <a:pt x="18" y="28"/>
                      <a:pt x="18" y="28"/>
                      <a:pt x="18" y="28"/>
                    </a:cubicBezTo>
                    <a:cubicBezTo>
                      <a:pt x="18" y="24"/>
                      <a:pt x="18" y="24"/>
                      <a:pt x="18" y="24"/>
                    </a:cubicBezTo>
                    <a:cubicBezTo>
                      <a:pt x="13" y="24"/>
                      <a:pt x="13" y="24"/>
                      <a:pt x="13" y="24"/>
                    </a:cubicBezTo>
                    <a:cubicBezTo>
                      <a:pt x="13" y="28"/>
                      <a:pt x="13" y="28"/>
                      <a:pt x="13" y="28"/>
                    </a:cubicBezTo>
                    <a:close/>
                    <a:moveTo>
                      <a:pt x="20" y="28"/>
                    </a:moveTo>
                    <a:cubicBezTo>
                      <a:pt x="30" y="28"/>
                      <a:pt x="30" y="28"/>
                      <a:pt x="30" y="28"/>
                    </a:cubicBezTo>
                    <a:cubicBezTo>
                      <a:pt x="30" y="24"/>
                      <a:pt x="30" y="24"/>
                      <a:pt x="30" y="24"/>
                    </a:cubicBezTo>
                    <a:cubicBezTo>
                      <a:pt x="20" y="24"/>
                      <a:pt x="20" y="24"/>
                      <a:pt x="20" y="24"/>
                    </a:cubicBezTo>
                    <a:cubicBezTo>
                      <a:pt x="20" y="28"/>
                      <a:pt x="20" y="28"/>
                      <a:pt x="20" y="28"/>
                    </a:cubicBezTo>
                    <a:close/>
                    <a:moveTo>
                      <a:pt x="31" y="28"/>
                    </a:moveTo>
                    <a:cubicBezTo>
                      <a:pt x="40" y="28"/>
                      <a:pt x="40" y="28"/>
                      <a:pt x="40" y="28"/>
                    </a:cubicBezTo>
                    <a:cubicBezTo>
                      <a:pt x="40" y="24"/>
                      <a:pt x="40" y="24"/>
                      <a:pt x="40" y="24"/>
                    </a:cubicBezTo>
                    <a:cubicBezTo>
                      <a:pt x="31" y="24"/>
                      <a:pt x="31" y="24"/>
                      <a:pt x="31" y="24"/>
                    </a:cubicBezTo>
                    <a:cubicBezTo>
                      <a:pt x="31" y="28"/>
                      <a:pt x="31" y="28"/>
                      <a:pt x="31" y="28"/>
                    </a:cubicBezTo>
                    <a:close/>
                    <a:moveTo>
                      <a:pt x="41" y="28"/>
                    </a:moveTo>
                    <a:cubicBezTo>
                      <a:pt x="50" y="28"/>
                      <a:pt x="50" y="28"/>
                      <a:pt x="50" y="28"/>
                    </a:cubicBezTo>
                    <a:cubicBezTo>
                      <a:pt x="50" y="24"/>
                      <a:pt x="50" y="24"/>
                      <a:pt x="50" y="24"/>
                    </a:cubicBezTo>
                    <a:cubicBezTo>
                      <a:pt x="41" y="24"/>
                      <a:pt x="41" y="24"/>
                      <a:pt x="41" y="24"/>
                    </a:cubicBezTo>
                    <a:cubicBezTo>
                      <a:pt x="41" y="28"/>
                      <a:pt x="41" y="28"/>
                      <a:pt x="41" y="28"/>
                    </a:cubicBezTo>
                    <a:close/>
                    <a:moveTo>
                      <a:pt x="51" y="28"/>
                    </a:moveTo>
                    <a:cubicBezTo>
                      <a:pt x="61" y="28"/>
                      <a:pt x="61" y="28"/>
                      <a:pt x="61" y="28"/>
                    </a:cubicBezTo>
                    <a:cubicBezTo>
                      <a:pt x="61" y="24"/>
                      <a:pt x="61" y="24"/>
                      <a:pt x="61" y="24"/>
                    </a:cubicBezTo>
                    <a:cubicBezTo>
                      <a:pt x="51" y="24"/>
                      <a:pt x="51" y="24"/>
                      <a:pt x="51" y="24"/>
                    </a:cubicBezTo>
                    <a:cubicBezTo>
                      <a:pt x="51" y="28"/>
                      <a:pt x="51" y="28"/>
                      <a:pt x="51" y="28"/>
                    </a:cubicBezTo>
                    <a:close/>
                    <a:moveTo>
                      <a:pt x="63" y="28"/>
                    </a:moveTo>
                    <a:cubicBezTo>
                      <a:pt x="67" y="28"/>
                      <a:pt x="67" y="28"/>
                      <a:pt x="67" y="28"/>
                    </a:cubicBezTo>
                    <a:cubicBezTo>
                      <a:pt x="67" y="24"/>
                      <a:pt x="67" y="24"/>
                      <a:pt x="67" y="24"/>
                    </a:cubicBezTo>
                    <a:cubicBezTo>
                      <a:pt x="63" y="24"/>
                      <a:pt x="63" y="24"/>
                      <a:pt x="63" y="24"/>
                    </a:cubicBezTo>
                    <a:cubicBezTo>
                      <a:pt x="63" y="28"/>
                      <a:pt x="63" y="28"/>
                      <a:pt x="63" y="28"/>
                    </a:cubicBezTo>
                    <a:close/>
                    <a:moveTo>
                      <a:pt x="69" y="28"/>
                    </a:moveTo>
                    <a:cubicBezTo>
                      <a:pt x="74" y="28"/>
                      <a:pt x="74" y="28"/>
                      <a:pt x="74" y="28"/>
                    </a:cubicBezTo>
                    <a:cubicBezTo>
                      <a:pt x="74" y="24"/>
                      <a:pt x="74" y="24"/>
                      <a:pt x="74" y="24"/>
                    </a:cubicBezTo>
                    <a:cubicBezTo>
                      <a:pt x="69" y="24"/>
                      <a:pt x="69" y="24"/>
                      <a:pt x="69" y="24"/>
                    </a:cubicBezTo>
                    <a:cubicBezTo>
                      <a:pt x="69" y="28"/>
                      <a:pt x="69" y="28"/>
                      <a:pt x="69" y="28"/>
                    </a:cubicBezTo>
                    <a:close/>
                    <a:moveTo>
                      <a:pt x="76" y="28"/>
                    </a:moveTo>
                    <a:cubicBezTo>
                      <a:pt x="79" y="28"/>
                      <a:pt x="79" y="28"/>
                      <a:pt x="79" y="28"/>
                    </a:cubicBezTo>
                    <a:cubicBezTo>
                      <a:pt x="79" y="24"/>
                      <a:pt x="79" y="24"/>
                      <a:pt x="79" y="24"/>
                    </a:cubicBezTo>
                    <a:cubicBezTo>
                      <a:pt x="76" y="24"/>
                      <a:pt x="76" y="24"/>
                      <a:pt x="76" y="24"/>
                    </a:cubicBezTo>
                    <a:cubicBezTo>
                      <a:pt x="76" y="28"/>
                      <a:pt x="76" y="28"/>
                      <a:pt x="76" y="28"/>
                    </a:cubicBezTo>
                    <a:close/>
                    <a:moveTo>
                      <a:pt x="79" y="36"/>
                    </a:moveTo>
                    <a:cubicBezTo>
                      <a:pt x="69" y="36"/>
                      <a:pt x="69" y="36"/>
                      <a:pt x="69" y="36"/>
                    </a:cubicBezTo>
                    <a:cubicBezTo>
                      <a:pt x="69" y="59"/>
                      <a:pt x="69" y="59"/>
                      <a:pt x="69" y="59"/>
                    </a:cubicBezTo>
                    <a:cubicBezTo>
                      <a:pt x="69" y="60"/>
                      <a:pt x="69" y="60"/>
                      <a:pt x="69" y="60"/>
                    </a:cubicBezTo>
                    <a:cubicBezTo>
                      <a:pt x="69" y="60"/>
                      <a:pt x="69" y="60"/>
                      <a:pt x="69" y="60"/>
                    </a:cubicBezTo>
                    <a:cubicBezTo>
                      <a:pt x="68" y="60"/>
                      <a:pt x="68" y="60"/>
                      <a:pt x="68" y="60"/>
                    </a:cubicBezTo>
                    <a:cubicBezTo>
                      <a:pt x="68" y="60"/>
                      <a:pt x="68" y="60"/>
                      <a:pt x="68" y="60"/>
                    </a:cubicBezTo>
                    <a:cubicBezTo>
                      <a:pt x="57" y="60"/>
                      <a:pt x="57" y="60"/>
                      <a:pt x="57" y="60"/>
                    </a:cubicBezTo>
                    <a:cubicBezTo>
                      <a:pt x="57" y="60"/>
                      <a:pt x="57" y="60"/>
                      <a:pt x="57" y="60"/>
                    </a:cubicBezTo>
                    <a:cubicBezTo>
                      <a:pt x="55" y="60"/>
                      <a:pt x="55" y="60"/>
                      <a:pt x="55" y="60"/>
                    </a:cubicBezTo>
                    <a:cubicBezTo>
                      <a:pt x="55" y="60"/>
                      <a:pt x="55" y="60"/>
                      <a:pt x="55" y="60"/>
                    </a:cubicBezTo>
                    <a:cubicBezTo>
                      <a:pt x="52" y="60"/>
                      <a:pt x="52" y="60"/>
                      <a:pt x="52" y="60"/>
                    </a:cubicBezTo>
                    <a:cubicBezTo>
                      <a:pt x="52" y="60"/>
                      <a:pt x="52" y="60"/>
                      <a:pt x="52" y="60"/>
                    </a:cubicBezTo>
                    <a:cubicBezTo>
                      <a:pt x="51" y="60"/>
                      <a:pt x="51" y="60"/>
                      <a:pt x="51" y="60"/>
                    </a:cubicBezTo>
                    <a:cubicBezTo>
                      <a:pt x="51" y="60"/>
                      <a:pt x="51" y="60"/>
                      <a:pt x="51" y="60"/>
                    </a:cubicBezTo>
                    <a:cubicBezTo>
                      <a:pt x="30" y="60"/>
                      <a:pt x="30" y="60"/>
                      <a:pt x="30" y="60"/>
                    </a:cubicBezTo>
                    <a:cubicBezTo>
                      <a:pt x="30" y="60"/>
                      <a:pt x="30" y="60"/>
                      <a:pt x="30" y="60"/>
                    </a:cubicBezTo>
                    <a:cubicBezTo>
                      <a:pt x="29" y="60"/>
                      <a:pt x="29" y="60"/>
                      <a:pt x="29" y="60"/>
                    </a:cubicBezTo>
                    <a:cubicBezTo>
                      <a:pt x="29" y="60"/>
                      <a:pt x="29" y="60"/>
                      <a:pt x="29" y="60"/>
                    </a:cubicBezTo>
                    <a:cubicBezTo>
                      <a:pt x="25" y="60"/>
                      <a:pt x="25" y="60"/>
                      <a:pt x="25" y="60"/>
                    </a:cubicBezTo>
                    <a:cubicBezTo>
                      <a:pt x="25" y="60"/>
                      <a:pt x="25" y="60"/>
                      <a:pt x="25" y="60"/>
                    </a:cubicBezTo>
                    <a:cubicBezTo>
                      <a:pt x="24" y="60"/>
                      <a:pt x="24" y="60"/>
                      <a:pt x="24" y="60"/>
                    </a:cubicBezTo>
                    <a:cubicBezTo>
                      <a:pt x="24" y="60"/>
                      <a:pt x="24" y="60"/>
                      <a:pt x="24" y="60"/>
                    </a:cubicBezTo>
                    <a:cubicBezTo>
                      <a:pt x="13" y="60"/>
                      <a:pt x="13" y="60"/>
                      <a:pt x="13" y="60"/>
                    </a:cubicBezTo>
                    <a:cubicBezTo>
                      <a:pt x="13" y="60"/>
                      <a:pt x="13" y="60"/>
                      <a:pt x="13" y="60"/>
                    </a:cubicBezTo>
                    <a:cubicBezTo>
                      <a:pt x="11" y="60"/>
                      <a:pt x="11" y="60"/>
                      <a:pt x="11" y="60"/>
                    </a:cubicBezTo>
                    <a:cubicBezTo>
                      <a:pt x="11" y="36"/>
                      <a:pt x="11" y="36"/>
                      <a:pt x="11" y="36"/>
                    </a:cubicBezTo>
                    <a:cubicBezTo>
                      <a:pt x="2" y="36"/>
                      <a:pt x="2" y="36"/>
                      <a:pt x="2" y="36"/>
                    </a:cubicBezTo>
                    <a:cubicBezTo>
                      <a:pt x="0" y="36"/>
                      <a:pt x="0" y="36"/>
                      <a:pt x="0" y="36"/>
                    </a:cubicBezTo>
                    <a:cubicBezTo>
                      <a:pt x="0" y="35"/>
                      <a:pt x="0" y="35"/>
                      <a:pt x="0" y="35"/>
                    </a:cubicBezTo>
                    <a:cubicBezTo>
                      <a:pt x="0" y="14"/>
                      <a:pt x="0" y="14"/>
                      <a:pt x="0" y="14"/>
                    </a:cubicBezTo>
                    <a:cubicBezTo>
                      <a:pt x="0" y="12"/>
                      <a:pt x="0" y="12"/>
                      <a:pt x="0" y="12"/>
                    </a:cubicBezTo>
                    <a:cubicBezTo>
                      <a:pt x="0" y="12"/>
                      <a:pt x="0" y="12"/>
                      <a:pt x="0" y="12"/>
                    </a:cubicBezTo>
                    <a:cubicBezTo>
                      <a:pt x="2" y="12"/>
                      <a:pt x="2" y="12"/>
                      <a:pt x="2" y="12"/>
                    </a:cubicBezTo>
                    <a:cubicBezTo>
                      <a:pt x="2" y="12"/>
                      <a:pt x="2" y="12"/>
                      <a:pt x="2" y="12"/>
                    </a:cubicBezTo>
                    <a:cubicBezTo>
                      <a:pt x="5" y="12"/>
                      <a:pt x="5" y="12"/>
                      <a:pt x="5" y="12"/>
                    </a:cubicBezTo>
                    <a:cubicBezTo>
                      <a:pt x="5" y="12"/>
                      <a:pt x="5" y="12"/>
                      <a:pt x="5" y="12"/>
                    </a:cubicBezTo>
                    <a:cubicBezTo>
                      <a:pt x="6" y="12"/>
                      <a:pt x="6" y="12"/>
                      <a:pt x="6" y="12"/>
                    </a:cubicBezTo>
                    <a:cubicBezTo>
                      <a:pt x="6" y="18"/>
                      <a:pt x="6" y="18"/>
                      <a:pt x="6" y="18"/>
                    </a:cubicBezTo>
                    <a:cubicBezTo>
                      <a:pt x="9" y="18"/>
                      <a:pt x="9" y="18"/>
                      <a:pt x="9" y="18"/>
                    </a:cubicBezTo>
                    <a:cubicBezTo>
                      <a:pt x="9" y="14"/>
                      <a:pt x="9" y="14"/>
                      <a:pt x="9" y="14"/>
                    </a:cubicBezTo>
                    <a:cubicBezTo>
                      <a:pt x="9" y="12"/>
                      <a:pt x="9" y="12"/>
                      <a:pt x="9" y="12"/>
                    </a:cubicBezTo>
                    <a:cubicBezTo>
                      <a:pt x="9" y="12"/>
                      <a:pt x="9" y="12"/>
                      <a:pt x="9" y="12"/>
                    </a:cubicBezTo>
                    <a:cubicBezTo>
                      <a:pt x="11" y="12"/>
                      <a:pt x="11" y="12"/>
                      <a:pt x="11" y="12"/>
                    </a:cubicBezTo>
                    <a:cubicBezTo>
                      <a:pt x="11" y="12"/>
                      <a:pt x="11" y="12"/>
                      <a:pt x="11" y="12"/>
                    </a:cubicBezTo>
                    <a:cubicBezTo>
                      <a:pt x="14" y="12"/>
                      <a:pt x="14" y="12"/>
                      <a:pt x="14" y="12"/>
                    </a:cubicBezTo>
                    <a:cubicBezTo>
                      <a:pt x="14" y="12"/>
                      <a:pt x="14" y="12"/>
                      <a:pt x="14" y="12"/>
                    </a:cubicBezTo>
                    <a:cubicBezTo>
                      <a:pt x="15" y="12"/>
                      <a:pt x="15" y="12"/>
                      <a:pt x="15" y="12"/>
                    </a:cubicBezTo>
                    <a:cubicBezTo>
                      <a:pt x="15" y="18"/>
                      <a:pt x="15" y="18"/>
                      <a:pt x="15" y="18"/>
                    </a:cubicBezTo>
                    <a:cubicBezTo>
                      <a:pt x="18" y="18"/>
                      <a:pt x="18" y="18"/>
                      <a:pt x="18" y="18"/>
                    </a:cubicBezTo>
                    <a:cubicBezTo>
                      <a:pt x="18" y="14"/>
                      <a:pt x="18" y="14"/>
                      <a:pt x="18" y="14"/>
                    </a:cubicBezTo>
                    <a:cubicBezTo>
                      <a:pt x="18" y="12"/>
                      <a:pt x="18" y="12"/>
                      <a:pt x="18" y="12"/>
                    </a:cubicBezTo>
                    <a:cubicBezTo>
                      <a:pt x="18" y="12"/>
                      <a:pt x="18" y="12"/>
                      <a:pt x="18" y="12"/>
                    </a:cubicBezTo>
                    <a:cubicBezTo>
                      <a:pt x="20" y="12"/>
                      <a:pt x="20" y="12"/>
                      <a:pt x="20" y="12"/>
                    </a:cubicBezTo>
                    <a:cubicBezTo>
                      <a:pt x="20" y="12"/>
                      <a:pt x="20" y="12"/>
                      <a:pt x="20" y="12"/>
                    </a:cubicBezTo>
                    <a:cubicBezTo>
                      <a:pt x="23" y="12"/>
                      <a:pt x="23" y="12"/>
                      <a:pt x="23" y="12"/>
                    </a:cubicBezTo>
                    <a:cubicBezTo>
                      <a:pt x="23" y="0"/>
                      <a:pt x="23" y="0"/>
                      <a:pt x="23" y="0"/>
                    </a:cubicBezTo>
                    <a:cubicBezTo>
                      <a:pt x="24" y="0"/>
                      <a:pt x="24" y="0"/>
                      <a:pt x="24" y="0"/>
                    </a:cubicBezTo>
                    <a:cubicBezTo>
                      <a:pt x="24" y="0"/>
                      <a:pt x="24" y="0"/>
                      <a:pt x="24" y="0"/>
                    </a:cubicBezTo>
                    <a:cubicBezTo>
                      <a:pt x="27" y="0"/>
                      <a:pt x="27" y="0"/>
                      <a:pt x="27" y="0"/>
                    </a:cubicBezTo>
                    <a:cubicBezTo>
                      <a:pt x="27" y="0"/>
                      <a:pt x="27" y="0"/>
                      <a:pt x="27" y="0"/>
                    </a:cubicBezTo>
                    <a:cubicBezTo>
                      <a:pt x="29" y="0"/>
                      <a:pt x="29" y="0"/>
                      <a:pt x="29" y="0"/>
                    </a:cubicBezTo>
                    <a:cubicBezTo>
                      <a:pt x="29" y="0"/>
                      <a:pt x="29" y="0"/>
                      <a:pt x="29" y="0"/>
                    </a:cubicBezTo>
                    <a:cubicBezTo>
                      <a:pt x="29" y="1"/>
                      <a:pt x="29" y="1"/>
                      <a:pt x="29" y="1"/>
                    </a:cubicBezTo>
                    <a:cubicBezTo>
                      <a:pt x="29" y="6"/>
                      <a:pt x="29" y="6"/>
                      <a:pt x="29" y="6"/>
                    </a:cubicBezTo>
                    <a:cubicBezTo>
                      <a:pt x="32" y="6"/>
                      <a:pt x="32" y="6"/>
                      <a:pt x="32" y="6"/>
                    </a:cubicBezTo>
                    <a:cubicBezTo>
                      <a:pt x="32" y="0"/>
                      <a:pt x="32" y="0"/>
                      <a:pt x="32" y="0"/>
                    </a:cubicBezTo>
                    <a:cubicBezTo>
                      <a:pt x="34" y="0"/>
                      <a:pt x="34" y="0"/>
                      <a:pt x="34" y="0"/>
                    </a:cubicBezTo>
                    <a:cubicBezTo>
                      <a:pt x="34" y="0"/>
                      <a:pt x="34" y="0"/>
                      <a:pt x="34" y="0"/>
                    </a:cubicBezTo>
                    <a:cubicBezTo>
                      <a:pt x="37" y="0"/>
                      <a:pt x="37" y="0"/>
                      <a:pt x="37" y="0"/>
                    </a:cubicBezTo>
                    <a:cubicBezTo>
                      <a:pt x="37" y="0"/>
                      <a:pt x="37" y="0"/>
                      <a:pt x="37" y="0"/>
                    </a:cubicBezTo>
                    <a:cubicBezTo>
                      <a:pt x="39" y="0"/>
                      <a:pt x="39" y="0"/>
                      <a:pt x="39" y="0"/>
                    </a:cubicBezTo>
                    <a:cubicBezTo>
                      <a:pt x="39" y="0"/>
                      <a:pt x="39" y="0"/>
                      <a:pt x="39" y="0"/>
                    </a:cubicBezTo>
                    <a:cubicBezTo>
                      <a:pt x="39" y="1"/>
                      <a:pt x="39" y="1"/>
                      <a:pt x="39" y="1"/>
                    </a:cubicBezTo>
                    <a:cubicBezTo>
                      <a:pt x="39" y="6"/>
                      <a:pt x="39" y="6"/>
                      <a:pt x="39" y="6"/>
                    </a:cubicBezTo>
                    <a:cubicBezTo>
                      <a:pt x="42" y="6"/>
                      <a:pt x="42" y="6"/>
                      <a:pt x="42" y="6"/>
                    </a:cubicBezTo>
                    <a:cubicBezTo>
                      <a:pt x="42" y="0"/>
                      <a:pt x="42" y="0"/>
                      <a:pt x="42" y="0"/>
                    </a:cubicBezTo>
                    <a:cubicBezTo>
                      <a:pt x="44" y="0"/>
                      <a:pt x="44" y="0"/>
                      <a:pt x="44" y="0"/>
                    </a:cubicBezTo>
                    <a:cubicBezTo>
                      <a:pt x="44" y="0"/>
                      <a:pt x="44" y="0"/>
                      <a:pt x="44" y="0"/>
                    </a:cubicBezTo>
                    <a:cubicBezTo>
                      <a:pt x="47" y="0"/>
                      <a:pt x="47" y="0"/>
                      <a:pt x="47" y="0"/>
                    </a:cubicBezTo>
                    <a:cubicBezTo>
                      <a:pt x="47" y="0"/>
                      <a:pt x="47" y="0"/>
                      <a:pt x="47" y="0"/>
                    </a:cubicBezTo>
                    <a:cubicBezTo>
                      <a:pt x="48" y="0"/>
                      <a:pt x="48" y="0"/>
                      <a:pt x="48" y="0"/>
                    </a:cubicBezTo>
                    <a:cubicBezTo>
                      <a:pt x="48" y="0"/>
                      <a:pt x="48" y="0"/>
                      <a:pt x="48" y="0"/>
                    </a:cubicBezTo>
                    <a:cubicBezTo>
                      <a:pt x="48" y="1"/>
                      <a:pt x="48" y="1"/>
                      <a:pt x="48" y="1"/>
                    </a:cubicBezTo>
                    <a:cubicBezTo>
                      <a:pt x="48" y="6"/>
                      <a:pt x="48" y="6"/>
                      <a:pt x="48" y="6"/>
                    </a:cubicBezTo>
                    <a:cubicBezTo>
                      <a:pt x="52" y="6"/>
                      <a:pt x="52" y="6"/>
                      <a:pt x="52" y="6"/>
                    </a:cubicBezTo>
                    <a:cubicBezTo>
                      <a:pt x="52" y="1"/>
                      <a:pt x="52" y="1"/>
                      <a:pt x="52" y="1"/>
                    </a:cubicBezTo>
                    <a:cubicBezTo>
                      <a:pt x="52" y="0"/>
                      <a:pt x="52" y="0"/>
                      <a:pt x="52" y="0"/>
                    </a:cubicBezTo>
                    <a:cubicBezTo>
                      <a:pt x="52" y="0"/>
                      <a:pt x="52" y="0"/>
                      <a:pt x="52" y="0"/>
                    </a:cubicBezTo>
                    <a:cubicBezTo>
                      <a:pt x="53" y="0"/>
                      <a:pt x="53" y="0"/>
                      <a:pt x="53" y="0"/>
                    </a:cubicBezTo>
                    <a:cubicBezTo>
                      <a:pt x="53" y="0"/>
                      <a:pt x="53" y="0"/>
                      <a:pt x="53" y="0"/>
                    </a:cubicBezTo>
                    <a:cubicBezTo>
                      <a:pt x="58" y="0"/>
                      <a:pt x="58" y="0"/>
                      <a:pt x="58" y="0"/>
                    </a:cubicBezTo>
                    <a:cubicBezTo>
                      <a:pt x="58" y="0"/>
                      <a:pt x="58" y="0"/>
                      <a:pt x="58" y="0"/>
                    </a:cubicBezTo>
                    <a:cubicBezTo>
                      <a:pt x="58" y="0"/>
                      <a:pt x="58" y="0"/>
                      <a:pt x="58" y="0"/>
                    </a:cubicBezTo>
                    <a:cubicBezTo>
                      <a:pt x="58" y="12"/>
                      <a:pt x="58" y="12"/>
                      <a:pt x="58" y="12"/>
                    </a:cubicBezTo>
                    <a:cubicBezTo>
                      <a:pt x="61" y="12"/>
                      <a:pt x="61" y="12"/>
                      <a:pt x="61" y="12"/>
                    </a:cubicBezTo>
                    <a:cubicBezTo>
                      <a:pt x="61" y="12"/>
                      <a:pt x="61" y="12"/>
                      <a:pt x="61" y="12"/>
                    </a:cubicBezTo>
                    <a:cubicBezTo>
                      <a:pt x="63" y="12"/>
                      <a:pt x="63" y="12"/>
                      <a:pt x="63" y="12"/>
                    </a:cubicBezTo>
                    <a:cubicBezTo>
                      <a:pt x="63" y="12"/>
                      <a:pt x="63" y="12"/>
                      <a:pt x="63" y="12"/>
                    </a:cubicBezTo>
                    <a:cubicBezTo>
                      <a:pt x="63" y="14"/>
                      <a:pt x="63" y="14"/>
                      <a:pt x="63" y="14"/>
                    </a:cubicBezTo>
                    <a:cubicBezTo>
                      <a:pt x="63" y="18"/>
                      <a:pt x="63" y="18"/>
                      <a:pt x="63" y="18"/>
                    </a:cubicBezTo>
                    <a:cubicBezTo>
                      <a:pt x="66" y="18"/>
                      <a:pt x="66" y="18"/>
                      <a:pt x="66" y="18"/>
                    </a:cubicBezTo>
                    <a:cubicBezTo>
                      <a:pt x="66" y="12"/>
                      <a:pt x="66" y="12"/>
                      <a:pt x="66" y="12"/>
                    </a:cubicBezTo>
                    <a:cubicBezTo>
                      <a:pt x="67" y="12"/>
                      <a:pt x="67" y="12"/>
                      <a:pt x="67" y="12"/>
                    </a:cubicBezTo>
                    <a:cubicBezTo>
                      <a:pt x="67" y="12"/>
                      <a:pt x="67" y="12"/>
                      <a:pt x="67" y="12"/>
                    </a:cubicBezTo>
                    <a:cubicBezTo>
                      <a:pt x="70" y="12"/>
                      <a:pt x="70" y="12"/>
                      <a:pt x="70" y="12"/>
                    </a:cubicBezTo>
                    <a:cubicBezTo>
                      <a:pt x="70" y="12"/>
                      <a:pt x="70" y="12"/>
                      <a:pt x="70" y="12"/>
                    </a:cubicBezTo>
                    <a:cubicBezTo>
                      <a:pt x="72" y="12"/>
                      <a:pt x="72" y="12"/>
                      <a:pt x="72" y="12"/>
                    </a:cubicBezTo>
                    <a:cubicBezTo>
                      <a:pt x="72" y="12"/>
                      <a:pt x="72" y="12"/>
                      <a:pt x="72" y="12"/>
                    </a:cubicBezTo>
                    <a:cubicBezTo>
                      <a:pt x="72" y="14"/>
                      <a:pt x="72" y="14"/>
                      <a:pt x="72" y="14"/>
                    </a:cubicBezTo>
                    <a:cubicBezTo>
                      <a:pt x="72" y="18"/>
                      <a:pt x="72" y="18"/>
                      <a:pt x="72" y="18"/>
                    </a:cubicBezTo>
                    <a:cubicBezTo>
                      <a:pt x="75" y="18"/>
                      <a:pt x="75" y="18"/>
                      <a:pt x="75" y="18"/>
                    </a:cubicBezTo>
                    <a:cubicBezTo>
                      <a:pt x="75" y="12"/>
                      <a:pt x="75" y="12"/>
                      <a:pt x="75" y="12"/>
                    </a:cubicBezTo>
                    <a:cubicBezTo>
                      <a:pt x="76" y="12"/>
                      <a:pt x="76" y="12"/>
                      <a:pt x="76" y="12"/>
                    </a:cubicBezTo>
                    <a:cubicBezTo>
                      <a:pt x="76" y="12"/>
                      <a:pt x="76" y="12"/>
                      <a:pt x="76" y="12"/>
                    </a:cubicBezTo>
                    <a:cubicBezTo>
                      <a:pt x="79" y="12"/>
                      <a:pt x="79" y="12"/>
                      <a:pt x="79" y="12"/>
                    </a:cubicBezTo>
                    <a:cubicBezTo>
                      <a:pt x="79" y="12"/>
                      <a:pt x="79" y="12"/>
                      <a:pt x="79" y="12"/>
                    </a:cubicBezTo>
                    <a:cubicBezTo>
                      <a:pt x="81" y="12"/>
                      <a:pt x="81" y="12"/>
                      <a:pt x="81" y="12"/>
                    </a:cubicBezTo>
                    <a:cubicBezTo>
                      <a:pt x="81" y="12"/>
                      <a:pt x="81" y="12"/>
                      <a:pt x="81" y="12"/>
                    </a:cubicBezTo>
                    <a:cubicBezTo>
                      <a:pt x="81" y="14"/>
                      <a:pt x="81" y="14"/>
                      <a:pt x="81" y="14"/>
                    </a:cubicBezTo>
                    <a:cubicBezTo>
                      <a:pt x="81" y="35"/>
                      <a:pt x="81" y="35"/>
                      <a:pt x="81" y="35"/>
                    </a:cubicBezTo>
                    <a:cubicBezTo>
                      <a:pt x="81" y="36"/>
                      <a:pt x="81" y="36"/>
                      <a:pt x="81" y="36"/>
                    </a:cubicBezTo>
                    <a:cubicBezTo>
                      <a:pt x="79" y="36"/>
                      <a:pt x="79" y="36"/>
                      <a:pt x="79" y="36"/>
                    </a:cubicBezTo>
                    <a:close/>
                    <a:moveTo>
                      <a:pt x="68" y="36"/>
                    </a:moveTo>
                    <a:cubicBezTo>
                      <a:pt x="61" y="36"/>
                      <a:pt x="61" y="36"/>
                      <a:pt x="61" y="36"/>
                    </a:cubicBezTo>
                    <a:cubicBezTo>
                      <a:pt x="61" y="39"/>
                      <a:pt x="61" y="39"/>
                      <a:pt x="61" y="39"/>
                    </a:cubicBezTo>
                    <a:cubicBezTo>
                      <a:pt x="68" y="39"/>
                      <a:pt x="68" y="39"/>
                      <a:pt x="68" y="39"/>
                    </a:cubicBezTo>
                    <a:cubicBezTo>
                      <a:pt x="68" y="36"/>
                      <a:pt x="68" y="36"/>
                      <a:pt x="68" y="36"/>
                    </a:cubicBezTo>
                    <a:close/>
                    <a:moveTo>
                      <a:pt x="23" y="14"/>
                    </a:moveTo>
                    <a:cubicBezTo>
                      <a:pt x="20" y="14"/>
                      <a:pt x="20" y="14"/>
                      <a:pt x="20" y="14"/>
                    </a:cubicBezTo>
                    <a:cubicBezTo>
                      <a:pt x="20" y="19"/>
                      <a:pt x="20" y="19"/>
                      <a:pt x="20" y="19"/>
                    </a:cubicBezTo>
                    <a:cubicBezTo>
                      <a:pt x="18" y="19"/>
                      <a:pt x="18" y="19"/>
                      <a:pt x="18" y="19"/>
                    </a:cubicBezTo>
                    <a:cubicBezTo>
                      <a:pt x="18" y="19"/>
                      <a:pt x="18" y="19"/>
                      <a:pt x="18" y="19"/>
                    </a:cubicBezTo>
                    <a:cubicBezTo>
                      <a:pt x="15" y="19"/>
                      <a:pt x="15" y="19"/>
                      <a:pt x="15" y="19"/>
                    </a:cubicBezTo>
                    <a:cubicBezTo>
                      <a:pt x="15" y="19"/>
                      <a:pt x="15" y="19"/>
                      <a:pt x="15" y="19"/>
                    </a:cubicBezTo>
                    <a:cubicBezTo>
                      <a:pt x="14" y="19"/>
                      <a:pt x="14" y="19"/>
                      <a:pt x="14" y="19"/>
                    </a:cubicBezTo>
                    <a:cubicBezTo>
                      <a:pt x="14" y="19"/>
                      <a:pt x="14" y="19"/>
                      <a:pt x="14" y="19"/>
                    </a:cubicBezTo>
                    <a:cubicBezTo>
                      <a:pt x="14" y="18"/>
                      <a:pt x="14" y="18"/>
                      <a:pt x="14" y="18"/>
                    </a:cubicBezTo>
                    <a:cubicBezTo>
                      <a:pt x="14" y="14"/>
                      <a:pt x="14" y="14"/>
                      <a:pt x="14" y="14"/>
                    </a:cubicBezTo>
                    <a:cubicBezTo>
                      <a:pt x="11" y="14"/>
                      <a:pt x="11" y="14"/>
                      <a:pt x="11" y="14"/>
                    </a:cubicBezTo>
                    <a:cubicBezTo>
                      <a:pt x="11" y="19"/>
                      <a:pt x="11" y="19"/>
                      <a:pt x="11" y="19"/>
                    </a:cubicBezTo>
                    <a:cubicBezTo>
                      <a:pt x="9" y="19"/>
                      <a:pt x="9" y="19"/>
                      <a:pt x="9" y="19"/>
                    </a:cubicBezTo>
                    <a:cubicBezTo>
                      <a:pt x="9" y="19"/>
                      <a:pt x="9" y="19"/>
                      <a:pt x="9" y="19"/>
                    </a:cubicBezTo>
                    <a:cubicBezTo>
                      <a:pt x="6" y="19"/>
                      <a:pt x="6" y="19"/>
                      <a:pt x="6" y="19"/>
                    </a:cubicBezTo>
                    <a:cubicBezTo>
                      <a:pt x="6" y="19"/>
                      <a:pt x="6" y="19"/>
                      <a:pt x="6" y="19"/>
                    </a:cubicBezTo>
                    <a:cubicBezTo>
                      <a:pt x="5" y="19"/>
                      <a:pt x="5" y="19"/>
                      <a:pt x="5" y="19"/>
                    </a:cubicBezTo>
                    <a:cubicBezTo>
                      <a:pt x="5" y="19"/>
                      <a:pt x="5" y="19"/>
                      <a:pt x="5" y="19"/>
                    </a:cubicBezTo>
                    <a:cubicBezTo>
                      <a:pt x="5" y="18"/>
                      <a:pt x="5" y="18"/>
                      <a:pt x="5" y="18"/>
                    </a:cubicBezTo>
                    <a:cubicBezTo>
                      <a:pt x="5" y="14"/>
                      <a:pt x="5" y="14"/>
                      <a:pt x="5" y="14"/>
                    </a:cubicBezTo>
                    <a:cubicBezTo>
                      <a:pt x="2" y="14"/>
                      <a:pt x="2" y="14"/>
                      <a:pt x="2" y="14"/>
                    </a:cubicBezTo>
                    <a:cubicBezTo>
                      <a:pt x="2" y="22"/>
                      <a:pt x="2" y="22"/>
                      <a:pt x="2" y="22"/>
                    </a:cubicBezTo>
                    <a:cubicBezTo>
                      <a:pt x="25" y="22"/>
                      <a:pt x="25" y="22"/>
                      <a:pt x="25" y="22"/>
                    </a:cubicBezTo>
                    <a:cubicBezTo>
                      <a:pt x="25" y="18"/>
                      <a:pt x="25" y="18"/>
                      <a:pt x="25" y="18"/>
                    </a:cubicBezTo>
                    <a:cubicBezTo>
                      <a:pt x="24" y="18"/>
                      <a:pt x="24" y="18"/>
                      <a:pt x="24" y="18"/>
                    </a:cubicBezTo>
                    <a:cubicBezTo>
                      <a:pt x="23" y="18"/>
                      <a:pt x="23" y="18"/>
                      <a:pt x="23" y="18"/>
                    </a:cubicBezTo>
                    <a:cubicBezTo>
                      <a:pt x="23" y="18"/>
                      <a:pt x="23" y="18"/>
                      <a:pt x="23" y="18"/>
                    </a:cubicBezTo>
                    <a:cubicBezTo>
                      <a:pt x="23" y="14"/>
                      <a:pt x="23" y="14"/>
                      <a:pt x="23" y="14"/>
                    </a:cubicBezTo>
                    <a:close/>
                    <a:moveTo>
                      <a:pt x="26" y="22"/>
                    </a:moveTo>
                    <a:cubicBezTo>
                      <a:pt x="26" y="18"/>
                      <a:pt x="26" y="18"/>
                      <a:pt x="26" y="18"/>
                    </a:cubicBezTo>
                    <a:cubicBezTo>
                      <a:pt x="31" y="18"/>
                      <a:pt x="31" y="18"/>
                      <a:pt x="31" y="18"/>
                    </a:cubicBezTo>
                    <a:cubicBezTo>
                      <a:pt x="32" y="18"/>
                      <a:pt x="32" y="18"/>
                      <a:pt x="32" y="18"/>
                    </a:cubicBezTo>
                    <a:cubicBezTo>
                      <a:pt x="35" y="18"/>
                      <a:pt x="35" y="18"/>
                      <a:pt x="35" y="18"/>
                    </a:cubicBezTo>
                    <a:cubicBezTo>
                      <a:pt x="35" y="22"/>
                      <a:pt x="35" y="22"/>
                      <a:pt x="35" y="22"/>
                    </a:cubicBezTo>
                    <a:cubicBezTo>
                      <a:pt x="26" y="22"/>
                      <a:pt x="26" y="22"/>
                      <a:pt x="26" y="22"/>
                    </a:cubicBezTo>
                    <a:close/>
                    <a:moveTo>
                      <a:pt x="36" y="22"/>
                    </a:moveTo>
                    <a:cubicBezTo>
                      <a:pt x="36" y="18"/>
                      <a:pt x="36" y="18"/>
                      <a:pt x="36" y="18"/>
                    </a:cubicBezTo>
                    <a:cubicBezTo>
                      <a:pt x="40" y="18"/>
                      <a:pt x="40" y="18"/>
                      <a:pt x="40" y="18"/>
                    </a:cubicBezTo>
                    <a:cubicBezTo>
                      <a:pt x="41" y="18"/>
                      <a:pt x="41" y="18"/>
                      <a:pt x="41" y="18"/>
                    </a:cubicBezTo>
                    <a:cubicBezTo>
                      <a:pt x="45" y="18"/>
                      <a:pt x="45" y="18"/>
                      <a:pt x="45" y="18"/>
                    </a:cubicBezTo>
                    <a:cubicBezTo>
                      <a:pt x="45" y="22"/>
                      <a:pt x="45" y="22"/>
                      <a:pt x="45" y="22"/>
                    </a:cubicBezTo>
                    <a:cubicBezTo>
                      <a:pt x="36" y="22"/>
                      <a:pt x="36" y="22"/>
                      <a:pt x="36" y="22"/>
                    </a:cubicBezTo>
                    <a:close/>
                    <a:moveTo>
                      <a:pt x="46" y="22"/>
                    </a:moveTo>
                    <a:cubicBezTo>
                      <a:pt x="46" y="18"/>
                      <a:pt x="46" y="18"/>
                      <a:pt x="46" y="18"/>
                    </a:cubicBezTo>
                    <a:cubicBezTo>
                      <a:pt x="49" y="18"/>
                      <a:pt x="49" y="18"/>
                      <a:pt x="49" y="18"/>
                    </a:cubicBezTo>
                    <a:cubicBezTo>
                      <a:pt x="51" y="18"/>
                      <a:pt x="51" y="18"/>
                      <a:pt x="51" y="18"/>
                    </a:cubicBezTo>
                    <a:cubicBezTo>
                      <a:pt x="54" y="18"/>
                      <a:pt x="54" y="18"/>
                      <a:pt x="54" y="18"/>
                    </a:cubicBezTo>
                    <a:cubicBezTo>
                      <a:pt x="54" y="22"/>
                      <a:pt x="54" y="22"/>
                      <a:pt x="54" y="22"/>
                    </a:cubicBezTo>
                    <a:cubicBezTo>
                      <a:pt x="46" y="22"/>
                      <a:pt x="46" y="22"/>
                      <a:pt x="46" y="22"/>
                    </a:cubicBezTo>
                    <a:close/>
                    <a:moveTo>
                      <a:pt x="57" y="59"/>
                    </a:moveTo>
                    <a:cubicBezTo>
                      <a:pt x="64" y="59"/>
                      <a:pt x="64" y="59"/>
                      <a:pt x="64" y="59"/>
                    </a:cubicBezTo>
                    <a:cubicBezTo>
                      <a:pt x="64" y="53"/>
                      <a:pt x="64" y="53"/>
                      <a:pt x="64" y="53"/>
                    </a:cubicBezTo>
                    <a:cubicBezTo>
                      <a:pt x="57" y="53"/>
                      <a:pt x="57" y="53"/>
                      <a:pt x="57" y="53"/>
                    </a:cubicBezTo>
                    <a:cubicBezTo>
                      <a:pt x="57" y="59"/>
                      <a:pt x="57" y="59"/>
                      <a:pt x="57" y="59"/>
                    </a:cubicBezTo>
                    <a:close/>
                    <a:moveTo>
                      <a:pt x="65" y="59"/>
                    </a:moveTo>
                    <a:cubicBezTo>
                      <a:pt x="68" y="59"/>
                      <a:pt x="68" y="59"/>
                      <a:pt x="68" y="59"/>
                    </a:cubicBezTo>
                    <a:cubicBezTo>
                      <a:pt x="68" y="53"/>
                      <a:pt x="68" y="53"/>
                      <a:pt x="68" y="53"/>
                    </a:cubicBezTo>
                    <a:cubicBezTo>
                      <a:pt x="65" y="53"/>
                      <a:pt x="65" y="53"/>
                      <a:pt x="65" y="53"/>
                    </a:cubicBezTo>
                    <a:cubicBezTo>
                      <a:pt x="65" y="59"/>
                      <a:pt x="65" y="59"/>
                      <a:pt x="65" y="59"/>
                    </a:cubicBezTo>
                    <a:close/>
                    <a:moveTo>
                      <a:pt x="57" y="1"/>
                    </a:moveTo>
                    <a:cubicBezTo>
                      <a:pt x="57" y="9"/>
                      <a:pt x="57" y="9"/>
                      <a:pt x="57" y="9"/>
                    </a:cubicBezTo>
                    <a:cubicBezTo>
                      <a:pt x="24" y="9"/>
                      <a:pt x="24" y="9"/>
                      <a:pt x="24" y="9"/>
                    </a:cubicBezTo>
                    <a:cubicBezTo>
                      <a:pt x="24" y="1"/>
                      <a:pt x="24" y="1"/>
                      <a:pt x="24" y="1"/>
                    </a:cubicBezTo>
                    <a:cubicBezTo>
                      <a:pt x="27" y="1"/>
                      <a:pt x="27" y="1"/>
                      <a:pt x="27" y="1"/>
                    </a:cubicBezTo>
                    <a:cubicBezTo>
                      <a:pt x="27" y="7"/>
                      <a:pt x="27" y="7"/>
                      <a:pt x="27" y="7"/>
                    </a:cubicBezTo>
                    <a:cubicBezTo>
                      <a:pt x="28" y="7"/>
                      <a:pt x="28" y="7"/>
                      <a:pt x="28" y="7"/>
                    </a:cubicBezTo>
                    <a:cubicBezTo>
                      <a:pt x="28" y="7"/>
                      <a:pt x="28" y="7"/>
                      <a:pt x="28" y="7"/>
                    </a:cubicBezTo>
                    <a:cubicBezTo>
                      <a:pt x="34" y="7"/>
                      <a:pt x="34" y="7"/>
                      <a:pt x="34" y="7"/>
                    </a:cubicBezTo>
                    <a:cubicBezTo>
                      <a:pt x="34" y="7"/>
                      <a:pt x="34" y="7"/>
                      <a:pt x="34" y="7"/>
                    </a:cubicBezTo>
                    <a:cubicBezTo>
                      <a:pt x="34" y="7"/>
                      <a:pt x="34" y="7"/>
                      <a:pt x="34" y="7"/>
                    </a:cubicBezTo>
                    <a:cubicBezTo>
                      <a:pt x="34" y="1"/>
                      <a:pt x="34" y="1"/>
                      <a:pt x="34" y="1"/>
                    </a:cubicBezTo>
                    <a:cubicBezTo>
                      <a:pt x="37" y="1"/>
                      <a:pt x="37" y="1"/>
                      <a:pt x="37" y="1"/>
                    </a:cubicBezTo>
                    <a:cubicBezTo>
                      <a:pt x="37" y="6"/>
                      <a:pt x="37" y="6"/>
                      <a:pt x="37" y="6"/>
                    </a:cubicBezTo>
                    <a:cubicBezTo>
                      <a:pt x="37" y="7"/>
                      <a:pt x="37" y="7"/>
                      <a:pt x="37" y="7"/>
                    </a:cubicBezTo>
                    <a:cubicBezTo>
                      <a:pt x="37" y="7"/>
                      <a:pt x="37" y="7"/>
                      <a:pt x="37" y="7"/>
                    </a:cubicBezTo>
                    <a:cubicBezTo>
                      <a:pt x="43" y="7"/>
                      <a:pt x="43" y="7"/>
                      <a:pt x="43" y="7"/>
                    </a:cubicBezTo>
                    <a:cubicBezTo>
                      <a:pt x="43" y="7"/>
                      <a:pt x="43" y="7"/>
                      <a:pt x="43" y="7"/>
                    </a:cubicBezTo>
                    <a:cubicBezTo>
                      <a:pt x="44" y="7"/>
                      <a:pt x="44" y="7"/>
                      <a:pt x="44" y="7"/>
                    </a:cubicBezTo>
                    <a:cubicBezTo>
                      <a:pt x="44" y="1"/>
                      <a:pt x="44" y="1"/>
                      <a:pt x="44" y="1"/>
                    </a:cubicBezTo>
                    <a:cubicBezTo>
                      <a:pt x="47" y="1"/>
                      <a:pt x="47" y="1"/>
                      <a:pt x="47" y="1"/>
                    </a:cubicBezTo>
                    <a:cubicBezTo>
                      <a:pt x="47" y="6"/>
                      <a:pt x="47" y="6"/>
                      <a:pt x="47" y="6"/>
                    </a:cubicBezTo>
                    <a:cubicBezTo>
                      <a:pt x="47" y="7"/>
                      <a:pt x="47" y="7"/>
                      <a:pt x="47" y="7"/>
                    </a:cubicBezTo>
                    <a:cubicBezTo>
                      <a:pt x="47" y="7"/>
                      <a:pt x="47" y="7"/>
                      <a:pt x="47" y="7"/>
                    </a:cubicBezTo>
                    <a:cubicBezTo>
                      <a:pt x="53" y="7"/>
                      <a:pt x="53" y="7"/>
                      <a:pt x="53" y="7"/>
                    </a:cubicBezTo>
                    <a:cubicBezTo>
                      <a:pt x="53" y="7"/>
                      <a:pt x="53" y="7"/>
                      <a:pt x="53" y="7"/>
                    </a:cubicBezTo>
                    <a:cubicBezTo>
                      <a:pt x="53" y="7"/>
                      <a:pt x="53" y="7"/>
                      <a:pt x="53" y="7"/>
                    </a:cubicBezTo>
                    <a:cubicBezTo>
                      <a:pt x="53" y="1"/>
                      <a:pt x="53" y="1"/>
                      <a:pt x="53" y="1"/>
                    </a:cubicBezTo>
                    <a:cubicBezTo>
                      <a:pt x="57" y="1"/>
                      <a:pt x="57" y="1"/>
                      <a:pt x="57" y="1"/>
                    </a:cubicBezTo>
                    <a:close/>
                    <a:moveTo>
                      <a:pt x="24" y="16"/>
                    </a:moveTo>
                    <a:cubicBezTo>
                      <a:pt x="24" y="10"/>
                      <a:pt x="24" y="10"/>
                      <a:pt x="24" y="10"/>
                    </a:cubicBezTo>
                    <a:cubicBezTo>
                      <a:pt x="31" y="10"/>
                      <a:pt x="31" y="10"/>
                      <a:pt x="31" y="10"/>
                    </a:cubicBezTo>
                    <a:cubicBezTo>
                      <a:pt x="31" y="16"/>
                      <a:pt x="31" y="16"/>
                      <a:pt x="31" y="16"/>
                    </a:cubicBezTo>
                    <a:cubicBezTo>
                      <a:pt x="24" y="16"/>
                      <a:pt x="24" y="16"/>
                      <a:pt x="24" y="16"/>
                    </a:cubicBezTo>
                    <a:close/>
                    <a:moveTo>
                      <a:pt x="32" y="16"/>
                    </a:moveTo>
                    <a:cubicBezTo>
                      <a:pt x="32" y="10"/>
                      <a:pt x="32" y="10"/>
                      <a:pt x="32" y="10"/>
                    </a:cubicBezTo>
                    <a:cubicBezTo>
                      <a:pt x="40" y="10"/>
                      <a:pt x="40" y="10"/>
                      <a:pt x="40" y="10"/>
                    </a:cubicBezTo>
                    <a:cubicBezTo>
                      <a:pt x="40" y="16"/>
                      <a:pt x="40" y="16"/>
                      <a:pt x="40" y="16"/>
                    </a:cubicBezTo>
                    <a:cubicBezTo>
                      <a:pt x="32" y="16"/>
                      <a:pt x="32" y="16"/>
                      <a:pt x="32" y="16"/>
                    </a:cubicBezTo>
                    <a:close/>
                    <a:moveTo>
                      <a:pt x="41" y="16"/>
                    </a:moveTo>
                    <a:cubicBezTo>
                      <a:pt x="41" y="10"/>
                      <a:pt x="41" y="10"/>
                      <a:pt x="41" y="10"/>
                    </a:cubicBezTo>
                    <a:cubicBezTo>
                      <a:pt x="49" y="10"/>
                      <a:pt x="49" y="10"/>
                      <a:pt x="49" y="10"/>
                    </a:cubicBezTo>
                    <a:cubicBezTo>
                      <a:pt x="49" y="16"/>
                      <a:pt x="49" y="16"/>
                      <a:pt x="49" y="16"/>
                    </a:cubicBezTo>
                    <a:cubicBezTo>
                      <a:pt x="41" y="16"/>
                      <a:pt x="41" y="16"/>
                      <a:pt x="41" y="16"/>
                    </a:cubicBezTo>
                    <a:close/>
                    <a:moveTo>
                      <a:pt x="51" y="16"/>
                    </a:moveTo>
                    <a:cubicBezTo>
                      <a:pt x="51" y="10"/>
                      <a:pt x="51" y="10"/>
                      <a:pt x="51" y="10"/>
                    </a:cubicBezTo>
                    <a:cubicBezTo>
                      <a:pt x="57" y="10"/>
                      <a:pt x="57" y="10"/>
                      <a:pt x="57" y="10"/>
                    </a:cubicBezTo>
                    <a:cubicBezTo>
                      <a:pt x="57" y="16"/>
                      <a:pt x="57" y="16"/>
                      <a:pt x="57" y="16"/>
                    </a:cubicBezTo>
                    <a:cubicBezTo>
                      <a:pt x="51" y="16"/>
                      <a:pt x="51" y="16"/>
                      <a:pt x="51" y="16"/>
                    </a:cubicBezTo>
                    <a:close/>
                    <a:moveTo>
                      <a:pt x="68" y="52"/>
                    </a:moveTo>
                    <a:cubicBezTo>
                      <a:pt x="68" y="46"/>
                      <a:pt x="68" y="46"/>
                      <a:pt x="68" y="46"/>
                    </a:cubicBezTo>
                    <a:cubicBezTo>
                      <a:pt x="62" y="46"/>
                      <a:pt x="62" y="46"/>
                      <a:pt x="62" y="46"/>
                    </a:cubicBezTo>
                    <a:cubicBezTo>
                      <a:pt x="62" y="52"/>
                      <a:pt x="62" y="52"/>
                      <a:pt x="62" y="52"/>
                    </a:cubicBezTo>
                    <a:cubicBezTo>
                      <a:pt x="68" y="52"/>
                      <a:pt x="68" y="52"/>
                      <a:pt x="68" y="52"/>
                    </a:cubicBezTo>
                    <a:close/>
                    <a:moveTo>
                      <a:pt x="68" y="45"/>
                    </a:moveTo>
                    <a:cubicBezTo>
                      <a:pt x="68" y="41"/>
                      <a:pt x="68" y="41"/>
                      <a:pt x="68" y="41"/>
                    </a:cubicBezTo>
                    <a:cubicBezTo>
                      <a:pt x="65" y="41"/>
                      <a:pt x="65" y="41"/>
                      <a:pt x="65" y="41"/>
                    </a:cubicBezTo>
                    <a:cubicBezTo>
                      <a:pt x="65" y="45"/>
                      <a:pt x="65" y="45"/>
                      <a:pt x="65" y="45"/>
                    </a:cubicBezTo>
                    <a:cubicBezTo>
                      <a:pt x="68" y="45"/>
                      <a:pt x="68" y="45"/>
                      <a:pt x="68" y="45"/>
                    </a:cubicBezTo>
                    <a:close/>
                    <a:moveTo>
                      <a:pt x="61" y="46"/>
                    </a:moveTo>
                    <a:cubicBezTo>
                      <a:pt x="61" y="52"/>
                      <a:pt x="61" y="52"/>
                      <a:pt x="61" y="52"/>
                    </a:cubicBezTo>
                    <a:cubicBezTo>
                      <a:pt x="57" y="52"/>
                      <a:pt x="57" y="52"/>
                      <a:pt x="57" y="52"/>
                    </a:cubicBezTo>
                    <a:cubicBezTo>
                      <a:pt x="57" y="46"/>
                      <a:pt x="57" y="46"/>
                      <a:pt x="57" y="46"/>
                    </a:cubicBezTo>
                    <a:cubicBezTo>
                      <a:pt x="61" y="46"/>
                      <a:pt x="61" y="46"/>
                      <a:pt x="61" y="46"/>
                    </a:cubicBezTo>
                    <a:close/>
                    <a:moveTo>
                      <a:pt x="64" y="41"/>
                    </a:moveTo>
                    <a:cubicBezTo>
                      <a:pt x="64" y="45"/>
                      <a:pt x="64" y="45"/>
                      <a:pt x="64" y="45"/>
                    </a:cubicBezTo>
                    <a:cubicBezTo>
                      <a:pt x="57" y="45"/>
                      <a:pt x="57" y="45"/>
                      <a:pt x="57" y="45"/>
                    </a:cubicBezTo>
                    <a:cubicBezTo>
                      <a:pt x="57" y="41"/>
                      <a:pt x="57" y="41"/>
                      <a:pt x="57" y="41"/>
                    </a:cubicBezTo>
                    <a:cubicBezTo>
                      <a:pt x="64" y="41"/>
                      <a:pt x="64" y="41"/>
                      <a:pt x="64"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endParaRPr>
              </a:p>
            </p:txBody>
          </p:sp>
          <p:sp>
            <p:nvSpPr>
              <p:cNvPr id="10" name="Freeform 20"/>
              <p:cNvSpPr>
                <a:spLocks noEditPoints="1"/>
              </p:cNvSpPr>
              <p:nvPr/>
            </p:nvSpPr>
            <p:spPr bwMode="auto">
              <a:xfrm>
                <a:off x="4348163" y="1792288"/>
                <a:ext cx="441325" cy="260350"/>
              </a:xfrm>
              <a:custGeom>
                <a:avLst/>
                <a:gdLst>
                  <a:gd name="T0" fmla="*/ 97 w 278"/>
                  <a:gd name="T1" fmla="*/ 0 h 164"/>
                  <a:gd name="T2" fmla="*/ 0 w 278"/>
                  <a:gd name="T3" fmla="*/ 7 h 164"/>
                  <a:gd name="T4" fmla="*/ 0 w 278"/>
                  <a:gd name="T5" fmla="*/ 0 h 164"/>
                  <a:gd name="T6" fmla="*/ 278 w 278"/>
                  <a:gd name="T7" fmla="*/ 0 h 164"/>
                  <a:gd name="T8" fmla="*/ 180 w 278"/>
                  <a:gd name="T9" fmla="*/ 7 h 164"/>
                  <a:gd name="T10" fmla="*/ 180 w 278"/>
                  <a:gd name="T11" fmla="*/ 0 h 164"/>
                  <a:gd name="T12" fmla="*/ 45 w 278"/>
                  <a:gd name="T13" fmla="*/ 59 h 164"/>
                  <a:gd name="T14" fmla="*/ 2 w 278"/>
                  <a:gd name="T15" fmla="*/ 64 h 164"/>
                  <a:gd name="T16" fmla="*/ 2 w 278"/>
                  <a:gd name="T17" fmla="*/ 59 h 164"/>
                  <a:gd name="T18" fmla="*/ 275 w 278"/>
                  <a:gd name="T19" fmla="*/ 59 h 164"/>
                  <a:gd name="T20" fmla="*/ 232 w 278"/>
                  <a:gd name="T21" fmla="*/ 64 h 164"/>
                  <a:gd name="T22" fmla="*/ 232 w 278"/>
                  <a:gd name="T23" fmla="*/ 59 h 164"/>
                  <a:gd name="T24" fmla="*/ 69 w 278"/>
                  <a:gd name="T25" fmla="*/ 102 h 164"/>
                  <a:gd name="T26" fmla="*/ 7 w 278"/>
                  <a:gd name="T27" fmla="*/ 109 h 164"/>
                  <a:gd name="T28" fmla="*/ 7 w 278"/>
                  <a:gd name="T29" fmla="*/ 102 h 164"/>
                  <a:gd name="T30" fmla="*/ 164 w 278"/>
                  <a:gd name="T31" fmla="*/ 102 h 164"/>
                  <a:gd name="T32" fmla="*/ 114 w 278"/>
                  <a:gd name="T33" fmla="*/ 109 h 164"/>
                  <a:gd name="T34" fmla="*/ 114 w 278"/>
                  <a:gd name="T35" fmla="*/ 102 h 164"/>
                  <a:gd name="T36" fmla="*/ 270 w 278"/>
                  <a:gd name="T37" fmla="*/ 102 h 164"/>
                  <a:gd name="T38" fmla="*/ 206 w 278"/>
                  <a:gd name="T39" fmla="*/ 109 h 164"/>
                  <a:gd name="T40" fmla="*/ 206 w 278"/>
                  <a:gd name="T41" fmla="*/ 102 h 164"/>
                  <a:gd name="T42" fmla="*/ 81 w 278"/>
                  <a:gd name="T43" fmla="*/ 159 h 164"/>
                  <a:gd name="T44" fmla="*/ 111 w 278"/>
                  <a:gd name="T45" fmla="*/ 133 h 164"/>
                  <a:gd name="T46" fmla="*/ 114 w 278"/>
                  <a:gd name="T47" fmla="*/ 133 h 164"/>
                  <a:gd name="T48" fmla="*/ 185 w 278"/>
                  <a:gd name="T49" fmla="*/ 159 h 164"/>
                  <a:gd name="T50" fmla="*/ 164 w 278"/>
                  <a:gd name="T51" fmla="*/ 131 h 164"/>
                  <a:gd name="T52" fmla="*/ 164 w 278"/>
                  <a:gd name="T53" fmla="*/ 133 h 164"/>
                  <a:gd name="T54" fmla="*/ 166 w 278"/>
                  <a:gd name="T55" fmla="*/ 133 h 164"/>
                  <a:gd name="T56" fmla="*/ 194 w 278"/>
                  <a:gd name="T57" fmla="*/ 159 h 164"/>
                  <a:gd name="T58" fmla="*/ 261 w 278"/>
                  <a:gd name="T59" fmla="*/ 164 h 164"/>
                  <a:gd name="T60" fmla="*/ 16 w 278"/>
                  <a:gd name="T61" fmla="*/ 159 h 164"/>
                  <a:gd name="T62" fmla="*/ 114 w 278"/>
                  <a:gd name="T63" fmla="*/ 131 h 164"/>
                  <a:gd name="T64" fmla="*/ 114 w 278"/>
                  <a:gd name="T65" fmla="*/ 133 h 164"/>
                  <a:gd name="T66" fmla="*/ 114 w 278"/>
                  <a:gd name="T67" fmla="*/ 131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78" h="164">
                    <a:moveTo>
                      <a:pt x="0" y="0"/>
                    </a:moveTo>
                    <a:lnTo>
                      <a:pt x="97" y="0"/>
                    </a:lnTo>
                    <a:lnTo>
                      <a:pt x="97" y="7"/>
                    </a:lnTo>
                    <a:lnTo>
                      <a:pt x="0" y="7"/>
                    </a:lnTo>
                    <a:lnTo>
                      <a:pt x="0" y="0"/>
                    </a:lnTo>
                    <a:lnTo>
                      <a:pt x="0" y="0"/>
                    </a:lnTo>
                    <a:close/>
                    <a:moveTo>
                      <a:pt x="180" y="0"/>
                    </a:moveTo>
                    <a:lnTo>
                      <a:pt x="278" y="0"/>
                    </a:lnTo>
                    <a:lnTo>
                      <a:pt x="278" y="7"/>
                    </a:lnTo>
                    <a:lnTo>
                      <a:pt x="180" y="7"/>
                    </a:lnTo>
                    <a:lnTo>
                      <a:pt x="180" y="0"/>
                    </a:lnTo>
                    <a:lnTo>
                      <a:pt x="180" y="0"/>
                    </a:lnTo>
                    <a:close/>
                    <a:moveTo>
                      <a:pt x="2" y="59"/>
                    </a:moveTo>
                    <a:lnTo>
                      <a:pt x="45" y="59"/>
                    </a:lnTo>
                    <a:lnTo>
                      <a:pt x="45" y="64"/>
                    </a:lnTo>
                    <a:lnTo>
                      <a:pt x="2" y="64"/>
                    </a:lnTo>
                    <a:lnTo>
                      <a:pt x="2" y="59"/>
                    </a:lnTo>
                    <a:lnTo>
                      <a:pt x="2" y="59"/>
                    </a:lnTo>
                    <a:close/>
                    <a:moveTo>
                      <a:pt x="232" y="59"/>
                    </a:moveTo>
                    <a:lnTo>
                      <a:pt x="275" y="59"/>
                    </a:lnTo>
                    <a:lnTo>
                      <a:pt x="275" y="64"/>
                    </a:lnTo>
                    <a:lnTo>
                      <a:pt x="232" y="64"/>
                    </a:lnTo>
                    <a:lnTo>
                      <a:pt x="232" y="59"/>
                    </a:lnTo>
                    <a:lnTo>
                      <a:pt x="232" y="59"/>
                    </a:lnTo>
                    <a:close/>
                    <a:moveTo>
                      <a:pt x="7" y="102"/>
                    </a:moveTo>
                    <a:lnTo>
                      <a:pt x="69" y="102"/>
                    </a:lnTo>
                    <a:lnTo>
                      <a:pt x="69" y="109"/>
                    </a:lnTo>
                    <a:lnTo>
                      <a:pt x="7" y="109"/>
                    </a:lnTo>
                    <a:lnTo>
                      <a:pt x="7" y="102"/>
                    </a:lnTo>
                    <a:lnTo>
                      <a:pt x="7" y="102"/>
                    </a:lnTo>
                    <a:close/>
                    <a:moveTo>
                      <a:pt x="114" y="102"/>
                    </a:moveTo>
                    <a:lnTo>
                      <a:pt x="164" y="102"/>
                    </a:lnTo>
                    <a:lnTo>
                      <a:pt x="164" y="109"/>
                    </a:lnTo>
                    <a:lnTo>
                      <a:pt x="114" y="109"/>
                    </a:lnTo>
                    <a:lnTo>
                      <a:pt x="114" y="102"/>
                    </a:lnTo>
                    <a:lnTo>
                      <a:pt x="114" y="102"/>
                    </a:lnTo>
                    <a:close/>
                    <a:moveTo>
                      <a:pt x="206" y="102"/>
                    </a:moveTo>
                    <a:lnTo>
                      <a:pt x="270" y="102"/>
                    </a:lnTo>
                    <a:lnTo>
                      <a:pt x="270" y="109"/>
                    </a:lnTo>
                    <a:lnTo>
                      <a:pt x="206" y="109"/>
                    </a:lnTo>
                    <a:lnTo>
                      <a:pt x="206" y="102"/>
                    </a:lnTo>
                    <a:lnTo>
                      <a:pt x="206" y="102"/>
                    </a:lnTo>
                    <a:close/>
                    <a:moveTo>
                      <a:pt x="16" y="159"/>
                    </a:moveTo>
                    <a:lnTo>
                      <a:pt x="81" y="159"/>
                    </a:lnTo>
                    <a:lnTo>
                      <a:pt x="107" y="133"/>
                    </a:lnTo>
                    <a:lnTo>
                      <a:pt x="111" y="133"/>
                    </a:lnTo>
                    <a:lnTo>
                      <a:pt x="111" y="133"/>
                    </a:lnTo>
                    <a:lnTo>
                      <a:pt x="114" y="133"/>
                    </a:lnTo>
                    <a:lnTo>
                      <a:pt x="88" y="159"/>
                    </a:lnTo>
                    <a:lnTo>
                      <a:pt x="185" y="159"/>
                    </a:lnTo>
                    <a:lnTo>
                      <a:pt x="159" y="131"/>
                    </a:lnTo>
                    <a:lnTo>
                      <a:pt x="164" y="131"/>
                    </a:lnTo>
                    <a:lnTo>
                      <a:pt x="164" y="133"/>
                    </a:lnTo>
                    <a:lnTo>
                      <a:pt x="164" y="133"/>
                    </a:lnTo>
                    <a:lnTo>
                      <a:pt x="166" y="133"/>
                    </a:lnTo>
                    <a:lnTo>
                      <a:pt x="166" y="133"/>
                    </a:lnTo>
                    <a:lnTo>
                      <a:pt x="168" y="133"/>
                    </a:lnTo>
                    <a:lnTo>
                      <a:pt x="194" y="159"/>
                    </a:lnTo>
                    <a:lnTo>
                      <a:pt x="261" y="159"/>
                    </a:lnTo>
                    <a:lnTo>
                      <a:pt x="261" y="164"/>
                    </a:lnTo>
                    <a:lnTo>
                      <a:pt x="16" y="164"/>
                    </a:lnTo>
                    <a:lnTo>
                      <a:pt x="16" y="159"/>
                    </a:lnTo>
                    <a:lnTo>
                      <a:pt x="16" y="159"/>
                    </a:lnTo>
                    <a:close/>
                    <a:moveTo>
                      <a:pt x="114" y="131"/>
                    </a:moveTo>
                    <a:lnTo>
                      <a:pt x="116" y="131"/>
                    </a:lnTo>
                    <a:lnTo>
                      <a:pt x="114" y="133"/>
                    </a:lnTo>
                    <a:lnTo>
                      <a:pt x="114" y="131"/>
                    </a:lnTo>
                    <a:lnTo>
                      <a:pt x="114" y="13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endParaRPr>
              </a:p>
            </p:txBody>
          </p:sp>
          <p:sp>
            <p:nvSpPr>
              <p:cNvPr id="11" name="Freeform 21"/>
              <p:cNvSpPr>
                <a:spLocks noEditPoints="1"/>
              </p:cNvSpPr>
              <p:nvPr/>
            </p:nvSpPr>
            <p:spPr bwMode="auto">
              <a:xfrm>
                <a:off x="4295776" y="1660525"/>
                <a:ext cx="546100" cy="508000"/>
              </a:xfrm>
              <a:custGeom>
                <a:avLst/>
                <a:gdLst>
                  <a:gd name="T0" fmla="*/ 31 w 145"/>
                  <a:gd name="T1" fmla="*/ 0 h 135"/>
                  <a:gd name="T2" fmla="*/ 0 w 145"/>
                  <a:gd name="T3" fmla="*/ 27 h 135"/>
                  <a:gd name="T4" fmla="*/ 14 w 145"/>
                  <a:gd name="T5" fmla="*/ 45 h 135"/>
                  <a:gd name="T6" fmla="*/ 14 w 145"/>
                  <a:gd name="T7" fmla="*/ 63 h 135"/>
                  <a:gd name="T8" fmla="*/ 33 w 145"/>
                  <a:gd name="T9" fmla="*/ 116 h 135"/>
                  <a:gd name="T10" fmla="*/ 61 w 145"/>
                  <a:gd name="T11" fmla="*/ 125 h 135"/>
                  <a:gd name="T12" fmla="*/ 73 w 145"/>
                  <a:gd name="T13" fmla="*/ 135 h 135"/>
                  <a:gd name="T14" fmla="*/ 83 w 145"/>
                  <a:gd name="T15" fmla="*/ 126 h 135"/>
                  <a:gd name="T16" fmla="*/ 112 w 145"/>
                  <a:gd name="T17" fmla="*/ 116 h 135"/>
                  <a:gd name="T18" fmla="*/ 131 w 145"/>
                  <a:gd name="T19" fmla="*/ 63 h 135"/>
                  <a:gd name="T20" fmla="*/ 131 w 145"/>
                  <a:gd name="T21" fmla="*/ 46 h 135"/>
                  <a:gd name="T22" fmla="*/ 145 w 145"/>
                  <a:gd name="T23" fmla="*/ 27 h 135"/>
                  <a:gd name="T24" fmla="*/ 115 w 145"/>
                  <a:gd name="T25" fmla="*/ 0 h 135"/>
                  <a:gd name="T26" fmla="*/ 73 w 145"/>
                  <a:gd name="T27" fmla="*/ 14 h 135"/>
                  <a:gd name="T28" fmla="*/ 31 w 145"/>
                  <a:gd name="T29" fmla="*/ 0 h 135"/>
                  <a:gd name="T30" fmla="*/ 31 w 145"/>
                  <a:gd name="T31" fmla="*/ 4 h 135"/>
                  <a:gd name="T32" fmla="*/ 6 w 145"/>
                  <a:gd name="T33" fmla="*/ 26 h 135"/>
                  <a:gd name="T34" fmla="*/ 16 w 145"/>
                  <a:gd name="T35" fmla="*/ 38 h 135"/>
                  <a:gd name="T36" fmla="*/ 17 w 145"/>
                  <a:gd name="T37" fmla="*/ 51 h 135"/>
                  <a:gd name="T38" fmla="*/ 17 w 145"/>
                  <a:gd name="T39" fmla="*/ 64 h 135"/>
                  <a:gd name="T40" fmla="*/ 34 w 145"/>
                  <a:gd name="T41" fmla="*/ 113 h 135"/>
                  <a:gd name="T42" fmla="*/ 60 w 145"/>
                  <a:gd name="T43" fmla="*/ 122 h 135"/>
                  <a:gd name="T44" fmla="*/ 73 w 145"/>
                  <a:gd name="T45" fmla="*/ 130 h 135"/>
                  <a:gd name="T46" fmla="*/ 83 w 145"/>
                  <a:gd name="T47" fmla="*/ 123 h 135"/>
                  <a:gd name="T48" fmla="*/ 111 w 145"/>
                  <a:gd name="T49" fmla="*/ 113 h 135"/>
                  <a:gd name="T50" fmla="*/ 128 w 145"/>
                  <a:gd name="T51" fmla="*/ 63 h 135"/>
                  <a:gd name="T52" fmla="*/ 128 w 145"/>
                  <a:gd name="T53" fmla="*/ 52 h 135"/>
                  <a:gd name="T54" fmla="*/ 129 w 145"/>
                  <a:gd name="T55" fmla="*/ 38 h 135"/>
                  <a:gd name="T56" fmla="*/ 139 w 145"/>
                  <a:gd name="T57" fmla="*/ 26 h 135"/>
                  <a:gd name="T58" fmla="*/ 114 w 145"/>
                  <a:gd name="T59" fmla="*/ 4 h 135"/>
                  <a:gd name="T60" fmla="*/ 73 w 145"/>
                  <a:gd name="T61" fmla="*/ 16 h 135"/>
                  <a:gd name="T62" fmla="*/ 31 w 145"/>
                  <a:gd name="T63" fmla="*/ 4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5" h="135">
                    <a:moveTo>
                      <a:pt x="31" y="0"/>
                    </a:moveTo>
                    <a:cubicBezTo>
                      <a:pt x="0" y="27"/>
                      <a:pt x="0" y="27"/>
                      <a:pt x="0" y="27"/>
                    </a:cubicBezTo>
                    <a:cubicBezTo>
                      <a:pt x="9" y="28"/>
                      <a:pt x="14" y="37"/>
                      <a:pt x="14" y="45"/>
                    </a:cubicBezTo>
                    <a:cubicBezTo>
                      <a:pt x="14" y="63"/>
                      <a:pt x="14" y="63"/>
                      <a:pt x="14" y="63"/>
                    </a:cubicBezTo>
                    <a:cubicBezTo>
                      <a:pt x="14" y="80"/>
                      <a:pt x="15" y="109"/>
                      <a:pt x="33" y="116"/>
                    </a:cubicBezTo>
                    <a:cubicBezTo>
                      <a:pt x="36" y="117"/>
                      <a:pt x="53" y="121"/>
                      <a:pt x="61" y="125"/>
                    </a:cubicBezTo>
                    <a:cubicBezTo>
                      <a:pt x="70" y="130"/>
                      <a:pt x="71" y="135"/>
                      <a:pt x="73" y="135"/>
                    </a:cubicBezTo>
                    <a:cubicBezTo>
                      <a:pt x="74" y="134"/>
                      <a:pt x="76" y="130"/>
                      <a:pt x="83" y="126"/>
                    </a:cubicBezTo>
                    <a:cubicBezTo>
                      <a:pt x="92" y="122"/>
                      <a:pt x="107" y="118"/>
                      <a:pt x="112" y="116"/>
                    </a:cubicBezTo>
                    <a:cubicBezTo>
                      <a:pt x="130" y="109"/>
                      <a:pt x="131" y="80"/>
                      <a:pt x="131" y="63"/>
                    </a:cubicBezTo>
                    <a:cubicBezTo>
                      <a:pt x="131" y="46"/>
                      <a:pt x="131" y="46"/>
                      <a:pt x="131" y="46"/>
                    </a:cubicBezTo>
                    <a:cubicBezTo>
                      <a:pt x="131" y="38"/>
                      <a:pt x="136" y="28"/>
                      <a:pt x="145" y="27"/>
                    </a:cubicBezTo>
                    <a:cubicBezTo>
                      <a:pt x="115" y="0"/>
                      <a:pt x="115" y="0"/>
                      <a:pt x="115" y="0"/>
                    </a:cubicBezTo>
                    <a:cubicBezTo>
                      <a:pt x="100" y="9"/>
                      <a:pt x="90" y="13"/>
                      <a:pt x="73" y="14"/>
                    </a:cubicBezTo>
                    <a:cubicBezTo>
                      <a:pt x="55" y="14"/>
                      <a:pt x="45" y="10"/>
                      <a:pt x="31" y="0"/>
                    </a:cubicBezTo>
                    <a:close/>
                    <a:moveTo>
                      <a:pt x="31" y="4"/>
                    </a:moveTo>
                    <a:cubicBezTo>
                      <a:pt x="6" y="26"/>
                      <a:pt x="6" y="26"/>
                      <a:pt x="6" y="26"/>
                    </a:cubicBezTo>
                    <a:cubicBezTo>
                      <a:pt x="7" y="26"/>
                      <a:pt x="13" y="29"/>
                      <a:pt x="16" y="38"/>
                    </a:cubicBezTo>
                    <a:cubicBezTo>
                      <a:pt x="17" y="42"/>
                      <a:pt x="17" y="47"/>
                      <a:pt x="17" y="51"/>
                    </a:cubicBezTo>
                    <a:cubicBezTo>
                      <a:pt x="17" y="56"/>
                      <a:pt x="17" y="60"/>
                      <a:pt x="17" y="64"/>
                    </a:cubicBezTo>
                    <a:cubicBezTo>
                      <a:pt x="17" y="79"/>
                      <a:pt x="18" y="106"/>
                      <a:pt x="34" y="113"/>
                    </a:cubicBezTo>
                    <a:cubicBezTo>
                      <a:pt x="37" y="115"/>
                      <a:pt x="53" y="118"/>
                      <a:pt x="60" y="122"/>
                    </a:cubicBezTo>
                    <a:cubicBezTo>
                      <a:pt x="70" y="126"/>
                      <a:pt x="72" y="130"/>
                      <a:pt x="73" y="130"/>
                    </a:cubicBezTo>
                    <a:cubicBezTo>
                      <a:pt x="74" y="129"/>
                      <a:pt x="76" y="126"/>
                      <a:pt x="83" y="123"/>
                    </a:cubicBezTo>
                    <a:cubicBezTo>
                      <a:pt x="91" y="119"/>
                      <a:pt x="106" y="115"/>
                      <a:pt x="111" y="113"/>
                    </a:cubicBezTo>
                    <a:cubicBezTo>
                      <a:pt x="127" y="107"/>
                      <a:pt x="127" y="79"/>
                      <a:pt x="128" y="63"/>
                    </a:cubicBezTo>
                    <a:cubicBezTo>
                      <a:pt x="128" y="52"/>
                      <a:pt x="128" y="52"/>
                      <a:pt x="128" y="52"/>
                    </a:cubicBezTo>
                    <a:cubicBezTo>
                      <a:pt x="128" y="47"/>
                      <a:pt x="127" y="43"/>
                      <a:pt x="129" y="38"/>
                    </a:cubicBezTo>
                    <a:cubicBezTo>
                      <a:pt x="131" y="33"/>
                      <a:pt x="134" y="28"/>
                      <a:pt x="139" y="26"/>
                    </a:cubicBezTo>
                    <a:cubicBezTo>
                      <a:pt x="114" y="4"/>
                      <a:pt x="114" y="4"/>
                      <a:pt x="114" y="4"/>
                    </a:cubicBezTo>
                    <a:cubicBezTo>
                      <a:pt x="100" y="13"/>
                      <a:pt x="90" y="16"/>
                      <a:pt x="73" y="16"/>
                    </a:cubicBezTo>
                    <a:cubicBezTo>
                      <a:pt x="56" y="16"/>
                      <a:pt x="45" y="13"/>
                      <a:pt x="3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endParaRPr>
              </a:p>
            </p:txBody>
          </p:sp>
          <p:sp>
            <p:nvSpPr>
              <p:cNvPr id="12" name="Freeform 22"/>
              <p:cNvSpPr>
                <a:spLocks noEditPoints="1"/>
              </p:cNvSpPr>
              <p:nvPr/>
            </p:nvSpPr>
            <p:spPr bwMode="auto">
              <a:xfrm>
                <a:off x="4373563" y="1701800"/>
                <a:ext cx="388938" cy="430213"/>
              </a:xfrm>
              <a:custGeom>
                <a:avLst/>
                <a:gdLst>
                  <a:gd name="T0" fmla="*/ 226 w 245"/>
                  <a:gd name="T1" fmla="*/ 17 h 271"/>
                  <a:gd name="T2" fmla="*/ 233 w 245"/>
                  <a:gd name="T3" fmla="*/ 31 h 271"/>
                  <a:gd name="T4" fmla="*/ 219 w 245"/>
                  <a:gd name="T5" fmla="*/ 40 h 271"/>
                  <a:gd name="T6" fmla="*/ 207 w 245"/>
                  <a:gd name="T7" fmla="*/ 31 h 271"/>
                  <a:gd name="T8" fmla="*/ 212 w 245"/>
                  <a:gd name="T9" fmla="*/ 17 h 271"/>
                  <a:gd name="T10" fmla="*/ 219 w 245"/>
                  <a:gd name="T11" fmla="*/ 0 h 271"/>
                  <a:gd name="T12" fmla="*/ 131 w 245"/>
                  <a:gd name="T13" fmla="*/ 240 h 271"/>
                  <a:gd name="T14" fmla="*/ 136 w 245"/>
                  <a:gd name="T15" fmla="*/ 254 h 271"/>
                  <a:gd name="T16" fmla="*/ 121 w 245"/>
                  <a:gd name="T17" fmla="*/ 263 h 271"/>
                  <a:gd name="T18" fmla="*/ 110 w 245"/>
                  <a:gd name="T19" fmla="*/ 254 h 271"/>
                  <a:gd name="T20" fmla="*/ 114 w 245"/>
                  <a:gd name="T21" fmla="*/ 240 h 271"/>
                  <a:gd name="T22" fmla="*/ 121 w 245"/>
                  <a:gd name="T23" fmla="*/ 223 h 271"/>
                  <a:gd name="T24" fmla="*/ 126 w 245"/>
                  <a:gd name="T25" fmla="*/ 242 h 271"/>
                  <a:gd name="T26" fmla="*/ 129 w 245"/>
                  <a:gd name="T27" fmla="*/ 252 h 271"/>
                  <a:gd name="T28" fmla="*/ 121 w 245"/>
                  <a:gd name="T29" fmla="*/ 256 h 271"/>
                  <a:gd name="T30" fmla="*/ 114 w 245"/>
                  <a:gd name="T31" fmla="*/ 252 h 271"/>
                  <a:gd name="T32" fmla="*/ 117 w 245"/>
                  <a:gd name="T33" fmla="*/ 242 h 271"/>
                  <a:gd name="T34" fmla="*/ 121 w 245"/>
                  <a:gd name="T35" fmla="*/ 235 h 271"/>
                  <a:gd name="T36" fmla="*/ 34 w 245"/>
                  <a:gd name="T37" fmla="*/ 17 h 271"/>
                  <a:gd name="T38" fmla="*/ 38 w 245"/>
                  <a:gd name="T39" fmla="*/ 31 h 271"/>
                  <a:gd name="T40" fmla="*/ 27 w 245"/>
                  <a:gd name="T41" fmla="*/ 40 h 271"/>
                  <a:gd name="T42" fmla="*/ 15 w 245"/>
                  <a:gd name="T43" fmla="*/ 31 h 271"/>
                  <a:gd name="T44" fmla="*/ 19 w 245"/>
                  <a:gd name="T45" fmla="*/ 17 h 271"/>
                  <a:gd name="T46" fmla="*/ 27 w 245"/>
                  <a:gd name="T47" fmla="*/ 0 h 271"/>
                  <a:gd name="T48" fmla="*/ 31 w 245"/>
                  <a:gd name="T49" fmla="*/ 22 h 271"/>
                  <a:gd name="T50" fmla="*/ 34 w 245"/>
                  <a:gd name="T51" fmla="*/ 29 h 271"/>
                  <a:gd name="T52" fmla="*/ 27 w 245"/>
                  <a:gd name="T53" fmla="*/ 33 h 271"/>
                  <a:gd name="T54" fmla="*/ 19 w 245"/>
                  <a:gd name="T55" fmla="*/ 29 h 271"/>
                  <a:gd name="T56" fmla="*/ 22 w 245"/>
                  <a:gd name="T57" fmla="*/ 22 h 271"/>
                  <a:gd name="T58" fmla="*/ 27 w 245"/>
                  <a:gd name="T59" fmla="*/ 12 h 271"/>
                  <a:gd name="T60" fmla="*/ 224 w 245"/>
                  <a:gd name="T61" fmla="*/ 22 h 271"/>
                  <a:gd name="T62" fmla="*/ 226 w 245"/>
                  <a:gd name="T63" fmla="*/ 29 h 271"/>
                  <a:gd name="T64" fmla="*/ 219 w 245"/>
                  <a:gd name="T65" fmla="*/ 33 h 271"/>
                  <a:gd name="T66" fmla="*/ 212 w 245"/>
                  <a:gd name="T67" fmla="*/ 29 h 271"/>
                  <a:gd name="T68" fmla="*/ 214 w 245"/>
                  <a:gd name="T69" fmla="*/ 22 h 271"/>
                  <a:gd name="T70" fmla="*/ 219 w 245"/>
                  <a:gd name="T71" fmla="*/ 12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45" h="271">
                    <a:moveTo>
                      <a:pt x="219" y="0"/>
                    </a:moveTo>
                    <a:lnTo>
                      <a:pt x="226" y="17"/>
                    </a:lnTo>
                    <a:lnTo>
                      <a:pt x="245" y="19"/>
                    </a:lnTo>
                    <a:lnTo>
                      <a:pt x="233" y="31"/>
                    </a:lnTo>
                    <a:lnTo>
                      <a:pt x="235" y="48"/>
                    </a:lnTo>
                    <a:lnTo>
                      <a:pt x="219" y="40"/>
                    </a:lnTo>
                    <a:lnTo>
                      <a:pt x="205" y="48"/>
                    </a:lnTo>
                    <a:lnTo>
                      <a:pt x="207" y="31"/>
                    </a:lnTo>
                    <a:lnTo>
                      <a:pt x="193" y="19"/>
                    </a:lnTo>
                    <a:lnTo>
                      <a:pt x="212" y="17"/>
                    </a:lnTo>
                    <a:lnTo>
                      <a:pt x="219" y="0"/>
                    </a:lnTo>
                    <a:lnTo>
                      <a:pt x="219" y="0"/>
                    </a:lnTo>
                    <a:close/>
                    <a:moveTo>
                      <a:pt x="121" y="223"/>
                    </a:moveTo>
                    <a:lnTo>
                      <a:pt x="131" y="240"/>
                    </a:lnTo>
                    <a:lnTo>
                      <a:pt x="148" y="242"/>
                    </a:lnTo>
                    <a:lnTo>
                      <a:pt x="136" y="254"/>
                    </a:lnTo>
                    <a:lnTo>
                      <a:pt x="138" y="271"/>
                    </a:lnTo>
                    <a:lnTo>
                      <a:pt x="121" y="263"/>
                    </a:lnTo>
                    <a:lnTo>
                      <a:pt x="107" y="271"/>
                    </a:lnTo>
                    <a:lnTo>
                      <a:pt x="110" y="254"/>
                    </a:lnTo>
                    <a:lnTo>
                      <a:pt x="98" y="242"/>
                    </a:lnTo>
                    <a:lnTo>
                      <a:pt x="114" y="240"/>
                    </a:lnTo>
                    <a:lnTo>
                      <a:pt x="121" y="223"/>
                    </a:lnTo>
                    <a:lnTo>
                      <a:pt x="121" y="223"/>
                    </a:lnTo>
                    <a:close/>
                    <a:moveTo>
                      <a:pt x="121" y="235"/>
                    </a:moveTo>
                    <a:lnTo>
                      <a:pt x="126" y="242"/>
                    </a:lnTo>
                    <a:lnTo>
                      <a:pt x="136" y="244"/>
                    </a:lnTo>
                    <a:lnTo>
                      <a:pt x="129" y="252"/>
                    </a:lnTo>
                    <a:lnTo>
                      <a:pt x="131" y="261"/>
                    </a:lnTo>
                    <a:lnTo>
                      <a:pt x="121" y="256"/>
                    </a:lnTo>
                    <a:lnTo>
                      <a:pt x="112" y="261"/>
                    </a:lnTo>
                    <a:lnTo>
                      <a:pt x="114" y="252"/>
                    </a:lnTo>
                    <a:lnTo>
                      <a:pt x="107" y="244"/>
                    </a:lnTo>
                    <a:lnTo>
                      <a:pt x="117" y="242"/>
                    </a:lnTo>
                    <a:lnTo>
                      <a:pt x="121" y="235"/>
                    </a:lnTo>
                    <a:lnTo>
                      <a:pt x="121" y="235"/>
                    </a:lnTo>
                    <a:close/>
                    <a:moveTo>
                      <a:pt x="27" y="0"/>
                    </a:moveTo>
                    <a:lnTo>
                      <a:pt x="34" y="17"/>
                    </a:lnTo>
                    <a:lnTo>
                      <a:pt x="53" y="19"/>
                    </a:lnTo>
                    <a:lnTo>
                      <a:pt x="38" y="31"/>
                    </a:lnTo>
                    <a:lnTo>
                      <a:pt x="41" y="48"/>
                    </a:lnTo>
                    <a:lnTo>
                      <a:pt x="27" y="40"/>
                    </a:lnTo>
                    <a:lnTo>
                      <a:pt x="10" y="48"/>
                    </a:lnTo>
                    <a:lnTo>
                      <a:pt x="15" y="31"/>
                    </a:lnTo>
                    <a:lnTo>
                      <a:pt x="0" y="19"/>
                    </a:lnTo>
                    <a:lnTo>
                      <a:pt x="19" y="17"/>
                    </a:lnTo>
                    <a:lnTo>
                      <a:pt x="27" y="0"/>
                    </a:lnTo>
                    <a:lnTo>
                      <a:pt x="27" y="0"/>
                    </a:lnTo>
                    <a:close/>
                    <a:moveTo>
                      <a:pt x="27" y="12"/>
                    </a:moveTo>
                    <a:lnTo>
                      <a:pt x="31" y="22"/>
                    </a:lnTo>
                    <a:lnTo>
                      <a:pt x="41" y="22"/>
                    </a:lnTo>
                    <a:lnTo>
                      <a:pt x="34" y="29"/>
                    </a:lnTo>
                    <a:lnTo>
                      <a:pt x="36" y="38"/>
                    </a:lnTo>
                    <a:lnTo>
                      <a:pt x="27" y="33"/>
                    </a:lnTo>
                    <a:lnTo>
                      <a:pt x="17" y="38"/>
                    </a:lnTo>
                    <a:lnTo>
                      <a:pt x="19" y="29"/>
                    </a:lnTo>
                    <a:lnTo>
                      <a:pt x="12" y="22"/>
                    </a:lnTo>
                    <a:lnTo>
                      <a:pt x="22" y="22"/>
                    </a:lnTo>
                    <a:lnTo>
                      <a:pt x="27" y="12"/>
                    </a:lnTo>
                    <a:lnTo>
                      <a:pt x="27" y="12"/>
                    </a:lnTo>
                    <a:close/>
                    <a:moveTo>
                      <a:pt x="219" y="12"/>
                    </a:moveTo>
                    <a:lnTo>
                      <a:pt x="224" y="22"/>
                    </a:lnTo>
                    <a:lnTo>
                      <a:pt x="233" y="22"/>
                    </a:lnTo>
                    <a:lnTo>
                      <a:pt x="226" y="29"/>
                    </a:lnTo>
                    <a:lnTo>
                      <a:pt x="228" y="38"/>
                    </a:lnTo>
                    <a:lnTo>
                      <a:pt x="219" y="33"/>
                    </a:lnTo>
                    <a:lnTo>
                      <a:pt x="209" y="38"/>
                    </a:lnTo>
                    <a:lnTo>
                      <a:pt x="212" y="29"/>
                    </a:lnTo>
                    <a:lnTo>
                      <a:pt x="205" y="22"/>
                    </a:lnTo>
                    <a:lnTo>
                      <a:pt x="214" y="22"/>
                    </a:lnTo>
                    <a:lnTo>
                      <a:pt x="219" y="12"/>
                    </a:lnTo>
                    <a:lnTo>
                      <a:pt x="219"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endParaRPr>
              </a:p>
            </p:txBody>
          </p:sp>
          <p:sp>
            <p:nvSpPr>
              <p:cNvPr id="13" name="Freeform 23"/>
              <p:cNvSpPr>
                <a:spLocks noEditPoints="1"/>
              </p:cNvSpPr>
              <p:nvPr/>
            </p:nvSpPr>
            <p:spPr bwMode="auto">
              <a:xfrm>
                <a:off x="4392613" y="2220913"/>
                <a:ext cx="350838" cy="79375"/>
              </a:xfrm>
              <a:custGeom>
                <a:avLst/>
                <a:gdLst>
                  <a:gd name="T0" fmla="*/ 11 w 93"/>
                  <a:gd name="T1" fmla="*/ 4 h 21"/>
                  <a:gd name="T2" fmla="*/ 11 w 93"/>
                  <a:gd name="T3" fmla="*/ 4 h 21"/>
                  <a:gd name="T4" fmla="*/ 11 w 93"/>
                  <a:gd name="T5" fmla="*/ 2 h 21"/>
                  <a:gd name="T6" fmla="*/ 29 w 93"/>
                  <a:gd name="T7" fmla="*/ 3 h 21"/>
                  <a:gd name="T8" fmla="*/ 28 w 93"/>
                  <a:gd name="T9" fmla="*/ 8 h 21"/>
                  <a:gd name="T10" fmla="*/ 38 w 93"/>
                  <a:gd name="T11" fmla="*/ 7 h 21"/>
                  <a:gd name="T12" fmla="*/ 37 w 93"/>
                  <a:gd name="T13" fmla="*/ 5 h 21"/>
                  <a:gd name="T14" fmla="*/ 33 w 93"/>
                  <a:gd name="T15" fmla="*/ 4 h 21"/>
                  <a:gd name="T16" fmla="*/ 39 w 93"/>
                  <a:gd name="T17" fmla="*/ 1 h 21"/>
                  <a:gd name="T18" fmla="*/ 63 w 93"/>
                  <a:gd name="T19" fmla="*/ 3 h 21"/>
                  <a:gd name="T20" fmla="*/ 65 w 93"/>
                  <a:gd name="T21" fmla="*/ 8 h 21"/>
                  <a:gd name="T22" fmla="*/ 71 w 93"/>
                  <a:gd name="T23" fmla="*/ 10 h 21"/>
                  <a:gd name="T24" fmla="*/ 65 w 93"/>
                  <a:gd name="T25" fmla="*/ 2 h 21"/>
                  <a:gd name="T26" fmla="*/ 88 w 93"/>
                  <a:gd name="T27" fmla="*/ 12 h 21"/>
                  <a:gd name="T28" fmla="*/ 87 w 93"/>
                  <a:gd name="T29" fmla="*/ 11 h 21"/>
                  <a:gd name="T30" fmla="*/ 87 w 93"/>
                  <a:gd name="T31" fmla="*/ 5 h 21"/>
                  <a:gd name="T32" fmla="*/ 83 w 93"/>
                  <a:gd name="T33" fmla="*/ 18 h 21"/>
                  <a:gd name="T34" fmla="*/ 80 w 93"/>
                  <a:gd name="T35" fmla="*/ 11 h 21"/>
                  <a:gd name="T36" fmla="*/ 78 w 93"/>
                  <a:gd name="T37" fmla="*/ 11 h 21"/>
                  <a:gd name="T38" fmla="*/ 75 w 93"/>
                  <a:gd name="T39" fmla="*/ 19 h 21"/>
                  <a:gd name="T40" fmla="*/ 93 w 93"/>
                  <a:gd name="T41" fmla="*/ 20 h 21"/>
                  <a:gd name="T42" fmla="*/ 85 w 93"/>
                  <a:gd name="T43" fmla="*/ 12 h 21"/>
                  <a:gd name="T44" fmla="*/ 55 w 93"/>
                  <a:gd name="T45" fmla="*/ 2 h 21"/>
                  <a:gd name="T46" fmla="*/ 50 w 93"/>
                  <a:gd name="T47" fmla="*/ 7 h 21"/>
                  <a:gd name="T48" fmla="*/ 50 w 93"/>
                  <a:gd name="T49" fmla="*/ 15 h 21"/>
                  <a:gd name="T50" fmla="*/ 57 w 93"/>
                  <a:gd name="T51" fmla="*/ 10 h 21"/>
                  <a:gd name="T52" fmla="*/ 53 w 93"/>
                  <a:gd name="T53" fmla="*/ 14 h 21"/>
                  <a:gd name="T54" fmla="*/ 57 w 93"/>
                  <a:gd name="T55" fmla="*/ 14 h 21"/>
                  <a:gd name="T56" fmla="*/ 57 w 93"/>
                  <a:gd name="T57" fmla="*/ 9 h 21"/>
                  <a:gd name="T58" fmla="*/ 55 w 93"/>
                  <a:gd name="T59" fmla="*/ 7 h 21"/>
                  <a:gd name="T60" fmla="*/ 62 w 93"/>
                  <a:gd name="T61" fmla="*/ 11 h 21"/>
                  <a:gd name="T62" fmla="*/ 62 w 93"/>
                  <a:gd name="T63" fmla="*/ 11 h 21"/>
                  <a:gd name="T64" fmla="*/ 62 w 93"/>
                  <a:gd name="T65" fmla="*/ 14 h 21"/>
                  <a:gd name="T66" fmla="*/ 39 w 93"/>
                  <a:gd name="T67" fmla="*/ 11 h 21"/>
                  <a:gd name="T68" fmla="*/ 36 w 93"/>
                  <a:gd name="T69" fmla="*/ 10 h 21"/>
                  <a:gd name="T70" fmla="*/ 34 w 93"/>
                  <a:gd name="T71" fmla="*/ 12 h 21"/>
                  <a:gd name="T72" fmla="*/ 34 w 93"/>
                  <a:gd name="T73" fmla="*/ 13 h 21"/>
                  <a:gd name="T74" fmla="*/ 26 w 93"/>
                  <a:gd name="T75" fmla="*/ 17 h 21"/>
                  <a:gd name="T76" fmla="*/ 44 w 93"/>
                  <a:gd name="T77" fmla="*/ 15 h 21"/>
                  <a:gd name="T78" fmla="*/ 35 w 93"/>
                  <a:gd name="T79" fmla="*/ 12 h 21"/>
                  <a:gd name="T80" fmla="*/ 7 w 93"/>
                  <a:gd name="T81" fmla="*/ 6 h 21"/>
                  <a:gd name="T82" fmla="*/ 12 w 93"/>
                  <a:gd name="T83" fmla="*/ 8 h 21"/>
                  <a:gd name="T84" fmla="*/ 10 w 93"/>
                  <a:gd name="T85" fmla="*/ 8 h 21"/>
                  <a:gd name="T86" fmla="*/ 13 w 93"/>
                  <a:gd name="T87" fmla="*/ 5 h 21"/>
                  <a:gd name="T88" fmla="*/ 5 w 93"/>
                  <a:gd name="T89" fmla="*/ 7 h 21"/>
                  <a:gd name="T90" fmla="*/ 6 w 93"/>
                  <a:gd name="T91" fmla="*/ 9 h 21"/>
                  <a:gd name="T92" fmla="*/ 4 w 93"/>
                  <a:gd name="T93" fmla="*/ 11 h 21"/>
                  <a:gd name="T94" fmla="*/ 8 w 93"/>
                  <a:gd name="T95" fmla="*/ 11 h 21"/>
                  <a:gd name="T96" fmla="*/ 0 w 93"/>
                  <a:gd name="T97" fmla="*/ 16 h 21"/>
                  <a:gd name="T98" fmla="*/ 18 w 93"/>
                  <a:gd name="T99" fmla="*/ 14 h 21"/>
                  <a:gd name="T100" fmla="*/ 14 w 93"/>
                  <a:gd name="T101" fmla="*/ 13 h 21"/>
                  <a:gd name="T102" fmla="*/ 12 w 93"/>
                  <a:gd name="T103" fmla="*/ 11 h 21"/>
                  <a:gd name="T104" fmla="*/ 10 w 93"/>
                  <a:gd name="T105" fmla="*/ 14 h 21"/>
                  <a:gd name="T106" fmla="*/ 14 w 93"/>
                  <a:gd name="T107" fmla="*/ 10 h 21"/>
                  <a:gd name="T108" fmla="*/ 10 w 93"/>
                  <a:gd name="T109" fmla="*/ 9 h 21"/>
                  <a:gd name="T110" fmla="*/ 6 w 93"/>
                  <a:gd name="T111" fmla="*/ 14 h 21"/>
                  <a:gd name="T112" fmla="*/ 7 w 93"/>
                  <a:gd name="T113" fmla="*/ 17 h 21"/>
                  <a:gd name="T114" fmla="*/ 7 w 93"/>
                  <a:gd name="T115" fmla="*/ 21 h 21"/>
                  <a:gd name="T116" fmla="*/ 14 w 93"/>
                  <a:gd name="T117" fmla="*/ 20 h 21"/>
                  <a:gd name="T118" fmla="*/ 15 w 93"/>
                  <a:gd name="T119" fmla="*/ 16 h 21"/>
                  <a:gd name="T120" fmla="*/ 12 w 93"/>
                  <a:gd name="T121" fmla="*/ 17 h 21"/>
                  <a:gd name="T122" fmla="*/ 7 w 93"/>
                  <a:gd name="T123" fmla="*/ 18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3" h="21">
                    <a:moveTo>
                      <a:pt x="11" y="2"/>
                    </a:moveTo>
                    <a:cubicBezTo>
                      <a:pt x="11" y="2"/>
                      <a:pt x="11" y="2"/>
                      <a:pt x="11" y="3"/>
                    </a:cubicBezTo>
                    <a:cubicBezTo>
                      <a:pt x="11" y="3"/>
                      <a:pt x="11" y="3"/>
                      <a:pt x="11" y="3"/>
                    </a:cubicBezTo>
                    <a:cubicBezTo>
                      <a:pt x="11" y="3"/>
                      <a:pt x="11" y="4"/>
                      <a:pt x="11" y="4"/>
                    </a:cubicBezTo>
                    <a:cubicBezTo>
                      <a:pt x="10" y="4"/>
                      <a:pt x="10" y="5"/>
                      <a:pt x="10" y="5"/>
                    </a:cubicBezTo>
                    <a:cubicBezTo>
                      <a:pt x="9" y="5"/>
                      <a:pt x="9" y="5"/>
                      <a:pt x="9" y="5"/>
                    </a:cubicBezTo>
                    <a:cubicBezTo>
                      <a:pt x="9" y="5"/>
                      <a:pt x="10" y="5"/>
                      <a:pt x="10" y="5"/>
                    </a:cubicBezTo>
                    <a:cubicBezTo>
                      <a:pt x="10" y="5"/>
                      <a:pt x="11" y="5"/>
                      <a:pt x="11" y="4"/>
                    </a:cubicBezTo>
                    <a:cubicBezTo>
                      <a:pt x="12" y="4"/>
                      <a:pt x="12" y="4"/>
                      <a:pt x="12" y="4"/>
                    </a:cubicBezTo>
                    <a:cubicBezTo>
                      <a:pt x="12" y="4"/>
                      <a:pt x="13" y="4"/>
                      <a:pt x="13" y="3"/>
                    </a:cubicBezTo>
                    <a:cubicBezTo>
                      <a:pt x="13" y="3"/>
                      <a:pt x="14" y="3"/>
                      <a:pt x="13" y="3"/>
                    </a:cubicBezTo>
                    <a:cubicBezTo>
                      <a:pt x="13" y="2"/>
                      <a:pt x="12" y="2"/>
                      <a:pt x="11" y="2"/>
                    </a:cubicBezTo>
                    <a:close/>
                    <a:moveTo>
                      <a:pt x="38" y="1"/>
                    </a:moveTo>
                    <a:cubicBezTo>
                      <a:pt x="38" y="1"/>
                      <a:pt x="38" y="1"/>
                      <a:pt x="37" y="1"/>
                    </a:cubicBezTo>
                    <a:cubicBezTo>
                      <a:pt x="36" y="1"/>
                      <a:pt x="33" y="2"/>
                      <a:pt x="29" y="2"/>
                    </a:cubicBezTo>
                    <a:cubicBezTo>
                      <a:pt x="28" y="2"/>
                      <a:pt x="28" y="3"/>
                      <a:pt x="29" y="3"/>
                    </a:cubicBezTo>
                    <a:cubicBezTo>
                      <a:pt x="30" y="3"/>
                      <a:pt x="31" y="3"/>
                      <a:pt x="32" y="3"/>
                    </a:cubicBezTo>
                    <a:cubicBezTo>
                      <a:pt x="32" y="3"/>
                      <a:pt x="32" y="4"/>
                      <a:pt x="32" y="5"/>
                    </a:cubicBezTo>
                    <a:cubicBezTo>
                      <a:pt x="31" y="6"/>
                      <a:pt x="30" y="7"/>
                      <a:pt x="29" y="8"/>
                    </a:cubicBezTo>
                    <a:cubicBezTo>
                      <a:pt x="29" y="8"/>
                      <a:pt x="29" y="8"/>
                      <a:pt x="28" y="8"/>
                    </a:cubicBezTo>
                    <a:cubicBezTo>
                      <a:pt x="28" y="8"/>
                      <a:pt x="28" y="9"/>
                      <a:pt x="28" y="9"/>
                    </a:cubicBezTo>
                    <a:cubicBezTo>
                      <a:pt x="28" y="9"/>
                      <a:pt x="29" y="10"/>
                      <a:pt x="29" y="10"/>
                    </a:cubicBezTo>
                    <a:cubicBezTo>
                      <a:pt x="29" y="10"/>
                      <a:pt x="29" y="10"/>
                      <a:pt x="30" y="9"/>
                    </a:cubicBezTo>
                    <a:cubicBezTo>
                      <a:pt x="30" y="9"/>
                      <a:pt x="33" y="8"/>
                      <a:pt x="38" y="7"/>
                    </a:cubicBezTo>
                    <a:cubicBezTo>
                      <a:pt x="38" y="7"/>
                      <a:pt x="38" y="7"/>
                      <a:pt x="38" y="7"/>
                    </a:cubicBezTo>
                    <a:cubicBezTo>
                      <a:pt x="38" y="8"/>
                      <a:pt x="39" y="8"/>
                      <a:pt x="39" y="8"/>
                    </a:cubicBezTo>
                    <a:cubicBezTo>
                      <a:pt x="40" y="8"/>
                      <a:pt x="40" y="7"/>
                      <a:pt x="39" y="6"/>
                    </a:cubicBezTo>
                    <a:cubicBezTo>
                      <a:pt x="39" y="5"/>
                      <a:pt x="38" y="5"/>
                      <a:pt x="37" y="5"/>
                    </a:cubicBezTo>
                    <a:cubicBezTo>
                      <a:pt x="35" y="4"/>
                      <a:pt x="35" y="4"/>
                      <a:pt x="36" y="5"/>
                    </a:cubicBezTo>
                    <a:cubicBezTo>
                      <a:pt x="36" y="5"/>
                      <a:pt x="36" y="6"/>
                      <a:pt x="37" y="7"/>
                    </a:cubicBezTo>
                    <a:cubicBezTo>
                      <a:pt x="34" y="7"/>
                      <a:pt x="32" y="8"/>
                      <a:pt x="30" y="8"/>
                    </a:cubicBezTo>
                    <a:cubicBezTo>
                      <a:pt x="31" y="7"/>
                      <a:pt x="32" y="6"/>
                      <a:pt x="33" y="4"/>
                    </a:cubicBezTo>
                    <a:cubicBezTo>
                      <a:pt x="34" y="4"/>
                      <a:pt x="34" y="4"/>
                      <a:pt x="34" y="4"/>
                    </a:cubicBezTo>
                    <a:cubicBezTo>
                      <a:pt x="35" y="4"/>
                      <a:pt x="35" y="3"/>
                      <a:pt x="33" y="3"/>
                    </a:cubicBezTo>
                    <a:cubicBezTo>
                      <a:pt x="36" y="2"/>
                      <a:pt x="38" y="2"/>
                      <a:pt x="39" y="2"/>
                    </a:cubicBezTo>
                    <a:cubicBezTo>
                      <a:pt x="39" y="2"/>
                      <a:pt x="39" y="1"/>
                      <a:pt x="39" y="1"/>
                    </a:cubicBezTo>
                    <a:cubicBezTo>
                      <a:pt x="39" y="1"/>
                      <a:pt x="38" y="1"/>
                      <a:pt x="38" y="1"/>
                    </a:cubicBezTo>
                    <a:close/>
                    <a:moveTo>
                      <a:pt x="63" y="0"/>
                    </a:moveTo>
                    <a:cubicBezTo>
                      <a:pt x="63" y="0"/>
                      <a:pt x="63" y="1"/>
                      <a:pt x="63" y="1"/>
                    </a:cubicBezTo>
                    <a:cubicBezTo>
                      <a:pt x="63" y="1"/>
                      <a:pt x="63" y="2"/>
                      <a:pt x="63" y="3"/>
                    </a:cubicBezTo>
                    <a:cubicBezTo>
                      <a:pt x="62" y="7"/>
                      <a:pt x="61" y="9"/>
                      <a:pt x="59" y="11"/>
                    </a:cubicBezTo>
                    <a:cubicBezTo>
                      <a:pt x="59" y="11"/>
                      <a:pt x="59" y="11"/>
                      <a:pt x="59" y="11"/>
                    </a:cubicBezTo>
                    <a:cubicBezTo>
                      <a:pt x="61" y="10"/>
                      <a:pt x="62" y="8"/>
                      <a:pt x="63" y="5"/>
                    </a:cubicBezTo>
                    <a:cubicBezTo>
                      <a:pt x="64" y="5"/>
                      <a:pt x="64" y="6"/>
                      <a:pt x="65" y="8"/>
                    </a:cubicBezTo>
                    <a:cubicBezTo>
                      <a:pt x="66" y="9"/>
                      <a:pt x="66" y="9"/>
                      <a:pt x="66" y="10"/>
                    </a:cubicBezTo>
                    <a:cubicBezTo>
                      <a:pt x="66" y="10"/>
                      <a:pt x="67" y="11"/>
                      <a:pt x="69" y="11"/>
                    </a:cubicBezTo>
                    <a:cubicBezTo>
                      <a:pt x="69" y="11"/>
                      <a:pt x="69" y="11"/>
                      <a:pt x="70" y="11"/>
                    </a:cubicBezTo>
                    <a:cubicBezTo>
                      <a:pt x="70" y="11"/>
                      <a:pt x="71" y="11"/>
                      <a:pt x="71" y="10"/>
                    </a:cubicBezTo>
                    <a:cubicBezTo>
                      <a:pt x="71" y="10"/>
                      <a:pt x="71" y="10"/>
                      <a:pt x="71" y="10"/>
                    </a:cubicBezTo>
                    <a:cubicBezTo>
                      <a:pt x="68" y="8"/>
                      <a:pt x="66" y="7"/>
                      <a:pt x="65" y="5"/>
                    </a:cubicBezTo>
                    <a:cubicBezTo>
                      <a:pt x="64" y="5"/>
                      <a:pt x="64" y="4"/>
                      <a:pt x="64" y="4"/>
                    </a:cubicBezTo>
                    <a:cubicBezTo>
                      <a:pt x="64" y="3"/>
                      <a:pt x="64" y="2"/>
                      <a:pt x="65" y="2"/>
                    </a:cubicBezTo>
                    <a:cubicBezTo>
                      <a:pt x="65" y="2"/>
                      <a:pt x="65" y="2"/>
                      <a:pt x="65" y="1"/>
                    </a:cubicBezTo>
                    <a:cubicBezTo>
                      <a:pt x="64" y="1"/>
                      <a:pt x="64" y="1"/>
                      <a:pt x="63" y="0"/>
                    </a:cubicBezTo>
                    <a:close/>
                    <a:moveTo>
                      <a:pt x="85" y="12"/>
                    </a:moveTo>
                    <a:cubicBezTo>
                      <a:pt x="86" y="12"/>
                      <a:pt x="87" y="12"/>
                      <a:pt x="88" y="12"/>
                    </a:cubicBezTo>
                    <a:cubicBezTo>
                      <a:pt x="89" y="12"/>
                      <a:pt x="89" y="12"/>
                      <a:pt x="89" y="12"/>
                    </a:cubicBezTo>
                    <a:cubicBezTo>
                      <a:pt x="90" y="12"/>
                      <a:pt x="90" y="12"/>
                      <a:pt x="91" y="11"/>
                    </a:cubicBezTo>
                    <a:cubicBezTo>
                      <a:pt x="91" y="11"/>
                      <a:pt x="90" y="11"/>
                      <a:pt x="90" y="11"/>
                    </a:cubicBezTo>
                    <a:cubicBezTo>
                      <a:pt x="89" y="10"/>
                      <a:pt x="88" y="11"/>
                      <a:pt x="87" y="11"/>
                    </a:cubicBezTo>
                    <a:cubicBezTo>
                      <a:pt x="86" y="11"/>
                      <a:pt x="86" y="11"/>
                      <a:pt x="85" y="11"/>
                    </a:cubicBezTo>
                    <a:cubicBezTo>
                      <a:pt x="86" y="9"/>
                      <a:pt x="86" y="7"/>
                      <a:pt x="86" y="7"/>
                    </a:cubicBezTo>
                    <a:cubicBezTo>
                      <a:pt x="86" y="6"/>
                      <a:pt x="86" y="6"/>
                      <a:pt x="86" y="6"/>
                    </a:cubicBezTo>
                    <a:cubicBezTo>
                      <a:pt x="86" y="5"/>
                      <a:pt x="87" y="5"/>
                      <a:pt x="87" y="5"/>
                    </a:cubicBezTo>
                    <a:cubicBezTo>
                      <a:pt x="86" y="5"/>
                      <a:pt x="85" y="4"/>
                      <a:pt x="84" y="4"/>
                    </a:cubicBezTo>
                    <a:cubicBezTo>
                      <a:pt x="84" y="4"/>
                      <a:pt x="84" y="4"/>
                      <a:pt x="84" y="5"/>
                    </a:cubicBezTo>
                    <a:cubicBezTo>
                      <a:pt x="84" y="5"/>
                      <a:pt x="84" y="6"/>
                      <a:pt x="84" y="6"/>
                    </a:cubicBezTo>
                    <a:cubicBezTo>
                      <a:pt x="84" y="8"/>
                      <a:pt x="84" y="12"/>
                      <a:pt x="83" y="18"/>
                    </a:cubicBezTo>
                    <a:cubicBezTo>
                      <a:pt x="80" y="18"/>
                      <a:pt x="80" y="18"/>
                      <a:pt x="80" y="18"/>
                    </a:cubicBezTo>
                    <a:cubicBezTo>
                      <a:pt x="80" y="18"/>
                      <a:pt x="80" y="17"/>
                      <a:pt x="80" y="16"/>
                    </a:cubicBezTo>
                    <a:cubicBezTo>
                      <a:pt x="80" y="14"/>
                      <a:pt x="80" y="12"/>
                      <a:pt x="80" y="12"/>
                    </a:cubicBezTo>
                    <a:cubicBezTo>
                      <a:pt x="80" y="12"/>
                      <a:pt x="80" y="11"/>
                      <a:pt x="80" y="11"/>
                    </a:cubicBezTo>
                    <a:cubicBezTo>
                      <a:pt x="80" y="11"/>
                      <a:pt x="80" y="11"/>
                      <a:pt x="80" y="11"/>
                    </a:cubicBezTo>
                    <a:cubicBezTo>
                      <a:pt x="80" y="10"/>
                      <a:pt x="79" y="10"/>
                      <a:pt x="78" y="9"/>
                    </a:cubicBezTo>
                    <a:cubicBezTo>
                      <a:pt x="78" y="9"/>
                      <a:pt x="78" y="10"/>
                      <a:pt x="78" y="10"/>
                    </a:cubicBezTo>
                    <a:cubicBezTo>
                      <a:pt x="78" y="11"/>
                      <a:pt x="78" y="11"/>
                      <a:pt x="78" y="11"/>
                    </a:cubicBezTo>
                    <a:cubicBezTo>
                      <a:pt x="79" y="12"/>
                      <a:pt x="79" y="15"/>
                      <a:pt x="78" y="18"/>
                    </a:cubicBezTo>
                    <a:cubicBezTo>
                      <a:pt x="77" y="18"/>
                      <a:pt x="76" y="18"/>
                      <a:pt x="74" y="18"/>
                    </a:cubicBezTo>
                    <a:cubicBezTo>
                      <a:pt x="74" y="18"/>
                      <a:pt x="73" y="18"/>
                      <a:pt x="74" y="18"/>
                    </a:cubicBezTo>
                    <a:cubicBezTo>
                      <a:pt x="74" y="19"/>
                      <a:pt x="74" y="19"/>
                      <a:pt x="75" y="19"/>
                    </a:cubicBezTo>
                    <a:cubicBezTo>
                      <a:pt x="78" y="19"/>
                      <a:pt x="81" y="19"/>
                      <a:pt x="84" y="19"/>
                    </a:cubicBezTo>
                    <a:cubicBezTo>
                      <a:pt x="85" y="19"/>
                      <a:pt x="87" y="19"/>
                      <a:pt x="88" y="20"/>
                    </a:cubicBezTo>
                    <a:cubicBezTo>
                      <a:pt x="89" y="20"/>
                      <a:pt x="91" y="20"/>
                      <a:pt x="92" y="20"/>
                    </a:cubicBezTo>
                    <a:cubicBezTo>
                      <a:pt x="93" y="20"/>
                      <a:pt x="93" y="20"/>
                      <a:pt x="93" y="20"/>
                    </a:cubicBezTo>
                    <a:cubicBezTo>
                      <a:pt x="93" y="19"/>
                      <a:pt x="92" y="18"/>
                      <a:pt x="91" y="18"/>
                    </a:cubicBezTo>
                    <a:cubicBezTo>
                      <a:pt x="91" y="18"/>
                      <a:pt x="90" y="18"/>
                      <a:pt x="89" y="18"/>
                    </a:cubicBezTo>
                    <a:cubicBezTo>
                      <a:pt x="87" y="18"/>
                      <a:pt x="85" y="18"/>
                      <a:pt x="84" y="18"/>
                    </a:cubicBezTo>
                    <a:cubicBezTo>
                      <a:pt x="85" y="12"/>
                      <a:pt x="85" y="12"/>
                      <a:pt x="85" y="12"/>
                    </a:cubicBezTo>
                    <a:close/>
                    <a:moveTo>
                      <a:pt x="55" y="2"/>
                    </a:moveTo>
                    <a:cubicBezTo>
                      <a:pt x="56" y="3"/>
                      <a:pt x="57" y="4"/>
                      <a:pt x="58" y="4"/>
                    </a:cubicBezTo>
                    <a:cubicBezTo>
                      <a:pt x="59" y="3"/>
                      <a:pt x="59" y="3"/>
                      <a:pt x="58" y="2"/>
                    </a:cubicBezTo>
                    <a:cubicBezTo>
                      <a:pt x="56" y="1"/>
                      <a:pt x="55" y="1"/>
                      <a:pt x="55" y="2"/>
                    </a:cubicBezTo>
                    <a:close/>
                    <a:moveTo>
                      <a:pt x="59" y="5"/>
                    </a:moveTo>
                    <a:cubicBezTo>
                      <a:pt x="59" y="5"/>
                      <a:pt x="58" y="5"/>
                      <a:pt x="57" y="5"/>
                    </a:cubicBezTo>
                    <a:cubicBezTo>
                      <a:pt x="55" y="6"/>
                      <a:pt x="52" y="6"/>
                      <a:pt x="50" y="6"/>
                    </a:cubicBezTo>
                    <a:cubicBezTo>
                      <a:pt x="50" y="6"/>
                      <a:pt x="50" y="6"/>
                      <a:pt x="50" y="7"/>
                    </a:cubicBezTo>
                    <a:cubicBezTo>
                      <a:pt x="51" y="7"/>
                      <a:pt x="51" y="7"/>
                      <a:pt x="52" y="8"/>
                    </a:cubicBezTo>
                    <a:cubicBezTo>
                      <a:pt x="52" y="8"/>
                      <a:pt x="53" y="7"/>
                      <a:pt x="55" y="7"/>
                    </a:cubicBezTo>
                    <a:cubicBezTo>
                      <a:pt x="55" y="9"/>
                      <a:pt x="53" y="12"/>
                      <a:pt x="50" y="15"/>
                    </a:cubicBezTo>
                    <a:cubicBezTo>
                      <a:pt x="49" y="15"/>
                      <a:pt x="49" y="15"/>
                      <a:pt x="50" y="15"/>
                    </a:cubicBezTo>
                    <a:cubicBezTo>
                      <a:pt x="50" y="15"/>
                      <a:pt x="51" y="15"/>
                      <a:pt x="51" y="15"/>
                    </a:cubicBezTo>
                    <a:cubicBezTo>
                      <a:pt x="53" y="13"/>
                      <a:pt x="55" y="12"/>
                      <a:pt x="55" y="10"/>
                    </a:cubicBezTo>
                    <a:cubicBezTo>
                      <a:pt x="55" y="10"/>
                      <a:pt x="55" y="10"/>
                      <a:pt x="56" y="10"/>
                    </a:cubicBezTo>
                    <a:cubicBezTo>
                      <a:pt x="56" y="10"/>
                      <a:pt x="57" y="10"/>
                      <a:pt x="57" y="10"/>
                    </a:cubicBezTo>
                    <a:cubicBezTo>
                      <a:pt x="57" y="11"/>
                      <a:pt x="57" y="12"/>
                      <a:pt x="56" y="13"/>
                    </a:cubicBezTo>
                    <a:cubicBezTo>
                      <a:pt x="56" y="14"/>
                      <a:pt x="55" y="15"/>
                      <a:pt x="55" y="15"/>
                    </a:cubicBezTo>
                    <a:cubicBezTo>
                      <a:pt x="55" y="15"/>
                      <a:pt x="55" y="15"/>
                      <a:pt x="54" y="15"/>
                    </a:cubicBezTo>
                    <a:cubicBezTo>
                      <a:pt x="54" y="14"/>
                      <a:pt x="53" y="14"/>
                      <a:pt x="53" y="14"/>
                    </a:cubicBezTo>
                    <a:cubicBezTo>
                      <a:pt x="54" y="15"/>
                      <a:pt x="54" y="16"/>
                      <a:pt x="54" y="16"/>
                    </a:cubicBezTo>
                    <a:cubicBezTo>
                      <a:pt x="54" y="16"/>
                      <a:pt x="54" y="17"/>
                      <a:pt x="54" y="17"/>
                    </a:cubicBezTo>
                    <a:cubicBezTo>
                      <a:pt x="55" y="17"/>
                      <a:pt x="55" y="17"/>
                      <a:pt x="56" y="16"/>
                    </a:cubicBezTo>
                    <a:cubicBezTo>
                      <a:pt x="57" y="15"/>
                      <a:pt x="57" y="15"/>
                      <a:pt x="57" y="14"/>
                    </a:cubicBezTo>
                    <a:cubicBezTo>
                      <a:pt x="58" y="12"/>
                      <a:pt x="58" y="11"/>
                      <a:pt x="58" y="11"/>
                    </a:cubicBezTo>
                    <a:cubicBezTo>
                      <a:pt x="59" y="10"/>
                      <a:pt x="59" y="10"/>
                      <a:pt x="59" y="10"/>
                    </a:cubicBezTo>
                    <a:cubicBezTo>
                      <a:pt x="58" y="10"/>
                      <a:pt x="58" y="9"/>
                      <a:pt x="58" y="9"/>
                    </a:cubicBezTo>
                    <a:cubicBezTo>
                      <a:pt x="57" y="9"/>
                      <a:pt x="57" y="9"/>
                      <a:pt x="57" y="9"/>
                    </a:cubicBezTo>
                    <a:cubicBezTo>
                      <a:pt x="57" y="9"/>
                      <a:pt x="56" y="9"/>
                      <a:pt x="56" y="9"/>
                    </a:cubicBezTo>
                    <a:cubicBezTo>
                      <a:pt x="56" y="9"/>
                      <a:pt x="56" y="8"/>
                      <a:pt x="56" y="8"/>
                    </a:cubicBezTo>
                    <a:cubicBezTo>
                      <a:pt x="56" y="8"/>
                      <a:pt x="56" y="8"/>
                      <a:pt x="56" y="8"/>
                    </a:cubicBezTo>
                    <a:cubicBezTo>
                      <a:pt x="56" y="8"/>
                      <a:pt x="56" y="7"/>
                      <a:pt x="55" y="7"/>
                    </a:cubicBezTo>
                    <a:cubicBezTo>
                      <a:pt x="57" y="6"/>
                      <a:pt x="58" y="6"/>
                      <a:pt x="59" y="6"/>
                    </a:cubicBezTo>
                    <a:cubicBezTo>
                      <a:pt x="60" y="6"/>
                      <a:pt x="60" y="6"/>
                      <a:pt x="60" y="6"/>
                    </a:cubicBezTo>
                    <a:cubicBezTo>
                      <a:pt x="60" y="5"/>
                      <a:pt x="59" y="5"/>
                      <a:pt x="59" y="5"/>
                    </a:cubicBezTo>
                    <a:close/>
                    <a:moveTo>
                      <a:pt x="62" y="11"/>
                    </a:moveTo>
                    <a:cubicBezTo>
                      <a:pt x="62" y="11"/>
                      <a:pt x="62" y="11"/>
                      <a:pt x="62" y="11"/>
                    </a:cubicBezTo>
                    <a:cubicBezTo>
                      <a:pt x="63" y="12"/>
                      <a:pt x="64" y="13"/>
                      <a:pt x="64" y="13"/>
                    </a:cubicBezTo>
                    <a:cubicBezTo>
                      <a:pt x="65" y="13"/>
                      <a:pt x="65" y="12"/>
                      <a:pt x="64" y="11"/>
                    </a:cubicBezTo>
                    <a:cubicBezTo>
                      <a:pt x="63" y="11"/>
                      <a:pt x="62" y="10"/>
                      <a:pt x="62" y="11"/>
                    </a:cubicBezTo>
                    <a:close/>
                    <a:moveTo>
                      <a:pt x="61" y="15"/>
                    </a:moveTo>
                    <a:cubicBezTo>
                      <a:pt x="62" y="16"/>
                      <a:pt x="63" y="17"/>
                      <a:pt x="64" y="18"/>
                    </a:cubicBezTo>
                    <a:cubicBezTo>
                      <a:pt x="65" y="17"/>
                      <a:pt x="65" y="17"/>
                      <a:pt x="65" y="16"/>
                    </a:cubicBezTo>
                    <a:cubicBezTo>
                      <a:pt x="64" y="15"/>
                      <a:pt x="63" y="15"/>
                      <a:pt x="62" y="14"/>
                    </a:cubicBezTo>
                    <a:cubicBezTo>
                      <a:pt x="61" y="14"/>
                      <a:pt x="61" y="14"/>
                      <a:pt x="61" y="15"/>
                    </a:cubicBezTo>
                    <a:close/>
                    <a:moveTo>
                      <a:pt x="35" y="12"/>
                    </a:moveTo>
                    <a:cubicBezTo>
                      <a:pt x="36" y="12"/>
                      <a:pt x="37" y="12"/>
                      <a:pt x="38" y="12"/>
                    </a:cubicBezTo>
                    <a:cubicBezTo>
                      <a:pt x="39" y="12"/>
                      <a:pt x="39" y="12"/>
                      <a:pt x="39" y="11"/>
                    </a:cubicBezTo>
                    <a:cubicBezTo>
                      <a:pt x="39" y="11"/>
                      <a:pt x="39" y="11"/>
                      <a:pt x="38" y="11"/>
                    </a:cubicBezTo>
                    <a:cubicBezTo>
                      <a:pt x="38" y="11"/>
                      <a:pt x="38" y="11"/>
                      <a:pt x="37" y="11"/>
                    </a:cubicBezTo>
                    <a:cubicBezTo>
                      <a:pt x="37" y="11"/>
                      <a:pt x="36" y="11"/>
                      <a:pt x="35" y="11"/>
                    </a:cubicBezTo>
                    <a:cubicBezTo>
                      <a:pt x="35" y="11"/>
                      <a:pt x="35" y="10"/>
                      <a:pt x="36" y="10"/>
                    </a:cubicBezTo>
                    <a:cubicBezTo>
                      <a:pt x="36" y="10"/>
                      <a:pt x="36" y="10"/>
                      <a:pt x="35" y="10"/>
                    </a:cubicBezTo>
                    <a:cubicBezTo>
                      <a:pt x="34" y="9"/>
                      <a:pt x="34" y="9"/>
                      <a:pt x="33" y="9"/>
                    </a:cubicBezTo>
                    <a:cubicBezTo>
                      <a:pt x="33" y="9"/>
                      <a:pt x="33" y="9"/>
                      <a:pt x="33" y="9"/>
                    </a:cubicBezTo>
                    <a:cubicBezTo>
                      <a:pt x="34" y="10"/>
                      <a:pt x="34" y="11"/>
                      <a:pt x="34" y="12"/>
                    </a:cubicBezTo>
                    <a:cubicBezTo>
                      <a:pt x="33" y="12"/>
                      <a:pt x="33" y="12"/>
                      <a:pt x="32" y="12"/>
                    </a:cubicBezTo>
                    <a:cubicBezTo>
                      <a:pt x="31" y="12"/>
                      <a:pt x="30" y="12"/>
                      <a:pt x="30" y="12"/>
                    </a:cubicBezTo>
                    <a:cubicBezTo>
                      <a:pt x="29" y="13"/>
                      <a:pt x="30" y="13"/>
                      <a:pt x="31" y="13"/>
                    </a:cubicBezTo>
                    <a:cubicBezTo>
                      <a:pt x="32" y="13"/>
                      <a:pt x="33" y="13"/>
                      <a:pt x="34" y="13"/>
                    </a:cubicBezTo>
                    <a:cubicBezTo>
                      <a:pt x="34" y="16"/>
                      <a:pt x="34" y="16"/>
                      <a:pt x="34" y="16"/>
                    </a:cubicBezTo>
                    <a:cubicBezTo>
                      <a:pt x="32" y="16"/>
                      <a:pt x="30" y="16"/>
                      <a:pt x="27" y="16"/>
                    </a:cubicBezTo>
                    <a:cubicBezTo>
                      <a:pt x="27" y="17"/>
                      <a:pt x="27" y="17"/>
                      <a:pt x="27" y="17"/>
                    </a:cubicBezTo>
                    <a:cubicBezTo>
                      <a:pt x="26" y="17"/>
                      <a:pt x="26" y="17"/>
                      <a:pt x="26" y="17"/>
                    </a:cubicBezTo>
                    <a:cubicBezTo>
                      <a:pt x="26" y="17"/>
                      <a:pt x="27" y="17"/>
                      <a:pt x="28" y="17"/>
                    </a:cubicBezTo>
                    <a:cubicBezTo>
                      <a:pt x="28" y="17"/>
                      <a:pt x="28" y="17"/>
                      <a:pt x="28" y="17"/>
                    </a:cubicBezTo>
                    <a:cubicBezTo>
                      <a:pt x="33" y="16"/>
                      <a:pt x="38" y="16"/>
                      <a:pt x="43" y="16"/>
                    </a:cubicBezTo>
                    <a:cubicBezTo>
                      <a:pt x="44" y="16"/>
                      <a:pt x="44" y="16"/>
                      <a:pt x="44" y="15"/>
                    </a:cubicBezTo>
                    <a:cubicBezTo>
                      <a:pt x="44" y="15"/>
                      <a:pt x="43" y="14"/>
                      <a:pt x="42" y="14"/>
                    </a:cubicBezTo>
                    <a:cubicBezTo>
                      <a:pt x="42" y="14"/>
                      <a:pt x="41" y="14"/>
                      <a:pt x="41" y="14"/>
                    </a:cubicBezTo>
                    <a:cubicBezTo>
                      <a:pt x="39" y="15"/>
                      <a:pt x="38" y="15"/>
                      <a:pt x="35" y="15"/>
                    </a:cubicBezTo>
                    <a:cubicBezTo>
                      <a:pt x="35" y="12"/>
                      <a:pt x="35" y="12"/>
                      <a:pt x="35" y="12"/>
                    </a:cubicBezTo>
                    <a:close/>
                    <a:moveTo>
                      <a:pt x="5" y="4"/>
                    </a:moveTo>
                    <a:cubicBezTo>
                      <a:pt x="5" y="4"/>
                      <a:pt x="5" y="4"/>
                      <a:pt x="5" y="4"/>
                    </a:cubicBezTo>
                    <a:cubicBezTo>
                      <a:pt x="5" y="4"/>
                      <a:pt x="5" y="5"/>
                      <a:pt x="6" y="5"/>
                    </a:cubicBezTo>
                    <a:cubicBezTo>
                      <a:pt x="6" y="6"/>
                      <a:pt x="6" y="6"/>
                      <a:pt x="7" y="6"/>
                    </a:cubicBezTo>
                    <a:cubicBezTo>
                      <a:pt x="7" y="5"/>
                      <a:pt x="7" y="5"/>
                      <a:pt x="7" y="5"/>
                    </a:cubicBezTo>
                    <a:cubicBezTo>
                      <a:pt x="7" y="4"/>
                      <a:pt x="6" y="4"/>
                      <a:pt x="5" y="4"/>
                    </a:cubicBezTo>
                    <a:close/>
                    <a:moveTo>
                      <a:pt x="10" y="9"/>
                    </a:moveTo>
                    <a:cubicBezTo>
                      <a:pt x="11" y="9"/>
                      <a:pt x="12" y="9"/>
                      <a:pt x="12" y="8"/>
                    </a:cubicBezTo>
                    <a:cubicBezTo>
                      <a:pt x="13" y="8"/>
                      <a:pt x="13" y="8"/>
                      <a:pt x="12" y="8"/>
                    </a:cubicBezTo>
                    <a:cubicBezTo>
                      <a:pt x="11" y="8"/>
                      <a:pt x="11" y="8"/>
                      <a:pt x="11" y="8"/>
                    </a:cubicBezTo>
                    <a:cubicBezTo>
                      <a:pt x="10" y="8"/>
                      <a:pt x="10" y="8"/>
                      <a:pt x="10" y="8"/>
                    </a:cubicBezTo>
                    <a:cubicBezTo>
                      <a:pt x="10" y="8"/>
                      <a:pt x="10" y="8"/>
                      <a:pt x="10" y="8"/>
                    </a:cubicBezTo>
                    <a:cubicBezTo>
                      <a:pt x="10" y="8"/>
                      <a:pt x="10" y="7"/>
                      <a:pt x="10" y="7"/>
                    </a:cubicBezTo>
                    <a:cubicBezTo>
                      <a:pt x="10" y="7"/>
                      <a:pt x="10" y="7"/>
                      <a:pt x="9" y="7"/>
                    </a:cubicBezTo>
                    <a:cubicBezTo>
                      <a:pt x="11" y="6"/>
                      <a:pt x="13" y="6"/>
                      <a:pt x="13" y="6"/>
                    </a:cubicBezTo>
                    <a:cubicBezTo>
                      <a:pt x="14" y="6"/>
                      <a:pt x="14" y="6"/>
                      <a:pt x="13" y="5"/>
                    </a:cubicBezTo>
                    <a:cubicBezTo>
                      <a:pt x="13" y="5"/>
                      <a:pt x="13" y="5"/>
                      <a:pt x="12" y="5"/>
                    </a:cubicBezTo>
                    <a:cubicBezTo>
                      <a:pt x="12" y="5"/>
                      <a:pt x="12" y="5"/>
                      <a:pt x="12" y="5"/>
                    </a:cubicBezTo>
                    <a:cubicBezTo>
                      <a:pt x="10" y="6"/>
                      <a:pt x="7" y="6"/>
                      <a:pt x="5" y="7"/>
                    </a:cubicBezTo>
                    <a:cubicBezTo>
                      <a:pt x="4" y="7"/>
                      <a:pt x="4" y="7"/>
                      <a:pt x="5" y="7"/>
                    </a:cubicBezTo>
                    <a:cubicBezTo>
                      <a:pt x="5" y="7"/>
                      <a:pt x="5" y="7"/>
                      <a:pt x="6" y="7"/>
                    </a:cubicBezTo>
                    <a:cubicBezTo>
                      <a:pt x="6" y="7"/>
                      <a:pt x="7" y="7"/>
                      <a:pt x="7" y="7"/>
                    </a:cubicBezTo>
                    <a:cubicBezTo>
                      <a:pt x="8" y="7"/>
                      <a:pt x="8" y="8"/>
                      <a:pt x="8" y="9"/>
                    </a:cubicBezTo>
                    <a:cubicBezTo>
                      <a:pt x="7" y="9"/>
                      <a:pt x="7" y="9"/>
                      <a:pt x="6" y="9"/>
                    </a:cubicBezTo>
                    <a:cubicBezTo>
                      <a:pt x="5" y="9"/>
                      <a:pt x="6" y="9"/>
                      <a:pt x="6" y="9"/>
                    </a:cubicBezTo>
                    <a:cubicBezTo>
                      <a:pt x="7" y="9"/>
                      <a:pt x="7" y="9"/>
                      <a:pt x="8" y="9"/>
                    </a:cubicBezTo>
                    <a:cubicBezTo>
                      <a:pt x="8" y="11"/>
                      <a:pt x="8" y="11"/>
                      <a:pt x="8" y="11"/>
                    </a:cubicBezTo>
                    <a:cubicBezTo>
                      <a:pt x="7" y="11"/>
                      <a:pt x="5" y="11"/>
                      <a:pt x="4" y="11"/>
                    </a:cubicBezTo>
                    <a:cubicBezTo>
                      <a:pt x="4" y="11"/>
                      <a:pt x="4" y="12"/>
                      <a:pt x="4" y="12"/>
                    </a:cubicBezTo>
                    <a:cubicBezTo>
                      <a:pt x="5" y="12"/>
                      <a:pt x="5" y="12"/>
                      <a:pt x="6" y="12"/>
                    </a:cubicBezTo>
                    <a:cubicBezTo>
                      <a:pt x="7" y="12"/>
                      <a:pt x="7" y="12"/>
                      <a:pt x="8" y="12"/>
                    </a:cubicBezTo>
                    <a:cubicBezTo>
                      <a:pt x="8" y="11"/>
                      <a:pt x="8" y="11"/>
                      <a:pt x="8" y="11"/>
                    </a:cubicBezTo>
                    <a:cubicBezTo>
                      <a:pt x="9" y="14"/>
                      <a:pt x="9" y="14"/>
                      <a:pt x="9" y="14"/>
                    </a:cubicBezTo>
                    <a:cubicBezTo>
                      <a:pt x="8" y="14"/>
                      <a:pt x="8" y="15"/>
                      <a:pt x="8" y="15"/>
                    </a:cubicBezTo>
                    <a:cubicBezTo>
                      <a:pt x="4" y="15"/>
                      <a:pt x="1" y="15"/>
                      <a:pt x="0" y="15"/>
                    </a:cubicBezTo>
                    <a:cubicBezTo>
                      <a:pt x="0" y="16"/>
                      <a:pt x="0" y="16"/>
                      <a:pt x="0" y="16"/>
                    </a:cubicBezTo>
                    <a:cubicBezTo>
                      <a:pt x="1" y="16"/>
                      <a:pt x="1" y="16"/>
                      <a:pt x="2" y="17"/>
                    </a:cubicBezTo>
                    <a:cubicBezTo>
                      <a:pt x="2" y="17"/>
                      <a:pt x="2" y="16"/>
                      <a:pt x="2" y="16"/>
                    </a:cubicBezTo>
                    <a:cubicBezTo>
                      <a:pt x="4" y="16"/>
                      <a:pt x="7" y="15"/>
                      <a:pt x="13" y="14"/>
                    </a:cubicBezTo>
                    <a:cubicBezTo>
                      <a:pt x="14" y="14"/>
                      <a:pt x="16" y="14"/>
                      <a:pt x="18" y="14"/>
                    </a:cubicBezTo>
                    <a:cubicBezTo>
                      <a:pt x="18" y="14"/>
                      <a:pt x="18" y="14"/>
                      <a:pt x="18" y="14"/>
                    </a:cubicBezTo>
                    <a:cubicBezTo>
                      <a:pt x="19" y="14"/>
                      <a:pt x="19" y="14"/>
                      <a:pt x="19" y="13"/>
                    </a:cubicBezTo>
                    <a:cubicBezTo>
                      <a:pt x="18" y="13"/>
                      <a:pt x="17" y="13"/>
                      <a:pt x="17" y="13"/>
                    </a:cubicBezTo>
                    <a:cubicBezTo>
                      <a:pt x="16" y="13"/>
                      <a:pt x="16" y="13"/>
                      <a:pt x="14" y="13"/>
                    </a:cubicBezTo>
                    <a:cubicBezTo>
                      <a:pt x="13" y="14"/>
                      <a:pt x="13" y="14"/>
                      <a:pt x="13" y="14"/>
                    </a:cubicBezTo>
                    <a:cubicBezTo>
                      <a:pt x="13" y="13"/>
                      <a:pt x="14" y="12"/>
                      <a:pt x="14" y="12"/>
                    </a:cubicBezTo>
                    <a:cubicBezTo>
                      <a:pt x="14" y="12"/>
                      <a:pt x="14" y="12"/>
                      <a:pt x="14" y="11"/>
                    </a:cubicBezTo>
                    <a:cubicBezTo>
                      <a:pt x="13" y="11"/>
                      <a:pt x="13" y="11"/>
                      <a:pt x="12" y="11"/>
                    </a:cubicBezTo>
                    <a:cubicBezTo>
                      <a:pt x="12" y="11"/>
                      <a:pt x="12" y="11"/>
                      <a:pt x="12" y="12"/>
                    </a:cubicBezTo>
                    <a:cubicBezTo>
                      <a:pt x="12" y="12"/>
                      <a:pt x="12" y="12"/>
                      <a:pt x="12" y="12"/>
                    </a:cubicBezTo>
                    <a:cubicBezTo>
                      <a:pt x="12" y="13"/>
                      <a:pt x="12" y="14"/>
                      <a:pt x="12" y="14"/>
                    </a:cubicBezTo>
                    <a:cubicBezTo>
                      <a:pt x="10" y="14"/>
                      <a:pt x="10" y="14"/>
                      <a:pt x="10" y="14"/>
                    </a:cubicBezTo>
                    <a:cubicBezTo>
                      <a:pt x="10" y="11"/>
                      <a:pt x="10" y="11"/>
                      <a:pt x="10" y="11"/>
                    </a:cubicBezTo>
                    <a:cubicBezTo>
                      <a:pt x="10" y="11"/>
                      <a:pt x="11" y="11"/>
                      <a:pt x="12" y="11"/>
                    </a:cubicBezTo>
                    <a:cubicBezTo>
                      <a:pt x="13" y="11"/>
                      <a:pt x="14" y="11"/>
                      <a:pt x="14" y="10"/>
                    </a:cubicBezTo>
                    <a:cubicBezTo>
                      <a:pt x="15" y="10"/>
                      <a:pt x="15" y="10"/>
                      <a:pt x="14" y="10"/>
                    </a:cubicBezTo>
                    <a:cubicBezTo>
                      <a:pt x="14" y="10"/>
                      <a:pt x="14" y="10"/>
                      <a:pt x="13" y="10"/>
                    </a:cubicBezTo>
                    <a:cubicBezTo>
                      <a:pt x="13" y="10"/>
                      <a:pt x="13" y="10"/>
                      <a:pt x="12" y="10"/>
                    </a:cubicBezTo>
                    <a:cubicBezTo>
                      <a:pt x="11" y="10"/>
                      <a:pt x="10" y="10"/>
                      <a:pt x="10" y="10"/>
                    </a:cubicBezTo>
                    <a:cubicBezTo>
                      <a:pt x="10" y="9"/>
                      <a:pt x="10" y="9"/>
                      <a:pt x="10" y="9"/>
                    </a:cubicBezTo>
                    <a:close/>
                    <a:moveTo>
                      <a:pt x="7" y="13"/>
                    </a:moveTo>
                    <a:cubicBezTo>
                      <a:pt x="7" y="13"/>
                      <a:pt x="6" y="12"/>
                      <a:pt x="5" y="12"/>
                    </a:cubicBezTo>
                    <a:cubicBezTo>
                      <a:pt x="5" y="12"/>
                      <a:pt x="5" y="13"/>
                      <a:pt x="5" y="13"/>
                    </a:cubicBezTo>
                    <a:cubicBezTo>
                      <a:pt x="6" y="14"/>
                      <a:pt x="6" y="14"/>
                      <a:pt x="6" y="14"/>
                    </a:cubicBezTo>
                    <a:cubicBezTo>
                      <a:pt x="7" y="14"/>
                      <a:pt x="7" y="14"/>
                      <a:pt x="7" y="13"/>
                    </a:cubicBezTo>
                    <a:close/>
                    <a:moveTo>
                      <a:pt x="13" y="16"/>
                    </a:moveTo>
                    <a:cubicBezTo>
                      <a:pt x="13" y="16"/>
                      <a:pt x="12" y="16"/>
                      <a:pt x="11" y="16"/>
                    </a:cubicBezTo>
                    <a:cubicBezTo>
                      <a:pt x="9" y="17"/>
                      <a:pt x="8" y="17"/>
                      <a:pt x="7" y="17"/>
                    </a:cubicBezTo>
                    <a:cubicBezTo>
                      <a:pt x="6" y="17"/>
                      <a:pt x="6" y="17"/>
                      <a:pt x="5" y="17"/>
                    </a:cubicBezTo>
                    <a:cubicBezTo>
                      <a:pt x="5" y="17"/>
                      <a:pt x="5" y="17"/>
                      <a:pt x="5" y="17"/>
                    </a:cubicBezTo>
                    <a:cubicBezTo>
                      <a:pt x="6" y="18"/>
                      <a:pt x="6" y="18"/>
                      <a:pt x="6" y="19"/>
                    </a:cubicBezTo>
                    <a:cubicBezTo>
                      <a:pt x="6" y="20"/>
                      <a:pt x="6" y="20"/>
                      <a:pt x="7" y="21"/>
                    </a:cubicBezTo>
                    <a:cubicBezTo>
                      <a:pt x="7" y="21"/>
                      <a:pt x="7" y="21"/>
                      <a:pt x="7" y="21"/>
                    </a:cubicBezTo>
                    <a:cubicBezTo>
                      <a:pt x="7" y="21"/>
                      <a:pt x="8" y="21"/>
                      <a:pt x="7" y="21"/>
                    </a:cubicBezTo>
                    <a:cubicBezTo>
                      <a:pt x="8" y="21"/>
                      <a:pt x="8" y="21"/>
                      <a:pt x="9" y="20"/>
                    </a:cubicBezTo>
                    <a:cubicBezTo>
                      <a:pt x="12" y="20"/>
                      <a:pt x="14" y="20"/>
                      <a:pt x="14" y="20"/>
                    </a:cubicBezTo>
                    <a:cubicBezTo>
                      <a:pt x="14" y="20"/>
                      <a:pt x="15" y="20"/>
                      <a:pt x="14" y="19"/>
                    </a:cubicBezTo>
                    <a:cubicBezTo>
                      <a:pt x="14" y="19"/>
                      <a:pt x="14" y="19"/>
                      <a:pt x="14" y="19"/>
                    </a:cubicBezTo>
                    <a:cubicBezTo>
                      <a:pt x="14" y="18"/>
                      <a:pt x="14" y="17"/>
                      <a:pt x="15" y="17"/>
                    </a:cubicBezTo>
                    <a:cubicBezTo>
                      <a:pt x="15" y="17"/>
                      <a:pt x="15" y="17"/>
                      <a:pt x="15" y="16"/>
                    </a:cubicBezTo>
                    <a:cubicBezTo>
                      <a:pt x="14" y="16"/>
                      <a:pt x="13" y="16"/>
                      <a:pt x="13" y="16"/>
                    </a:cubicBezTo>
                    <a:close/>
                    <a:moveTo>
                      <a:pt x="7" y="18"/>
                    </a:moveTo>
                    <a:cubicBezTo>
                      <a:pt x="7" y="18"/>
                      <a:pt x="7" y="18"/>
                      <a:pt x="8" y="18"/>
                    </a:cubicBezTo>
                    <a:cubicBezTo>
                      <a:pt x="9" y="17"/>
                      <a:pt x="11" y="17"/>
                      <a:pt x="12" y="17"/>
                    </a:cubicBezTo>
                    <a:cubicBezTo>
                      <a:pt x="12" y="17"/>
                      <a:pt x="13" y="17"/>
                      <a:pt x="13" y="18"/>
                    </a:cubicBezTo>
                    <a:cubicBezTo>
                      <a:pt x="13" y="18"/>
                      <a:pt x="12" y="19"/>
                      <a:pt x="12" y="19"/>
                    </a:cubicBezTo>
                    <a:cubicBezTo>
                      <a:pt x="7" y="20"/>
                      <a:pt x="7" y="20"/>
                      <a:pt x="7" y="20"/>
                    </a:cubicBezTo>
                    <a:cubicBezTo>
                      <a:pt x="7" y="18"/>
                      <a:pt x="7" y="18"/>
                      <a:pt x="7"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endParaRPr>
              </a:p>
            </p:txBody>
          </p:sp>
          <p:sp>
            <p:nvSpPr>
              <p:cNvPr id="14" name="Freeform 24"/>
              <p:cNvSpPr>
                <a:spLocks noEditPoints="1"/>
              </p:cNvSpPr>
              <p:nvPr/>
            </p:nvSpPr>
            <p:spPr bwMode="auto">
              <a:xfrm>
                <a:off x="4200526" y="1946275"/>
                <a:ext cx="735013" cy="388938"/>
              </a:xfrm>
              <a:custGeom>
                <a:avLst/>
                <a:gdLst>
                  <a:gd name="T0" fmla="*/ 152 w 195"/>
                  <a:gd name="T1" fmla="*/ 59 h 103"/>
                  <a:gd name="T2" fmla="*/ 160 w 195"/>
                  <a:gd name="T3" fmla="*/ 39 h 103"/>
                  <a:gd name="T4" fmla="*/ 168 w 195"/>
                  <a:gd name="T5" fmla="*/ 23 h 103"/>
                  <a:gd name="T6" fmla="*/ 167 w 195"/>
                  <a:gd name="T7" fmla="*/ 0 h 103"/>
                  <a:gd name="T8" fmla="*/ 193 w 195"/>
                  <a:gd name="T9" fmla="*/ 9 h 103"/>
                  <a:gd name="T10" fmla="*/ 189 w 195"/>
                  <a:gd name="T11" fmla="*/ 30 h 103"/>
                  <a:gd name="T12" fmla="*/ 178 w 195"/>
                  <a:gd name="T13" fmla="*/ 69 h 103"/>
                  <a:gd name="T14" fmla="*/ 174 w 195"/>
                  <a:gd name="T15" fmla="*/ 83 h 103"/>
                  <a:gd name="T16" fmla="*/ 158 w 195"/>
                  <a:gd name="T17" fmla="*/ 94 h 103"/>
                  <a:gd name="T18" fmla="*/ 147 w 195"/>
                  <a:gd name="T19" fmla="*/ 103 h 103"/>
                  <a:gd name="T20" fmla="*/ 42 w 195"/>
                  <a:gd name="T21" fmla="*/ 101 h 103"/>
                  <a:gd name="T22" fmla="*/ 31 w 195"/>
                  <a:gd name="T23" fmla="*/ 79 h 103"/>
                  <a:gd name="T24" fmla="*/ 17 w 195"/>
                  <a:gd name="T25" fmla="*/ 78 h 103"/>
                  <a:gd name="T26" fmla="*/ 3 w 195"/>
                  <a:gd name="T27" fmla="*/ 34 h 103"/>
                  <a:gd name="T28" fmla="*/ 6 w 195"/>
                  <a:gd name="T29" fmla="*/ 15 h 103"/>
                  <a:gd name="T30" fmla="*/ 24 w 195"/>
                  <a:gd name="T31" fmla="*/ 7 h 103"/>
                  <a:gd name="T32" fmla="*/ 28 w 195"/>
                  <a:gd name="T33" fmla="*/ 15 h 103"/>
                  <a:gd name="T34" fmla="*/ 24 w 195"/>
                  <a:gd name="T35" fmla="*/ 39 h 103"/>
                  <a:gd name="T36" fmla="*/ 47 w 195"/>
                  <a:gd name="T37" fmla="*/ 54 h 103"/>
                  <a:gd name="T38" fmla="*/ 44 w 195"/>
                  <a:gd name="T39" fmla="*/ 72 h 103"/>
                  <a:gd name="T40" fmla="*/ 149 w 195"/>
                  <a:gd name="T41" fmla="*/ 99 h 103"/>
                  <a:gd name="T42" fmla="*/ 45 w 195"/>
                  <a:gd name="T43" fmla="*/ 74 h 103"/>
                  <a:gd name="T44" fmla="*/ 49 w 195"/>
                  <a:gd name="T45" fmla="*/ 100 h 103"/>
                  <a:gd name="T46" fmla="*/ 43 w 195"/>
                  <a:gd name="T47" fmla="*/ 89 h 103"/>
                  <a:gd name="T48" fmla="*/ 40 w 195"/>
                  <a:gd name="T49" fmla="*/ 60 h 103"/>
                  <a:gd name="T50" fmla="*/ 23 w 195"/>
                  <a:gd name="T51" fmla="*/ 41 h 103"/>
                  <a:gd name="T52" fmla="*/ 28 w 195"/>
                  <a:gd name="T53" fmla="*/ 77 h 103"/>
                  <a:gd name="T54" fmla="*/ 37 w 195"/>
                  <a:gd name="T55" fmla="*/ 89 h 103"/>
                  <a:gd name="T56" fmla="*/ 21 w 195"/>
                  <a:gd name="T57" fmla="*/ 41 h 103"/>
                  <a:gd name="T58" fmla="*/ 26 w 195"/>
                  <a:gd name="T59" fmla="*/ 16 h 103"/>
                  <a:gd name="T60" fmla="*/ 5 w 195"/>
                  <a:gd name="T61" fmla="*/ 34 h 103"/>
                  <a:gd name="T62" fmla="*/ 6 w 195"/>
                  <a:gd name="T63" fmla="*/ 49 h 103"/>
                  <a:gd name="T64" fmla="*/ 20 w 195"/>
                  <a:gd name="T65" fmla="*/ 69 h 103"/>
                  <a:gd name="T66" fmla="*/ 26 w 195"/>
                  <a:gd name="T67" fmla="*/ 78 h 103"/>
                  <a:gd name="T68" fmla="*/ 20 w 195"/>
                  <a:gd name="T69" fmla="*/ 46 h 103"/>
                  <a:gd name="T70" fmla="*/ 15 w 195"/>
                  <a:gd name="T71" fmla="*/ 19 h 103"/>
                  <a:gd name="T72" fmla="*/ 8 w 195"/>
                  <a:gd name="T73" fmla="*/ 27 h 103"/>
                  <a:gd name="T74" fmla="*/ 13 w 195"/>
                  <a:gd name="T75" fmla="*/ 4 h 103"/>
                  <a:gd name="T76" fmla="*/ 8 w 195"/>
                  <a:gd name="T77" fmla="*/ 13 h 103"/>
                  <a:gd name="T78" fmla="*/ 151 w 195"/>
                  <a:gd name="T79" fmla="*/ 100 h 103"/>
                  <a:gd name="T80" fmla="*/ 154 w 195"/>
                  <a:gd name="T81" fmla="*/ 73 h 103"/>
                  <a:gd name="T82" fmla="*/ 158 w 195"/>
                  <a:gd name="T83" fmla="*/ 41 h 103"/>
                  <a:gd name="T84" fmla="*/ 167 w 195"/>
                  <a:gd name="T85" fmla="*/ 67 h 103"/>
                  <a:gd name="T86" fmla="*/ 160 w 195"/>
                  <a:gd name="T87" fmla="*/ 80 h 103"/>
                  <a:gd name="T88" fmla="*/ 151 w 195"/>
                  <a:gd name="T89" fmla="*/ 100 h 103"/>
                  <a:gd name="T90" fmla="*/ 171 w 195"/>
                  <a:gd name="T91" fmla="*/ 23 h 103"/>
                  <a:gd name="T92" fmla="*/ 179 w 195"/>
                  <a:gd name="T93" fmla="*/ 22 h 103"/>
                  <a:gd name="T94" fmla="*/ 189 w 195"/>
                  <a:gd name="T95" fmla="*/ 49 h 103"/>
                  <a:gd name="T96" fmla="*/ 187 w 195"/>
                  <a:gd name="T97" fmla="*/ 51 h 103"/>
                  <a:gd name="T98" fmla="*/ 173 w 195"/>
                  <a:gd name="T99" fmla="*/ 80 h 103"/>
                  <a:gd name="T100" fmla="*/ 173 w 195"/>
                  <a:gd name="T101" fmla="*/ 56 h 103"/>
                  <a:gd name="T102" fmla="*/ 187 w 195"/>
                  <a:gd name="T103" fmla="*/ 27 h 103"/>
                  <a:gd name="T104" fmla="*/ 187 w 195"/>
                  <a:gd name="T105" fmla="*/ 15 h 103"/>
                  <a:gd name="T106" fmla="*/ 172 w 195"/>
                  <a:gd name="T107" fmla="*/ 9 h 103"/>
                  <a:gd name="T108" fmla="*/ 189 w 195"/>
                  <a:gd name="T109" fmla="*/ 13 h 103"/>
                  <a:gd name="T110" fmla="*/ 175 w 195"/>
                  <a:gd name="T111" fmla="*/ 1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95" h="103">
                    <a:moveTo>
                      <a:pt x="151" y="72"/>
                    </a:moveTo>
                    <a:cubicBezTo>
                      <a:pt x="154" y="69"/>
                      <a:pt x="154" y="67"/>
                      <a:pt x="154" y="65"/>
                    </a:cubicBezTo>
                    <a:cubicBezTo>
                      <a:pt x="154" y="62"/>
                      <a:pt x="153" y="61"/>
                      <a:pt x="152" y="59"/>
                    </a:cubicBezTo>
                    <a:cubicBezTo>
                      <a:pt x="150" y="57"/>
                      <a:pt x="149" y="56"/>
                      <a:pt x="148" y="54"/>
                    </a:cubicBezTo>
                    <a:cubicBezTo>
                      <a:pt x="148" y="52"/>
                      <a:pt x="148" y="50"/>
                      <a:pt x="149" y="47"/>
                    </a:cubicBezTo>
                    <a:cubicBezTo>
                      <a:pt x="150" y="42"/>
                      <a:pt x="155" y="39"/>
                      <a:pt x="160" y="39"/>
                    </a:cubicBezTo>
                    <a:cubicBezTo>
                      <a:pt x="171" y="39"/>
                      <a:pt x="171" y="39"/>
                      <a:pt x="171" y="39"/>
                    </a:cubicBezTo>
                    <a:cubicBezTo>
                      <a:pt x="172" y="33"/>
                      <a:pt x="172" y="33"/>
                      <a:pt x="172" y="33"/>
                    </a:cubicBezTo>
                    <a:cubicBezTo>
                      <a:pt x="172" y="29"/>
                      <a:pt x="170" y="26"/>
                      <a:pt x="168" y="23"/>
                    </a:cubicBezTo>
                    <a:cubicBezTo>
                      <a:pt x="167" y="20"/>
                      <a:pt x="167" y="18"/>
                      <a:pt x="167" y="15"/>
                    </a:cubicBezTo>
                    <a:cubicBezTo>
                      <a:pt x="167" y="0"/>
                      <a:pt x="167" y="0"/>
                      <a:pt x="167" y="0"/>
                    </a:cubicBezTo>
                    <a:cubicBezTo>
                      <a:pt x="167" y="0"/>
                      <a:pt x="167" y="0"/>
                      <a:pt x="167" y="0"/>
                    </a:cubicBezTo>
                    <a:cubicBezTo>
                      <a:pt x="168" y="3"/>
                      <a:pt x="170" y="5"/>
                      <a:pt x="171" y="7"/>
                    </a:cubicBezTo>
                    <a:cubicBezTo>
                      <a:pt x="173" y="4"/>
                      <a:pt x="177" y="2"/>
                      <a:pt x="182" y="2"/>
                    </a:cubicBezTo>
                    <a:cubicBezTo>
                      <a:pt x="188" y="2"/>
                      <a:pt x="193" y="5"/>
                      <a:pt x="193" y="9"/>
                    </a:cubicBezTo>
                    <a:cubicBezTo>
                      <a:pt x="193" y="11"/>
                      <a:pt x="192" y="13"/>
                      <a:pt x="189" y="15"/>
                    </a:cubicBezTo>
                    <a:cubicBezTo>
                      <a:pt x="189" y="30"/>
                      <a:pt x="189" y="30"/>
                      <a:pt x="189" y="30"/>
                    </a:cubicBezTo>
                    <a:cubicBezTo>
                      <a:pt x="189" y="30"/>
                      <a:pt x="189" y="30"/>
                      <a:pt x="189" y="30"/>
                    </a:cubicBezTo>
                    <a:cubicBezTo>
                      <a:pt x="190" y="31"/>
                      <a:pt x="191" y="32"/>
                      <a:pt x="192" y="34"/>
                    </a:cubicBezTo>
                    <a:cubicBezTo>
                      <a:pt x="194" y="37"/>
                      <a:pt x="195" y="40"/>
                      <a:pt x="194" y="43"/>
                    </a:cubicBezTo>
                    <a:cubicBezTo>
                      <a:pt x="192" y="52"/>
                      <a:pt x="178" y="60"/>
                      <a:pt x="178" y="69"/>
                    </a:cubicBezTo>
                    <a:cubicBezTo>
                      <a:pt x="178" y="71"/>
                      <a:pt x="178" y="75"/>
                      <a:pt x="178" y="78"/>
                    </a:cubicBezTo>
                    <a:cubicBezTo>
                      <a:pt x="178" y="80"/>
                      <a:pt x="178" y="81"/>
                      <a:pt x="177" y="82"/>
                    </a:cubicBezTo>
                    <a:cubicBezTo>
                      <a:pt x="177" y="83"/>
                      <a:pt x="175" y="83"/>
                      <a:pt x="174" y="83"/>
                    </a:cubicBezTo>
                    <a:cubicBezTo>
                      <a:pt x="171" y="82"/>
                      <a:pt x="167" y="78"/>
                      <a:pt x="165" y="79"/>
                    </a:cubicBezTo>
                    <a:cubicBezTo>
                      <a:pt x="162" y="80"/>
                      <a:pt x="162" y="82"/>
                      <a:pt x="161" y="84"/>
                    </a:cubicBezTo>
                    <a:cubicBezTo>
                      <a:pt x="161" y="88"/>
                      <a:pt x="160" y="91"/>
                      <a:pt x="158" y="94"/>
                    </a:cubicBezTo>
                    <a:cubicBezTo>
                      <a:pt x="157" y="97"/>
                      <a:pt x="155" y="99"/>
                      <a:pt x="154" y="101"/>
                    </a:cubicBezTo>
                    <a:cubicBezTo>
                      <a:pt x="153" y="102"/>
                      <a:pt x="152" y="103"/>
                      <a:pt x="151" y="103"/>
                    </a:cubicBezTo>
                    <a:cubicBezTo>
                      <a:pt x="150" y="103"/>
                      <a:pt x="148" y="103"/>
                      <a:pt x="147" y="103"/>
                    </a:cubicBezTo>
                    <a:cubicBezTo>
                      <a:pt x="116" y="94"/>
                      <a:pt x="79" y="94"/>
                      <a:pt x="48" y="103"/>
                    </a:cubicBezTo>
                    <a:cubicBezTo>
                      <a:pt x="47" y="103"/>
                      <a:pt x="46" y="103"/>
                      <a:pt x="45" y="103"/>
                    </a:cubicBezTo>
                    <a:cubicBezTo>
                      <a:pt x="44" y="103"/>
                      <a:pt x="43" y="102"/>
                      <a:pt x="42" y="101"/>
                    </a:cubicBezTo>
                    <a:cubicBezTo>
                      <a:pt x="40" y="99"/>
                      <a:pt x="39" y="97"/>
                      <a:pt x="37" y="94"/>
                    </a:cubicBezTo>
                    <a:cubicBezTo>
                      <a:pt x="36" y="91"/>
                      <a:pt x="35" y="88"/>
                      <a:pt x="34" y="84"/>
                    </a:cubicBezTo>
                    <a:cubicBezTo>
                      <a:pt x="34" y="82"/>
                      <a:pt x="33" y="80"/>
                      <a:pt x="31" y="79"/>
                    </a:cubicBezTo>
                    <a:cubicBezTo>
                      <a:pt x="28" y="78"/>
                      <a:pt x="24" y="82"/>
                      <a:pt x="21" y="83"/>
                    </a:cubicBezTo>
                    <a:cubicBezTo>
                      <a:pt x="20" y="83"/>
                      <a:pt x="19" y="83"/>
                      <a:pt x="18" y="82"/>
                    </a:cubicBezTo>
                    <a:cubicBezTo>
                      <a:pt x="18" y="81"/>
                      <a:pt x="18" y="80"/>
                      <a:pt x="17" y="78"/>
                    </a:cubicBezTo>
                    <a:cubicBezTo>
                      <a:pt x="17" y="75"/>
                      <a:pt x="17" y="71"/>
                      <a:pt x="17" y="69"/>
                    </a:cubicBezTo>
                    <a:cubicBezTo>
                      <a:pt x="17" y="60"/>
                      <a:pt x="3" y="52"/>
                      <a:pt x="1" y="43"/>
                    </a:cubicBezTo>
                    <a:cubicBezTo>
                      <a:pt x="0" y="40"/>
                      <a:pt x="1" y="37"/>
                      <a:pt x="3" y="34"/>
                    </a:cubicBezTo>
                    <a:cubicBezTo>
                      <a:pt x="4" y="32"/>
                      <a:pt x="5" y="31"/>
                      <a:pt x="6" y="30"/>
                    </a:cubicBezTo>
                    <a:cubicBezTo>
                      <a:pt x="6" y="30"/>
                      <a:pt x="6" y="30"/>
                      <a:pt x="6" y="30"/>
                    </a:cubicBezTo>
                    <a:cubicBezTo>
                      <a:pt x="6" y="15"/>
                      <a:pt x="6" y="15"/>
                      <a:pt x="6" y="15"/>
                    </a:cubicBezTo>
                    <a:cubicBezTo>
                      <a:pt x="3" y="13"/>
                      <a:pt x="2" y="11"/>
                      <a:pt x="2" y="9"/>
                    </a:cubicBezTo>
                    <a:cubicBezTo>
                      <a:pt x="2" y="5"/>
                      <a:pt x="7" y="2"/>
                      <a:pt x="13" y="2"/>
                    </a:cubicBezTo>
                    <a:cubicBezTo>
                      <a:pt x="18" y="2"/>
                      <a:pt x="22" y="4"/>
                      <a:pt x="24" y="7"/>
                    </a:cubicBezTo>
                    <a:cubicBezTo>
                      <a:pt x="25" y="5"/>
                      <a:pt x="27" y="3"/>
                      <a:pt x="28" y="0"/>
                    </a:cubicBezTo>
                    <a:cubicBezTo>
                      <a:pt x="28" y="0"/>
                      <a:pt x="28" y="0"/>
                      <a:pt x="28" y="0"/>
                    </a:cubicBezTo>
                    <a:cubicBezTo>
                      <a:pt x="28" y="15"/>
                      <a:pt x="28" y="15"/>
                      <a:pt x="28" y="15"/>
                    </a:cubicBezTo>
                    <a:cubicBezTo>
                      <a:pt x="28" y="18"/>
                      <a:pt x="28" y="20"/>
                      <a:pt x="27" y="23"/>
                    </a:cubicBezTo>
                    <a:cubicBezTo>
                      <a:pt x="25" y="26"/>
                      <a:pt x="24" y="29"/>
                      <a:pt x="24" y="33"/>
                    </a:cubicBezTo>
                    <a:cubicBezTo>
                      <a:pt x="24" y="39"/>
                      <a:pt x="24" y="39"/>
                      <a:pt x="24" y="39"/>
                    </a:cubicBezTo>
                    <a:cubicBezTo>
                      <a:pt x="35" y="39"/>
                      <a:pt x="35" y="39"/>
                      <a:pt x="35" y="39"/>
                    </a:cubicBezTo>
                    <a:cubicBezTo>
                      <a:pt x="40" y="39"/>
                      <a:pt x="45" y="42"/>
                      <a:pt x="46" y="47"/>
                    </a:cubicBezTo>
                    <a:cubicBezTo>
                      <a:pt x="47" y="50"/>
                      <a:pt x="47" y="52"/>
                      <a:pt x="47" y="54"/>
                    </a:cubicBezTo>
                    <a:cubicBezTo>
                      <a:pt x="46" y="56"/>
                      <a:pt x="45" y="57"/>
                      <a:pt x="43" y="59"/>
                    </a:cubicBezTo>
                    <a:cubicBezTo>
                      <a:pt x="42" y="61"/>
                      <a:pt x="41" y="62"/>
                      <a:pt x="41" y="65"/>
                    </a:cubicBezTo>
                    <a:cubicBezTo>
                      <a:pt x="41" y="67"/>
                      <a:pt x="41" y="69"/>
                      <a:pt x="44" y="72"/>
                    </a:cubicBezTo>
                    <a:cubicBezTo>
                      <a:pt x="82" y="64"/>
                      <a:pt x="112" y="64"/>
                      <a:pt x="151" y="72"/>
                    </a:cubicBezTo>
                    <a:close/>
                    <a:moveTo>
                      <a:pt x="146" y="100"/>
                    </a:moveTo>
                    <a:cubicBezTo>
                      <a:pt x="148" y="101"/>
                      <a:pt x="149" y="101"/>
                      <a:pt x="149" y="99"/>
                    </a:cubicBezTo>
                    <a:cubicBezTo>
                      <a:pt x="151" y="93"/>
                      <a:pt x="149" y="85"/>
                      <a:pt x="149" y="79"/>
                    </a:cubicBezTo>
                    <a:cubicBezTo>
                      <a:pt x="149" y="77"/>
                      <a:pt x="149" y="76"/>
                      <a:pt x="150" y="74"/>
                    </a:cubicBezTo>
                    <a:cubicBezTo>
                      <a:pt x="114" y="66"/>
                      <a:pt x="81" y="66"/>
                      <a:pt x="45" y="74"/>
                    </a:cubicBezTo>
                    <a:cubicBezTo>
                      <a:pt x="46" y="76"/>
                      <a:pt x="46" y="77"/>
                      <a:pt x="46" y="79"/>
                    </a:cubicBezTo>
                    <a:cubicBezTo>
                      <a:pt x="46" y="85"/>
                      <a:pt x="44" y="93"/>
                      <a:pt x="46" y="99"/>
                    </a:cubicBezTo>
                    <a:cubicBezTo>
                      <a:pt x="46" y="101"/>
                      <a:pt x="48" y="101"/>
                      <a:pt x="49" y="100"/>
                    </a:cubicBezTo>
                    <a:cubicBezTo>
                      <a:pt x="80" y="92"/>
                      <a:pt x="115" y="92"/>
                      <a:pt x="146" y="100"/>
                    </a:cubicBezTo>
                    <a:close/>
                    <a:moveTo>
                      <a:pt x="44" y="100"/>
                    </a:moveTo>
                    <a:cubicBezTo>
                      <a:pt x="43" y="97"/>
                      <a:pt x="43" y="93"/>
                      <a:pt x="43" y="89"/>
                    </a:cubicBezTo>
                    <a:cubicBezTo>
                      <a:pt x="43" y="84"/>
                      <a:pt x="44" y="80"/>
                      <a:pt x="44" y="77"/>
                    </a:cubicBezTo>
                    <a:cubicBezTo>
                      <a:pt x="43" y="75"/>
                      <a:pt x="42" y="74"/>
                      <a:pt x="41" y="73"/>
                    </a:cubicBezTo>
                    <a:cubicBezTo>
                      <a:pt x="38" y="69"/>
                      <a:pt x="37" y="64"/>
                      <a:pt x="40" y="60"/>
                    </a:cubicBezTo>
                    <a:cubicBezTo>
                      <a:pt x="42" y="57"/>
                      <a:pt x="45" y="55"/>
                      <a:pt x="45" y="52"/>
                    </a:cubicBezTo>
                    <a:cubicBezTo>
                      <a:pt x="45" y="49"/>
                      <a:pt x="44" y="43"/>
                      <a:pt x="37" y="41"/>
                    </a:cubicBezTo>
                    <a:cubicBezTo>
                      <a:pt x="23" y="41"/>
                      <a:pt x="23" y="41"/>
                      <a:pt x="23" y="41"/>
                    </a:cubicBezTo>
                    <a:cubicBezTo>
                      <a:pt x="22" y="44"/>
                      <a:pt x="22" y="50"/>
                      <a:pt x="23" y="53"/>
                    </a:cubicBezTo>
                    <a:cubicBezTo>
                      <a:pt x="25" y="57"/>
                      <a:pt x="28" y="61"/>
                      <a:pt x="28" y="67"/>
                    </a:cubicBezTo>
                    <a:cubicBezTo>
                      <a:pt x="28" y="77"/>
                      <a:pt x="28" y="77"/>
                      <a:pt x="28" y="77"/>
                    </a:cubicBezTo>
                    <a:cubicBezTo>
                      <a:pt x="29" y="77"/>
                      <a:pt x="29" y="77"/>
                      <a:pt x="29" y="77"/>
                    </a:cubicBezTo>
                    <a:cubicBezTo>
                      <a:pt x="29" y="77"/>
                      <a:pt x="33" y="75"/>
                      <a:pt x="35" y="80"/>
                    </a:cubicBezTo>
                    <a:cubicBezTo>
                      <a:pt x="36" y="82"/>
                      <a:pt x="36" y="86"/>
                      <a:pt x="37" y="89"/>
                    </a:cubicBezTo>
                    <a:cubicBezTo>
                      <a:pt x="38" y="92"/>
                      <a:pt x="40" y="95"/>
                      <a:pt x="41" y="97"/>
                    </a:cubicBezTo>
                    <a:cubicBezTo>
                      <a:pt x="42" y="98"/>
                      <a:pt x="43" y="100"/>
                      <a:pt x="44" y="100"/>
                    </a:cubicBezTo>
                    <a:close/>
                    <a:moveTo>
                      <a:pt x="21" y="41"/>
                    </a:moveTo>
                    <a:cubicBezTo>
                      <a:pt x="21" y="40"/>
                      <a:pt x="21" y="34"/>
                      <a:pt x="21" y="31"/>
                    </a:cubicBezTo>
                    <a:cubicBezTo>
                      <a:pt x="22" y="28"/>
                      <a:pt x="23" y="25"/>
                      <a:pt x="25" y="23"/>
                    </a:cubicBezTo>
                    <a:cubicBezTo>
                      <a:pt x="26" y="20"/>
                      <a:pt x="26" y="18"/>
                      <a:pt x="26" y="16"/>
                    </a:cubicBezTo>
                    <a:cubicBezTo>
                      <a:pt x="26" y="13"/>
                      <a:pt x="26" y="10"/>
                      <a:pt x="26" y="7"/>
                    </a:cubicBezTo>
                    <a:cubicBezTo>
                      <a:pt x="26" y="7"/>
                      <a:pt x="22" y="14"/>
                      <a:pt x="16" y="22"/>
                    </a:cubicBezTo>
                    <a:cubicBezTo>
                      <a:pt x="13" y="26"/>
                      <a:pt x="8" y="30"/>
                      <a:pt x="5" y="34"/>
                    </a:cubicBezTo>
                    <a:cubicBezTo>
                      <a:pt x="4" y="37"/>
                      <a:pt x="2" y="41"/>
                      <a:pt x="4" y="45"/>
                    </a:cubicBezTo>
                    <a:cubicBezTo>
                      <a:pt x="5" y="46"/>
                      <a:pt x="5" y="48"/>
                      <a:pt x="6" y="49"/>
                    </a:cubicBezTo>
                    <a:cubicBezTo>
                      <a:pt x="6" y="49"/>
                      <a:pt x="6" y="49"/>
                      <a:pt x="6" y="49"/>
                    </a:cubicBezTo>
                    <a:cubicBezTo>
                      <a:pt x="6" y="49"/>
                      <a:pt x="15" y="49"/>
                      <a:pt x="21" y="41"/>
                    </a:cubicBezTo>
                    <a:close/>
                    <a:moveTo>
                      <a:pt x="8" y="51"/>
                    </a:moveTo>
                    <a:cubicBezTo>
                      <a:pt x="13" y="56"/>
                      <a:pt x="19" y="62"/>
                      <a:pt x="20" y="69"/>
                    </a:cubicBezTo>
                    <a:cubicBezTo>
                      <a:pt x="20" y="71"/>
                      <a:pt x="19" y="80"/>
                      <a:pt x="20" y="80"/>
                    </a:cubicBezTo>
                    <a:cubicBezTo>
                      <a:pt x="20" y="81"/>
                      <a:pt x="21" y="81"/>
                      <a:pt x="22" y="80"/>
                    </a:cubicBezTo>
                    <a:cubicBezTo>
                      <a:pt x="22" y="80"/>
                      <a:pt x="24" y="79"/>
                      <a:pt x="26" y="78"/>
                    </a:cubicBezTo>
                    <a:cubicBezTo>
                      <a:pt x="26" y="76"/>
                      <a:pt x="26" y="72"/>
                      <a:pt x="26" y="67"/>
                    </a:cubicBezTo>
                    <a:cubicBezTo>
                      <a:pt x="26" y="64"/>
                      <a:pt x="24" y="59"/>
                      <a:pt x="22" y="56"/>
                    </a:cubicBezTo>
                    <a:cubicBezTo>
                      <a:pt x="20" y="53"/>
                      <a:pt x="20" y="49"/>
                      <a:pt x="20" y="46"/>
                    </a:cubicBezTo>
                    <a:cubicBezTo>
                      <a:pt x="20" y="46"/>
                      <a:pt x="14" y="50"/>
                      <a:pt x="8" y="51"/>
                    </a:cubicBezTo>
                    <a:close/>
                    <a:moveTo>
                      <a:pt x="8" y="27"/>
                    </a:moveTo>
                    <a:cubicBezTo>
                      <a:pt x="11" y="24"/>
                      <a:pt x="13" y="22"/>
                      <a:pt x="15" y="19"/>
                    </a:cubicBezTo>
                    <a:cubicBezTo>
                      <a:pt x="16" y="18"/>
                      <a:pt x="17" y="17"/>
                      <a:pt x="18" y="15"/>
                    </a:cubicBezTo>
                    <a:cubicBezTo>
                      <a:pt x="8" y="15"/>
                      <a:pt x="8" y="15"/>
                      <a:pt x="8" y="15"/>
                    </a:cubicBezTo>
                    <a:cubicBezTo>
                      <a:pt x="8" y="27"/>
                      <a:pt x="8" y="27"/>
                      <a:pt x="8" y="27"/>
                    </a:cubicBezTo>
                    <a:close/>
                    <a:moveTo>
                      <a:pt x="20" y="13"/>
                    </a:moveTo>
                    <a:cubicBezTo>
                      <a:pt x="21" y="12"/>
                      <a:pt x="22" y="10"/>
                      <a:pt x="23" y="9"/>
                    </a:cubicBezTo>
                    <a:cubicBezTo>
                      <a:pt x="22" y="6"/>
                      <a:pt x="18" y="4"/>
                      <a:pt x="13" y="4"/>
                    </a:cubicBezTo>
                    <a:cubicBezTo>
                      <a:pt x="8" y="4"/>
                      <a:pt x="4" y="6"/>
                      <a:pt x="4" y="9"/>
                    </a:cubicBezTo>
                    <a:cubicBezTo>
                      <a:pt x="4" y="11"/>
                      <a:pt x="5" y="12"/>
                      <a:pt x="7" y="13"/>
                    </a:cubicBezTo>
                    <a:cubicBezTo>
                      <a:pt x="7" y="13"/>
                      <a:pt x="8" y="13"/>
                      <a:pt x="8" y="13"/>
                    </a:cubicBezTo>
                    <a:cubicBezTo>
                      <a:pt x="19" y="13"/>
                      <a:pt x="19" y="13"/>
                      <a:pt x="19" y="13"/>
                    </a:cubicBezTo>
                    <a:cubicBezTo>
                      <a:pt x="20" y="13"/>
                      <a:pt x="20" y="13"/>
                      <a:pt x="20" y="13"/>
                    </a:cubicBezTo>
                    <a:close/>
                    <a:moveTo>
                      <a:pt x="151" y="100"/>
                    </a:moveTo>
                    <a:cubicBezTo>
                      <a:pt x="153" y="97"/>
                      <a:pt x="152" y="93"/>
                      <a:pt x="152" y="89"/>
                    </a:cubicBezTo>
                    <a:cubicBezTo>
                      <a:pt x="152" y="84"/>
                      <a:pt x="151" y="80"/>
                      <a:pt x="152" y="77"/>
                    </a:cubicBezTo>
                    <a:cubicBezTo>
                      <a:pt x="152" y="75"/>
                      <a:pt x="153" y="74"/>
                      <a:pt x="154" y="73"/>
                    </a:cubicBezTo>
                    <a:cubicBezTo>
                      <a:pt x="157" y="69"/>
                      <a:pt x="158" y="64"/>
                      <a:pt x="155" y="60"/>
                    </a:cubicBezTo>
                    <a:cubicBezTo>
                      <a:pt x="153" y="57"/>
                      <a:pt x="150" y="55"/>
                      <a:pt x="150" y="52"/>
                    </a:cubicBezTo>
                    <a:cubicBezTo>
                      <a:pt x="150" y="49"/>
                      <a:pt x="151" y="43"/>
                      <a:pt x="158" y="41"/>
                    </a:cubicBezTo>
                    <a:cubicBezTo>
                      <a:pt x="172" y="41"/>
                      <a:pt x="172" y="41"/>
                      <a:pt x="172" y="41"/>
                    </a:cubicBezTo>
                    <a:cubicBezTo>
                      <a:pt x="173" y="44"/>
                      <a:pt x="174" y="50"/>
                      <a:pt x="172" y="53"/>
                    </a:cubicBezTo>
                    <a:cubicBezTo>
                      <a:pt x="170" y="57"/>
                      <a:pt x="167" y="61"/>
                      <a:pt x="167" y="67"/>
                    </a:cubicBezTo>
                    <a:cubicBezTo>
                      <a:pt x="167" y="77"/>
                      <a:pt x="167" y="77"/>
                      <a:pt x="167" y="77"/>
                    </a:cubicBezTo>
                    <a:cubicBezTo>
                      <a:pt x="167" y="77"/>
                      <a:pt x="166" y="77"/>
                      <a:pt x="166" y="77"/>
                    </a:cubicBezTo>
                    <a:cubicBezTo>
                      <a:pt x="166" y="77"/>
                      <a:pt x="162" y="75"/>
                      <a:pt x="160" y="80"/>
                    </a:cubicBezTo>
                    <a:cubicBezTo>
                      <a:pt x="159" y="82"/>
                      <a:pt x="159" y="86"/>
                      <a:pt x="158" y="89"/>
                    </a:cubicBezTo>
                    <a:cubicBezTo>
                      <a:pt x="157" y="92"/>
                      <a:pt x="155" y="95"/>
                      <a:pt x="154" y="97"/>
                    </a:cubicBezTo>
                    <a:cubicBezTo>
                      <a:pt x="153" y="98"/>
                      <a:pt x="152" y="100"/>
                      <a:pt x="151" y="100"/>
                    </a:cubicBezTo>
                    <a:close/>
                    <a:moveTo>
                      <a:pt x="174" y="41"/>
                    </a:moveTo>
                    <a:cubicBezTo>
                      <a:pt x="174" y="40"/>
                      <a:pt x="174" y="34"/>
                      <a:pt x="174" y="31"/>
                    </a:cubicBezTo>
                    <a:cubicBezTo>
                      <a:pt x="174" y="28"/>
                      <a:pt x="172" y="25"/>
                      <a:pt x="171" y="23"/>
                    </a:cubicBezTo>
                    <a:cubicBezTo>
                      <a:pt x="170" y="20"/>
                      <a:pt x="169" y="18"/>
                      <a:pt x="169" y="16"/>
                    </a:cubicBezTo>
                    <a:cubicBezTo>
                      <a:pt x="169" y="13"/>
                      <a:pt x="169" y="10"/>
                      <a:pt x="169" y="7"/>
                    </a:cubicBezTo>
                    <a:cubicBezTo>
                      <a:pt x="169" y="7"/>
                      <a:pt x="173" y="14"/>
                      <a:pt x="179" y="22"/>
                    </a:cubicBezTo>
                    <a:cubicBezTo>
                      <a:pt x="183" y="26"/>
                      <a:pt x="187" y="30"/>
                      <a:pt x="190" y="34"/>
                    </a:cubicBezTo>
                    <a:cubicBezTo>
                      <a:pt x="192" y="37"/>
                      <a:pt x="193" y="41"/>
                      <a:pt x="191" y="45"/>
                    </a:cubicBezTo>
                    <a:cubicBezTo>
                      <a:pt x="191" y="46"/>
                      <a:pt x="190" y="48"/>
                      <a:pt x="189" y="49"/>
                    </a:cubicBezTo>
                    <a:cubicBezTo>
                      <a:pt x="189" y="49"/>
                      <a:pt x="189" y="49"/>
                      <a:pt x="189" y="49"/>
                    </a:cubicBezTo>
                    <a:cubicBezTo>
                      <a:pt x="189" y="49"/>
                      <a:pt x="180" y="49"/>
                      <a:pt x="174" y="41"/>
                    </a:cubicBezTo>
                    <a:close/>
                    <a:moveTo>
                      <a:pt x="187" y="51"/>
                    </a:moveTo>
                    <a:cubicBezTo>
                      <a:pt x="182" y="56"/>
                      <a:pt x="176" y="62"/>
                      <a:pt x="176" y="69"/>
                    </a:cubicBezTo>
                    <a:cubicBezTo>
                      <a:pt x="176" y="71"/>
                      <a:pt x="176" y="80"/>
                      <a:pt x="175" y="80"/>
                    </a:cubicBezTo>
                    <a:cubicBezTo>
                      <a:pt x="175" y="81"/>
                      <a:pt x="174" y="81"/>
                      <a:pt x="173" y="80"/>
                    </a:cubicBezTo>
                    <a:cubicBezTo>
                      <a:pt x="173" y="80"/>
                      <a:pt x="171" y="79"/>
                      <a:pt x="169" y="78"/>
                    </a:cubicBezTo>
                    <a:cubicBezTo>
                      <a:pt x="169" y="76"/>
                      <a:pt x="169" y="72"/>
                      <a:pt x="169" y="67"/>
                    </a:cubicBezTo>
                    <a:cubicBezTo>
                      <a:pt x="169" y="64"/>
                      <a:pt x="171" y="59"/>
                      <a:pt x="173" y="56"/>
                    </a:cubicBezTo>
                    <a:cubicBezTo>
                      <a:pt x="175" y="53"/>
                      <a:pt x="176" y="49"/>
                      <a:pt x="175" y="46"/>
                    </a:cubicBezTo>
                    <a:cubicBezTo>
                      <a:pt x="175" y="46"/>
                      <a:pt x="181" y="50"/>
                      <a:pt x="187" y="51"/>
                    </a:cubicBezTo>
                    <a:close/>
                    <a:moveTo>
                      <a:pt x="187" y="27"/>
                    </a:moveTo>
                    <a:cubicBezTo>
                      <a:pt x="184" y="24"/>
                      <a:pt x="182" y="22"/>
                      <a:pt x="180" y="19"/>
                    </a:cubicBezTo>
                    <a:cubicBezTo>
                      <a:pt x="179" y="18"/>
                      <a:pt x="178" y="17"/>
                      <a:pt x="177" y="15"/>
                    </a:cubicBezTo>
                    <a:cubicBezTo>
                      <a:pt x="187" y="15"/>
                      <a:pt x="187" y="15"/>
                      <a:pt x="187" y="15"/>
                    </a:cubicBezTo>
                    <a:cubicBezTo>
                      <a:pt x="187" y="27"/>
                      <a:pt x="187" y="27"/>
                      <a:pt x="187" y="27"/>
                    </a:cubicBezTo>
                    <a:close/>
                    <a:moveTo>
                      <a:pt x="175" y="13"/>
                    </a:moveTo>
                    <a:cubicBezTo>
                      <a:pt x="174" y="12"/>
                      <a:pt x="173" y="10"/>
                      <a:pt x="172" y="9"/>
                    </a:cubicBezTo>
                    <a:cubicBezTo>
                      <a:pt x="173" y="6"/>
                      <a:pt x="177" y="4"/>
                      <a:pt x="182" y="4"/>
                    </a:cubicBezTo>
                    <a:cubicBezTo>
                      <a:pt x="187" y="4"/>
                      <a:pt x="191" y="6"/>
                      <a:pt x="191" y="9"/>
                    </a:cubicBezTo>
                    <a:cubicBezTo>
                      <a:pt x="191" y="11"/>
                      <a:pt x="190" y="12"/>
                      <a:pt x="189" y="13"/>
                    </a:cubicBezTo>
                    <a:cubicBezTo>
                      <a:pt x="188" y="13"/>
                      <a:pt x="187" y="13"/>
                      <a:pt x="187" y="13"/>
                    </a:cubicBezTo>
                    <a:cubicBezTo>
                      <a:pt x="176" y="13"/>
                      <a:pt x="176" y="13"/>
                      <a:pt x="176" y="13"/>
                    </a:cubicBezTo>
                    <a:cubicBezTo>
                      <a:pt x="176" y="13"/>
                      <a:pt x="175" y="13"/>
                      <a:pt x="175"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endParaRPr>
              </a:p>
            </p:txBody>
          </p:sp>
        </p:grpSp>
      </p:grpSp>
    </p:spTree>
    <p:extLst>
      <p:ext uri="{BB962C8B-B14F-4D97-AF65-F5344CB8AC3E}">
        <p14:creationId xmlns:p14="http://schemas.microsoft.com/office/powerpoint/2010/main" val="9932404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
        <p:nvSpPr>
          <p:cNvPr id="25" name="矩形: 圆角 24"/>
          <p:cNvSpPr/>
          <p:nvPr userDrawn="1"/>
        </p:nvSpPr>
        <p:spPr>
          <a:xfrm>
            <a:off x="265176" y="195263"/>
            <a:ext cx="8677656" cy="4716462"/>
          </a:xfrm>
          <a:prstGeom prst="roundRect">
            <a:avLst>
              <a:gd name="adj" fmla="val 891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endParaRPr>
          </a:p>
        </p:txBody>
      </p:sp>
      <p:grpSp>
        <p:nvGrpSpPr>
          <p:cNvPr id="2" name="组合 1"/>
          <p:cNvGrpSpPr/>
          <p:nvPr userDrawn="1"/>
        </p:nvGrpSpPr>
        <p:grpSpPr>
          <a:xfrm>
            <a:off x="7942629" y="231775"/>
            <a:ext cx="819654" cy="692361"/>
            <a:chOff x="2992437" y="0"/>
            <a:chExt cx="2543175" cy="2148217"/>
          </a:xfrm>
          <a:solidFill>
            <a:schemeClr val="accent1"/>
          </a:solidFill>
        </p:grpSpPr>
        <p:grpSp>
          <p:nvGrpSpPr>
            <p:cNvPr id="3" name="组合 2"/>
            <p:cNvGrpSpPr/>
            <p:nvPr/>
          </p:nvGrpSpPr>
          <p:grpSpPr>
            <a:xfrm>
              <a:off x="2992437" y="1183017"/>
              <a:ext cx="2543175" cy="965200"/>
              <a:chOff x="3297238" y="2879725"/>
              <a:chExt cx="2543175" cy="965200"/>
            </a:xfrm>
            <a:grpFill/>
          </p:grpSpPr>
          <p:sp>
            <p:nvSpPr>
              <p:cNvPr id="15" name="Freeform 5"/>
              <p:cNvSpPr/>
              <p:nvPr/>
            </p:nvSpPr>
            <p:spPr bwMode="auto">
              <a:xfrm>
                <a:off x="3303588" y="2997200"/>
                <a:ext cx="573088" cy="647700"/>
              </a:xfrm>
              <a:custGeom>
                <a:avLst/>
                <a:gdLst>
                  <a:gd name="T0" fmla="*/ 139 w 152"/>
                  <a:gd name="T1" fmla="*/ 70 h 172"/>
                  <a:gd name="T2" fmla="*/ 120 w 152"/>
                  <a:gd name="T3" fmla="*/ 78 h 172"/>
                  <a:gd name="T4" fmla="*/ 130 w 152"/>
                  <a:gd name="T5" fmla="*/ 91 h 172"/>
                  <a:gd name="T6" fmla="*/ 124 w 152"/>
                  <a:gd name="T7" fmla="*/ 118 h 172"/>
                  <a:gd name="T8" fmla="*/ 136 w 152"/>
                  <a:gd name="T9" fmla="*/ 123 h 172"/>
                  <a:gd name="T10" fmla="*/ 140 w 152"/>
                  <a:gd name="T11" fmla="*/ 137 h 172"/>
                  <a:gd name="T12" fmla="*/ 139 w 152"/>
                  <a:gd name="T13" fmla="*/ 155 h 172"/>
                  <a:gd name="T14" fmla="*/ 119 w 152"/>
                  <a:gd name="T15" fmla="*/ 149 h 172"/>
                  <a:gd name="T16" fmla="*/ 94 w 152"/>
                  <a:gd name="T17" fmla="*/ 136 h 172"/>
                  <a:gd name="T18" fmla="*/ 73 w 152"/>
                  <a:gd name="T19" fmla="*/ 134 h 172"/>
                  <a:gd name="T20" fmla="*/ 69 w 152"/>
                  <a:gd name="T21" fmla="*/ 118 h 172"/>
                  <a:gd name="T22" fmla="*/ 93 w 152"/>
                  <a:gd name="T23" fmla="*/ 110 h 172"/>
                  <a:gd name="T24" fmla="*/ 105 w 152"/>
                  <a:gd name="T25" fmla="*/ 106 h 172"/>
                  <a:gd name="T26" fmla="*/ 110 w 152"/>
                  <a:gd name="T27" fmla="*/ 100 h 172"/>
                  <a:gd name="T28" fmla="*/ 98 w 152"/>
                  <a:gd name="T29" fmla="*/ 100 h 172"/>
                  <a:gd name="T30" fmla="*/ 86 w 152"/>
                  <a:gd name="T31" fmla="*/ 108 h 172"/>
                  <a:gd name="T32" fmla="*/ 81 w 152"/>
                  <a:gd name="T33" fmla="*/ 89 h 172"/>
                  <a:gd name="T34" fmla="*/ 100 w 152"/>
                  <a:gd name="T35" fmla="*/ 72 h 172"/>
                  <a:gd name="T36" fmla="*/ 123 w 152"/>
                  <a:gd name="T37" fmla="*/ 60 h 172"/>
                  <a:gd name="T38" fmla="*/ 110 w 152"/>
                  <a:gd name="T39" fmla="*/ 55 h 172"/>
                  <a:gd name="T40" fmla="*/ 90 w 152"/>
                  <a:gd name="T41" fmla="*/ 70 h 172"/>
                  <a:gd name="T42" fmla="*/ 79 w 152"/>
                  <a:gd name="T43" fmla="*/ 80 h 172"/>
                  <a:gd name="T44" fmla="*/ 67 w 152"/>
                  <a:gd name="T45" fmla="*/ 71 h 172"/>
                  <a:gd name="T46" fmla="*/ 73 w 152"/>
                  <a:gd name="T47" fmla="*/ 58 h 172"/>
                  <a:gd name="T48" fmla="*/ 87 w 152"/>
                  <a:gd name="T49" fmla="*/ 38 h 172"/>
                  <a:gd name="T50" fmla="*/ 91 w 152"/>
                  <a:gd name="T51" fmla="*/ 27 h 172"/>
                  <a:gd name="T52" fmla="*/ 80 w 152"/>
                  <a:gd name="T53" fmla="*/ 31 h 172"/>
                  <a:gd name="T54" fmla="*/ 59 w 152"/>
                  <a:gd name="T55" fmla="*/ 37 h 172"/>
                  <a:gd name="T56" fmla="*/ 53 w 152"/>
                  <a:gd name="T57" fmla="*/ 59 h 172"/>
                  <a:gd name="T58" fmla="*/ 49 w 152"/>
                  <a:gd name="T59" fmla="*/ 76 h 172"/>
                  <a:gd name="T60" fmla="*/ 43 w 152"/>
                  <a:gd name="T61" fmla="*/ 92 h 172"/>
                  <a:gd name="T62" fmla="*/ 40 w 152"/>
                  <a:gd name="T63" fmla="*/ 102 h 172"/>
                  <a:gd name="T64" fmla="*/ 36 w 152"/>
                  <a:gd name="T65" fmla="*/ 117 h 172"/>
                  <a:gd name="T66" fmla="*/ 32 w 152"/>
                  <a:gd name="T67" fmla="*/ 128 h 172"/>
                  <a:gd name="T68" fmla="*/ 21 w 152"/>
                  <a:gd name="T69" fmla="*/ 154 h 172"/>
                  <a:gd name="T70" fmla="*/ 12 w 152"/>
                  <a:gd name="T71" fmla="*/ 167 h 172"/>
                  <a:gd name="T72" fmla="*/ 0 w 152"/>
                  <a:gd name="T73" fmla="*/ 164 h 172"/>
                  <a:gd name="T74" fmla="*/ 11 w 152"/>
                  <a:gd name="T75" fmla="*/ 138 h 172"/>
                  <a:gd name="T76" fmla="*/ 18 w 152"/>
                  <a:gd name="T77" fmla="*/ 119 h 172"/>
                  <a:gd name="T78" fmla="*/ 24 w 152"/>
                  <a:gd name="T79" fmla="*/ 101 h 172"/>
                  <a:gd name="T80" fmla="*/ 27 w 152"/>
                  <a:gd name="T81" fmla="*/ 91 h 172"/>
                  <a:gd name="T82" fmla="*/ 31 w 152"/>
                  <a:gd name="T83" fmla="*/ 75 h 172"/>
                  <a:gd name="T84" fmla="*/ 37 w 152"/>
                  <a:gd name="T85" fmla="*/ 47 h 172"/>
                  <a:gd name="T86" fmla="*/ 42 w 152"/>
                  <a:gd name="T87" fmla="*/ 29 h 172"/>
                  <a:gd name="T88" fmla="*/ 61 w 152"/>
                  <a:gd name="T89" fmla="*/ 19 h 172"/>
                  <a:gd name="T90" fmla="*/ 79 w 152"/>
                  <a:gd name="T91" fmla="*/ 9 h 172"/>
                  <a:gd name="T92" fmla="*/ 93 w 152"/>
                  <a:gd name="T93" fmla="*/ 7 h 172"/>
                  <a:gd name="T94" fmla="*/ 104 w 152"/>
                  <a:gd name="T95" fmla="*/ 2 h 172"/>
                  <a:gd name="T96" fmla="*/ 119 w 152"/>
                  <a:gd name="T97" fmla="*/ 3 h 172"/>
                  <a:gd name="T98" fmla="*/ 132 w 152"/>
                  <a:gd name="T99" fmla="*/ 2 h 172"/>
                  <a:gd name="T100" fmla="*/ 129 w 152"/>
                  <a:gd name="T101" fmla="*/ 14 h 172"/>
                  <a:gd name="T102" fmla="*/ 112 w 152"/>
                  <a:gd name="T103" fmla="*/ 34 h 172"/>
                  <a:gd name="T104" fmla="*/ 123 w 152"/>
                  <a:gd name="T105" fmla="*/ 33 h 172"/>
                  <a:gd name="T106" fmla="*/ 150 w 152"/>
                  <a:gd name="T107" fmla="*/ 4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2" h="172">
                    <a:moveTo>
                      <a:pt x="151" y="50"/>
                    </a:moveTo>
                    <a:cubicBezTo>
                      <a:pt x="151" y="53"/>
                      <a:pt x="150" y="56"/>
                      <a:pt x="149" y="60"/>
                    </a:cubicBezTo>
                    <a:cubicBezTo>
                      <a:pt x="149" y="60"/>
                      <a:pt x="149" y="61"/>
                      <a:pt x="149" y="61"/>
                    </a:cubicBezTo>
                    <a:cubicBezTo>
                      <a:pt x="148" y="62"/>
                      <a:pt x="148" y="62"/>
                      <a:pt x="148" y="63"/>
                    </a:cubicBezTo>
                    <a:cubicBezTo>
                      <a:pt x="147" y="64"/>
                      <a:pt x="147" y="65"/>
                      <a:pt x="146" y="66"/>
                    </a:cubicBezTo>
                    <a:cubicBezTo>
                      <a:pt x="145" y="67"/>
                      <a:pt x="141" y="70"/>
                      <a:pt x="139" y="70"/>
                    </a:cubicBezTo>
                    <a:cubicBezTo>
                      <a:pt x="139" y="70"/>
                      <a:pt x="138" y="71"/>
                      <a:pt x="138" y="71"/>
                    </a:cubicBezTo>
                    <a:cubicBezTo>
                      <a:pt x="136" y="71"/>
                      <a:pt x="134" y="71"/>
                      <a:pt x="132" y="72"/>
                    </a:cubicBezTo>
                    <a:cubicBezTo>
                      <a:pt x="130" y="72"/>
                      <a:pt x="129" y="72"/>
                      <a:pt x="128" y="72"/>
                    </a:cubicBezTo>
                    <a:cubicBezTo>
                      <a:pt x="127" y="73"/>
                      <a:pt x="125" y="73"/>
                      <a:pt x="124" y="74"/>
                    </a:cubicBezTo>
                    <a:cubicBezTo>
                      <a:pt x="123" y="75"/>
                      <a:pt x="122" y="76"/>
                      <a:pt x="121" y="77"/>
                    </a:cubicBezTo>
                    <a:cubicBezTo>
                      <a:pt x="120" y="77"/>
                      <a:pt x="120" y="77"/>
                      <a:pt x="120" y="78"/>
                    </a:cubicBezTo>
                    <a:cubicBezTo>
                      <a:pt x="119" y="79"/>
                      <a:pt x="116" y="80"/>
                      <a:pt x="117" y="83"/>
                    </a:cubicBezTo>
                    <a:cubicBezTo>
                      <a:pt x="118" y="83"/>
                      <a:pt x="118" y="83"/>
                      <a:pt x="118" y="84"/>
                    </a:cubicBezTo>
                    <a:cubicBezTo>
                      <a:pt x="119" y="84"/>
                      <a:pt x="120" y="85"/>
                      <a:pt x="121" y="85"/>
                    </a:cubicBezTo>
                    <a:cubicBezTo>
                      <a:pt x="121" y="85"/>
                      <a:pt x="121" y="85"/>
                      <a:pt x="122" y="86"/>
                    </a:cubicBezTo>
                    <a:cubicBezTo>
                      <a:pt x="123" y="86"/>
                      <a:pt x="125" y="87"/>
                      <a:pt x="128" y="89"/>
                    </a:cubicBezTo>
                    <a:cubicBezTo>
                      <a:pt x="129" y="90"/>
                      <a:pt x="129" y="91"/>
                      <a:pt x="130" y="91"/>
                    </a:cubicBezTo>
                    <a:cubicBezTo>
                      <a:pt x="130" y="92"/>
                      <a:pt x="130" y="93"/>
                      <a:pt x="131" y="95"/>
                    </a:cubicBezTo>
                    <a:cubicBezTo>
                      <a:pt x="131" y="98"/>
                      <a:pt x="131" y="102"/>
                      <a:pt x="131" y="106"/>
                    </a:cubicBezTo>
                    <a:cubicBezTo>
                      <a:pt x="130" y="106"/>
                      <a:pt x="130" y="106"/>
                      <a:pt x="130" y="107"/>
                    </a:cubicBezTo>
                    <a:cubicBezTo>
                      <a:pt x="130" y="107"/>
                      <a:pt x="130" y="108"/>
                      <a:pt x="130" y="109"/>
                    </a:cubicBezTo>
                    <a:cubicBezTo>
                      <a:pt x="129" y="110"/>
                      <a:pt x="128" y="111"/>
                      <a:pt x="127" y="113"/>
                    </a:cubicBezTo>
                    <a:cubicBezTo>
                      <a:pt x="126" y="114"/>
                      <a:pt x="125" y="116"/>
                      <a:pt x="124" y="118"/>
                    </a:cubicBezTo>
                    <a:cubicBezTo>
                      <a:pt x="124" y="118"/>
                      <a:pt x="123" y="118"/>
                      <a:pt x="123" y="119"/>
                    </a:cubicBezTo>
                    <a:cubicBezTo>
                      <a:pt x="124" y="120"/>
                      <a:pt x="126" y="119"/>
                      <a:pt x="128" y="120"/>
                    </a:cubicBezTo>
                    <a:cubicBezTo>
                      <a:pt x="128" y="120"/>
                      <a:pt x="129" y="120"/>
                      <a:pt x="130" y="120"/>
                    </a:cubicBezTo>
                    <a:cubicBezTo>
                      <a:pt x="131" y="121"/>
                      <a:pt x="132" y="121"/>
                      <a:pt x="132" y="121"/>
                    </a:cubicBezTo>
                    <a:cubicBezTo>
                      <a:pt x="134" y="122"/>
                      <a:pt x="133" y="122"/>
                      <a:pt x="134" y="122"/>
                    </a:cubicBezTo>
                    <a:cubicBezTo>
                      <a:pt x="135" y="123"/>
                      <a:pt x="135" y="123"/>
                      <a:pt x="136" y="123"/>
                    </a:cubicBezTo>
                    <a:cubicBezTo>
                      <a:pt x="136" y="124"/>
                      <a:pt x="137" y="124"/>
                      <a:pt x="138" y="124"/>
                    </a:cubicBezTo>
                    <a:cubicBezTo>
                      <a:pt x="138" y="125"/>
                      <a:pt x="139" y="126"/>
                      <a:pt x="139" y="127"/>
                    </a:cubicBezTo>
                    <a:cubicBezTo>
                      <a:pt x="139" y="127"/>
                      <a:pt x="140" y="128"/>
                      <a:pt x="140" y="129"/>
                    </a:cubicBezTo>
                    <a:cubicBezTo>
                      <a:pt x="140" y="130"/>
                      <a:pt x="140" y="130"/>
                      <a:pt x="141" y="131"/>
                    </a:cubicBezTo>
                    <a:cubicBezTo>
                      <a:pt x="140" y="132"/>
                      <a:pt x="140" y="133"/>
                      <a:pt x="140" y="134"/>
                    </a:cubicBezTo>
                    <a:cubicBezTo>
                      <a:pt x="140" y="135"/>
                      <a:pt x="140" y="136"/>
                      <a:pt x="140" y="137"/>
                    </a:cubicBezTo>
                    <a:cubicBezTo>
                      <a:pt x="140" y="138"/>
                      <a:pt x="140" y="139"/>
                      <a:pt x="141" y="139"/>
                    </a:cubicBezTo>
                    <a:cubicBezTo>
                      <a:pt x="141" y="140"/>
                      <a:pt x="141" y="141"/>
                      <a:pt x="141" y="142"/>
                    </a:cubicBezTo>
                    <a:cubicBezTo>
                      <a:pt x="141" y="143"/>
                      <a:pt x="141" y="144"/>
                      <a:pt x="142" y="146"/>
                    </a:cubicBezTo>
                    <a:cubicBezTo>
                      <a:pt x="142" y="146"/>
                      <a:pt x="142" y="149"/>
                      <a:pt x="141" y="150"/>
                    </a:cubicBezTo>
                    <a:cubicBezTo>
                      <a:pt x="141" y="151"/>
                      <a:pt x="141" y="152"/>
                      <a:pt x="140" y="153"/>
                    </a:cubicBezTo>
                    <a:cubicBezTo>
                      <a:pt x="140" y="154"/>
                      <a:pt x="139" y="154"/>
                      <a:pt x="139" y="155"/>
                    </a:cubicBezTo>
                    <a:cubicBezTo>
                      <a:pt x="139" y="155"/>
                      <a:pt x="139" y="156"/>
                      <a:pt x="139" y="156"/>
                    </a:cubicBezTo>
                    <a:cubicBezTo>
                      <a:pt x="138" y="157"/>
                      <a:pt x="138" y="158"/>
                      <a:pt x="138" y="159"/>
                    </a:cubicBezTo>
                    <a:cubicBezTo>
                      <a:pt x="137" y="159"/>
                      <a:pt x="135" y="160"/>
                      <a:pt x="135" y="160"/>
                    </a:cubicBezTo>
                    <a:cubicBezTo>
                      <a:pt x="134" y="160"/>
                      <a:pt x="133" y="159"/>
                      <a:pt x="132" y="159"/>
                    </a:cubicBezTo>
                    <a:cubicBezTo>
                      <a:pt x="129" y="158"/>
                      <a:pt x="128" y="156"/>
                      <a:pt x="127" y="155"/>
                    </a:cubicBezTo>
                    <a:cubicBezTo>
                      <a:pt x="124" y="153"/>
                      <a:pt x="121" y="150"/>
                      <a:pt x="119" y="149"/>
                    </a:cubicBezTo>
                    <a:cubicBezTo>
                      <a:pt x="119" y="149"/>
                      <a:pt x="118" y="149"/>
                      <a:pt x="118" y="148"/>
                    </a:cubicBezTo>
                    <a:cubicBezTo>
                      <a:pt x="117" y="148"/>
                      <a:pt x="115" y="148"/>
                      <a:pt x="114" y="147"/>
                    </a:cubicBezTo>
                    <a:cubicBezTo>
                      <a:pt x="111" y="146"/>
                      <a:pt x="111" y="145"/>
                      <a:pt x="109" y="144"/>
                    </a:cubicBezTo>
                    <a:cubicBezTo>
                      <a:pt x="106" y="142"/>
                      <a:pt x="106" y="141"/>
                      <a:pt x="103" y="139"/>
                    </a:cubicBezTo>
                    <a:cubicBezTo>
                      <a:pt x="103" y="139"/>
                      <a:pt x="102" y="138"/>
                      <a:pt x="101" y="138"/>
                    </a:cubicBezTo>
                    <a:cubicBezTo>
                      <a:pt x="100" y="137"/>
                      <a:pt x="95" y="136"/>
                      <a:pt x="94" y="136"/>
                    </a:cubicBezTo>
                    <a:cubicBezTo>
                      <a:pt x="93" y="137"/>
                      <a:pt x="89" y="136"/>
                      <a:pt x="88" y="137"/>
                    </a:cubicBezTo>
                    <a:cubicBezTo>
                      <a:pt x="86" y="137"/>
                      <a:pt x="85" y="138"/>
                      <a:pt x="84" y="138"/>
                    </a:cubicBezTo>
                    <a:cubicBezTo>
                      <a:pt x="83" y="138"/>
                      <a:pt x="82" y="139"/>
                      <a:pt x="82" y="139"/>
                    </a:cubicBezTo>
                    <a:cubicBezTo>
                      <a:pt x="80" y="140"/>
                      <a:pt x="81" y="140"/>
                      <a:pt x="79" y="140"/>
                    </a:cubicBezTo>
                    <a:cubicBezTo>
                      <a:pt x="78" y="140"/>
                      <a:pt x="77" y="139"/>
                      <a:pt x="77" y="139"/>
                    </a:cubicBezTo>
                    <a:cubicBezTo>
                      <a:pt x="73" y="137"/>
                      <a:pt x="74" y="135"/>
                      <a:pt x="73" y="134"/>
                    </a:cubicBezTo>
                    <a:cubicBezTo>
                      <a:pt x="73" y="130"/>
                      <a:pt x="76" y="129"/>
                      <a:pt x="78" y="127"/>
                    </a:cubicBezTo>
                    <a:cubicBezTo>
                      <a:pt x="77" y="126"/>
                      <a:pt x="76" y="126"/>
                      <a:pt x="76" y="125"/>
                    </a:cubicBezTo>
                    <a:cubicBezTo>
                      <a:pt x="75" y="125"/>
                      <a:pt x="75" y="125"/>
                      <a:pt x="74" y="125"/>
                    </a:cubicBezTo>
                    <a:cubicBezTo>
                      <a:pt x="74" y="124"/>
                      <a:pt x="69" y="123"/>
                      <a:pt x="69" y="123"/>
                    </a:cubicBezTo>
                    <a:cubicBezTo>
                      <a:pt x="69" y="122"/>
                      <a:pt x="69" y="121"/>
                      <a:pt x="69" y="121"/>
                    </a:cubicBezTo>
                    <a:cubicBezTo>
                      <a:pt x="69" y="120"/>
                      <a:pt x="69" y="119"/>
                      <a:pt x="69" y="118"/>
                    </a:cubicBezTo>
                    <a:cubicBezTo>
                      <a:pt x="71" y="115"/>
                      <a:pt x="75" y="114"/>
                      <a:pt x="77" y="112"/>
                    </a:cubicBezTo>
                    <a:cubicBezTo>
                      <a:pt x="78" y="111"/>
                      <a:pt x="83" y="110"/>
                      <a:pt x="83" y="110"/>
                    </a:cubicBezTo>
                    <a:cubicBezTo>
                      <a:pt x="85" y="110"/>
                      <a:pt x="85" y="110"/>
                      <a:pt x="86" y="110"/>
                    </a:cubicBezTo>
                    <a:cubicBezTo>
                      <a:pt x="86" y="110"/>
                      <a:pt x="87" y="110"/>
                      <a:pt x="88" y="110"/>
                    </a:cubicBezTo>
                    <a:cubicBezTo>
                      <a:pt x="89" y="110"/>
                      <a:pt x="91" y="110"/>
                      <a:pt x="92" y="110"/>
                    </a:cubicBezTo>
                    <a:cubicBezTo>
                      <a:pt x="92" y="110"/>
                      <a:pt x="92" y="110"/>
                      <a:pt x="93" y="110"/>
                    </a:cubicBezTo>
                    <a:cubicBezTo>
                      <a:pt x="93" y="110"/>
                      <a:pt x="94" y="110"/>
                      <a:pt x="95" y="110"/>
                    </a:cubicBezTo>
                    <a:cubicBezTo>
                      <a:pt x="95" y="110"/>
                      <a:pt x="96" y="110"/>
                      <a:pt x="96" y="110"/>
                    </a:cubicBezTo>
                    <a:cubicBezTo>
                      <a:pt x="96" y="110"/>
                      <a:pt x="97" y="109"/>
                      <a:pt x="98" y="109"/>
                    </a:cubicBezTo>
                    <a:cubicBezTo>
                      <a:pt x="99" y="108"/>
                      <a:pt x="100" y="107"/>
                      <a:pt x="101" y="107"/>
                    </a:cubicBezTo>
                    <a:cubicBezTo>
                      <a:pt x="102" y="106"/>
                      <a:pt x="102" y="106"/>
                      <a:pt x="103" y="106"/>
                    </a:cubicBezTo>
                    <a:cubicBezTo>
                      <a:pt x="104" y="106"/>
                      <a:pt x="105" y="106"/>
                      <a:pt x="105" y="106"/>
                    </a:cubicBezTo>
                    <a:cubicBezTo>
                      <a:pt x="105" y="106"/>
                      <a:pt x="105" y="106"/>
                      <a:pt x="106" y="106"/>
                    </a:cubicBezTo>
                    <a:cubicBezTo>
                      <a:pt x="106" y="106"/>
                      <a:pt x="107" y="106"/>
                      <a:pt x="107" y="106"/>
                    </a:cubicBezTo>
                    <a:cubicBezTo>
                      <a:pt x="108" y="105"/>
                      <a:pt x="109" y="105"/>
                      <a:pt x="109" y="104"/>
                    </a:cubicBezTo>
                    <a:cubicBezTo>
                      <a:pt x="109" y="104"/>
                      <a:pt x="110" y="103"/>
                      <a:pt x="110" y="102"/>
                    </a:cubicBezTo>
                    <a:cubicBezTo>
                      <a:pt x="110" y="102"/>
                      <a:pt x="110" y="101"/>
                      <a:pt x="110" y="100"/>
                    </a:cubicBezTo>
                    <a:cubicBezTo>
                      <a:pt x="110" y="100"/>
                      <a:pt x="110" y="100"/>
                      <a:pt x="110" y="100"/>
                    </a:cubicBezTo>
                    <a:cubicBezTo>
                      <a:pt x="110" y="99"/>
                      <a:pt x="109" y="99"/>
                      <a:pt x="109" y="98"/>
                    </a:cubicBezTo>
                    <a:cubicBezTo>
                      <a:pt x="108" y="98"/>
                      <a:pt x="107" y="97"/>
                      <a:pt x="107" y="97"/>
                    </a:cubicBezTo>
                    <a:cubicBezTo>
                      <a:pt x="106" y="97"/>
                      <a:pt x="106" y="97"/>
                      <a:pt x="105" y="97"/>
                    </a:cubicBezTo>
                    <a:cubicBezTo>
                      <a:pt x="105" y="97"/>
                      <a:pt x="103" y="97"/>
                      <a:pt x="103" y="97"/>
                    </a:cubicBezTo>
                    <a:cubicBezTo>
                      <a:pt x="102" y="98"/>
                      <a:pt x="102" y="99"/>
                      <a:pt x="101" y="99"/>
                    </a:cubicBezTo>
                    <a:cubicBezTo>
                      <a:pt x="99" y="99"/>
                      <a:pt x="99" y="100"/>
                      <a:pt x="98" y="100"/>
                    </a:cubicBezTo>
                    <a:cubicBezTo>
                      <a:pt x="97" y="100"/>
                      <a:pt x="96" y="100"/>
                      <a:pt x="96" y="100"/>
                    </a:cubicBezTo>
                    <a:cubicBezTo>
                      <a:pt x="95" y="101"/>
                      <a:pt x="94" y="101"/>
                      <a:pt x="94" y="102"/>
                    </a:cubicBezTo>
                    <a:cubicBezTo>
                      <a:pt x="94" y="102"/>
                      <a:pt x="94" y="102"/>
                      <a:pt x="94" y="102"/>
                    </a:cubicBezTo>
                    <a:cubicBezTo>
                      <a:pt x="93" y="103"/>
                      <a:pt x="92" y="104"/>
                      <a:pt x="92" y="105"/>
                    </a:cubicBezTo>
                    <a:cubicBezTo>
                      <a:pt x="91" y="106"/>
                      <a:pt x="90" y="106"/>
                      <a:pt x="89" y="107"/>
                    </a:cubicBezTo>
                    <a:cubicBezTo>
                      <a:pt x="88" y="107"/>
                      <a:pt x="87" y="107"/>
                      <a:pt x="86" y="108"/>
                    </a:cubicBezTo>
                    <a:cubicBezTo>
                      <a:pt x="84" y="108"/>
                      <a:pt x="82" y="108"/>
                      <a:pt x="80" y="108"/>
                    </a:cubicBezTo>
                    <a:cubicBezTo>
                      <a:pt x="79" y="107"/>
                      <a:pt x="79" y="107"/>
                      <a:pt x="78" y="107"/>
                    </a:cubicBezTo>
                    <a:cubicBezTo>
                      <a:pt x="77" y="106"/>
                      <a:pt x="76" y="105"/>
                      <a:pt x="76" y="103"/>
                    </a:cubicBezTo>
                    <a:cubicBezTo>
                      <a:pt x="75" y="102"/>
                      <a:pt x="75" y="101"/>
                      <a:pt x="75" y="100"/>
                    </a:cubicBezTo>
                    <a:cubicBezTo>
                      <a:pt x="75" y="100"/>
                      <a:pt x="76" y="96"/>
                      <a:pt x="76" y="95"/>
                    </a:cubicBezTo>
                    <a:cubicBezTo>
                      <a:pt x="78" y="92"/>
                      <a:pt x="79" y="91"/>
                      <a:pt x="81" y="89"/>
                    </a:cubicBezTo>
                    <a:cubicBezTo>
                      <a:pt x="84" y="85"/>
                      <a:pt x="87" y="80"/>
                      <a:pt x="90" y="77"/>
                    </a:cubicBezTo>
                    <a:cubicBezTo>
                      <a:pt x="90" y="77"/>
                      <a:pt x="91" y="77"/>
                      <a:pt x="91" y="77"/>
                    </a:cubicBezTo>
                    <a:cubicBezTo>
                      <a:pt x="92" y="76"/>
                      <a:pt x="92" y="76"/>
                      <a:pt x="93" y="75"/>
                    </a:cubicBezTo>
                    <a:cubicBezTo>
                      <a:pt x="94" y="75"/>
                      <a:pt x="95" y="75"/>
                      <a:pt x="96" y="74"/>
                    </a:cubicBezTo>
                    <a:cubicBezTo>
                      <a:pt x="97" y="73"/>
                      <a:pt x="99" y="73"/>
                      <a:pt x="100" y="72"/>
                    </a:cubicBezTo>
                    <a:cubicBezTo>
                      <a:pt x="100" y="72"/>
                      <a:pt x="100" y="72"/>
                      <a:pt x="100" y="72"/>
                    </a:cubicBezTo>
                    <a:cubicBezTo>
                      <a:pt x="103" y="69"/>
                      <a:pt x="105" y="66"/>
                      <a:pt x="108" y="62"/>
                    </a:cubicBezTo>
                    <a:cubicBezTo>
                      <a:pt x="108" y="62"/>
                      <a:pt x="109" y="62"/>
                      <a:pt x="109" y="62"/>
                    </a:cubicBezTo>
                    <a:cubicBezTo>
                      <a:pt x="110" y="61"/>
                      <a:pt x="111" y="61"/>
                      <a:pt x="112" y="61"/>
                    </a:cubicBezTo>
                    <a:cubicBezTo>
                      <a:pt x="112" y="61"/>
                      <a:pt x="114" y="61"/>
                      <a:pt x="116" y="61"/>
                    </a:cubicBezTo>
                    <a:cubicBezTo>
                      <a:pt x="117" y="61"/>
                      <a:pt x="118" y="61"/>
                      <a:pt x="120" y="61"/>
                    </a:cubicBezTo>
                    <a:cubicBezTo>
                      <a:pt x="120" y="61"/>
                      <a:pt x="122" y="61"/>
                      <a:pt x="123" y="60"/>
                    </a:cubicBezTo>
                    <a:cubicBezTo>
                      <a:pt x="123" y="60"/>
                      <a:pt x="124" y="59"/>
                      <a:pt x="124" y="59"/>
                    </a:cubicBezTo>
                    <a:cubicBezTo>
                      <a:pt x="124" y="58"/>
                      <a:pt x="123" y="57"/>
                      <a:pt x="124" y="57"/>
                    </a:cubicBezTo>
                    <a:cubicBezTo>
                      <a:pt x="123" y="56"/>
                      <a:pt x="123" y="55"/>
                      <a:pt x="123" y="55"/>
                    </a:cubicBezTo>
                    <a:cubicBezTo>
                      <a:pt x="122" y="55"/>
                      <a:pt x="120" y="55"/>
                      <a:pt x="119" y="55"/>
                    </a:cubicBezTo>
                    <a:cubicBezTo>
                      <a:pt x="119" y="54"/>
                      <a:pt x="119" y="54"/>
                      <a:pt x="119" y="54"/>
                    </a:cubicBezTo>
                    <a:cubicBezTo>
                      <a:pt x="116" y="54"/>
                      <a:pt x="110" y="54"/>
                      <a:pt x="110" y="55"/>
                    </a:cubicBezTo>
                    <a:cubicBezTo>
                      <a:pt x="107" y="55"/>
                      <a:pt x="102" y="57"/>
                      <a:pt x="101" y="58"/>
                    </a:cubicBezTo>
                    <a:cubicBezTo>
                      <a:pt x="99" y="58"/>
                      <a:pt x="97" y="62"/>
                      <a:pt x="96" y="62"/>
                    </a:cubicBezTo>
                    <a:cubicBezTo>
                      <a:pt x="95" y="63"/>
                      <a:pt x="94" y="64"/>
                      <a:pt x="93" y="65"/>
                    </a:cubicBezTo>
                    <a:cubicBezTo>
                      <a:pt x="93" y="66"/>
                      <a:pt x="92" y="66"/>
                      <a:pt x="92" y="67"/>
                    </a:cubicBezTo>
                    <a:cubicBezTo>
                      <a:pt x="92" y="67"/>
                      <a:pt x="92" y="67"/>
                      <a:pt x="92" y="67"/>
                    </a:cubicBezTo>
                    <a:cubicBezTo>
                      <a:pt x="91" y="68"/>
                      <a:pt x="90" y="69"/>
                      <a:pt x="90" y="70"/>
                    </a:cubicBezTo>
                    <a:cubicBezTo>
                      <a:pt x="90" y="70"/>
                      <a:pt x="89" y="70"/>
                      <a:pt x="89" y="70"/>
                    </a:cubicBezTo>
                    <a:cubicBezTo>
                      <a:pt x="89" y="70"/>
                      <a:pt x="89" y="70"/>
                      <a:pt x="89" y="71"/>
                    </a:cubicBezTo>
                    <a:cubicBezTo>
                      <a:pt x="89" y="71"/>
                      <a:pt x="89" y="71"/>
                      <a:pt x="89" y="71"/>
                    </a:cubicBezTo>
                    <a:cubicBezTo>
                      <a:pt x="88" y="71"/>
                      <a:pt x="88" y="71"/>
                      <a:pt x="88" y="72"/>
                    </a:cubicBezTo>
                    <a:cubicBezTo>
                      <a:pt x="86" y="74"/>
                      <a:pt x="84" y="76"/>
                      <a:pt x="82" y="78"/>
                    </a:cubicBezTo>
                    <a:cubicBezTo>
                      <a:pt x="81" y="79"/>
                      <a:pt x="80" y="79"/>
                      <a:pt x="79" y="80"/>
                    </a:cubicBezTo>
                    <a:cubicBezTo>
                      <a:pt x="78" y="80"/>
                      <a:pt x="78" y="80"/>
                      <a:pt x="77" y="81"/>
                    </a:cubicBezTo>
                    <a:cubicBezTo>
                      <a:pt x="74" y="81"/>
                      <a:pt x="72" y="79"/>
                      <a:pt x="71" y="79"/>
                    </a:cubicBezTo>
                    <a:cubicBezTo>
                      <a:pt x="71" y="78"/>
                      <a:pt x="70" y="78"/>
                      <a:pt x="70" y="78"/>
                    </a:cubicBezTo>
                    <a:cubicBezTo>
                      <a:pt x="70" y="77"/>
                      <a:pt x="69" y="77"/>
                      <a:pt x="69" y="76"/>
                    </a:cubicBezTo>
                    <a:cubicBezTo>
                      <a:pt x="69" y="76"/>
                      <a:pt x="69" y="75"/>
                      <a:pt x="68" y="75"/>
                    </a:cubicBezTo>
                    <a:cubicBezTo>
                      <a:pt x="68" y="74"/>
                      <a:pt x="67" y="72"/>
                      <a:pt x="67" y="71"/>
                    </a:cubicBezTo>
                    <a:cubicBezTo>
                      <a:pt x="67" y="70"/>
                      <a:pt x="67" y="66"/>
                      <a:pt x="68" y="65"/>
                    </a:cubicBezTo>
                    <a:cubicBezTo>
                      <a:pt x="68" y="64"/>
                      <a:pt x="69" y="63"/>
                      <a:pt x="69" y="63"/>
                    </a:cubicBezTo>
                    <a:cubicBezTo>
                      <a:pt x="69" y="62"/>
                      <a:pt x="70" y="62"/>
                      <a:pt x="70" y="61"/>
                    </a:cubicBezTo>
                    <a:cubicBezTo>
                      <a:pt x="70" y="61"/>
                      <a:pt x="71" y="61"/>
                      <a:pt x="71" y="60"/>
                    </a:cubicBezTo>
                    <a:cubicBezTo>
                      <a:pt x="71" y="60"/>
                      <a:pt x="72" y="60"/>
                      <a:pt x="72" y="60"/>
                    </a:cubicBezTo>
                    <a:cubicBezTo>
                      <a:pt x="72" y="59"/>
                      <a:pt x="73" y="59"/>
                      <a:pt x="73" y="58"/>
                    </a:cubicBezTo>
                    <a:cubicBezTo>
                      <a:pt x="74" y="57"/>
                      <a:pt x="75" y="57"/>
                      <a:pt x="76" y="55"/>
                    </a:cubicBezTo>
                    <a:cubicBezTo>
                      <a:pt x="76" y="54"/>
                      <a:pt x="78" y="54"/>
                      <a:pt x="79" y="52"/>
                    </a:cubicBezTo>
                    <a:cubicBezTo>
                      <a:pt x="79" y="52"/>
                      <a:pt x="79" y="52"/>
                      <a:pt x="79" y="52"/>
                    </a:cubicBezTo>
                    <a:cubicBezTo>
                      <a:pt x="79" y="52"/>
                      <a:pt x="79" y="52"/>
                      <a:pt x="79" y="52"/>
                    </a:cubicBezTo>
                    <a:cubicBezTo>
                      <a:pt x="81" y="49"/>
                      <a:pt x="82" y="47"/>
                      <a:pt x="84" y="45"/>
                    </a:cubicBezTo>
                    <a:cubicBezTo>
                      <a:pt x="85" y="43"/>
                      <a:pt x="87" y="39"/>
                      <a:pt x="87" y="38"/>
                    </a:cubicBezTo>
                    <a:cubicBezTo>
                      <a:pt x="88" y="37"/>
                      <a:pt x="88" y="37"/>
                      <a:pt x="88" y="36"/>
                    </a:cubicBezTo>
                    <a:cubicBezTo>
                      <a:pt x="88" y="34"/>
                      <a:pt x="91" y="33"/>
                      <a:pt x="92" y="33"/>
                    </a:cubicBezTo>
                    <a:cubicBezTo>
                      <a:pt x="93" y="32"/>
                      <a:pt x="93" y="31"/>
                      <a:pt x="94" y="30"/>
                    </a:cubicBezTo>
                    <a:cubicBezTo>
                      <a:pt x="94" y="30"/>
                      <a:pt x="94" y="30"/>
                      <a:pt x="94" y="30"/>
                    </a:cubicBezTo>
                    <a:cubicBezTo>
                      <a:pt x="97" y="27"/>
                      <a:pt x="95" y="29"/>
                      <a:pt x="94" y="27"/>
                    </a:cubicBezTo>
                    <a:cubicBezTo>
                      <a:pt x="94" y="26"/>
                      <a:pt x="91" y="27"/>
                      <a:pt x="91" y="27"/>
                    </a:cubicBezTo>
                    <a:cubicBezTo>
                      <a:pt x="90" y="28"/>
                      <a:pt x="88" y="27"/>
                      <a:pt x="87" y="28"/>
                    </a:cubicBezTo>
                    <a:cubicBezTo>
                      <a:pt x="86" y="28"/>
                      <a:pt x="87" y="28"/>
                      <a:pt x="86" y="29"/>
                    </a:cubicBezTo>
                    <a:cubicBezTo>
                      <a:pt x="85" y="29"/>
                      <a:pt x="84" y="29"/>
                      <a:pt x="84" y="29"/>
                    </a:cubicBezTo>
                    <a:cubicBezTo>
                      <a:pt x="83" y="29"/>
                      <a:pt x="83" y="30"/>
                      <a:pt x="83" y="30"/>
                    </a:cubicBezTo>
                    <a:cubicBezTo>
                      <a:pt x="82" y="30"/>
                      <a:pt x="82" y="30"/>
                      <a:pt x="81" y="30"/>
                    </a:cubicBezTo>
                    <a:cubicBezTo>
                      <a:pt x="80" y="30"/>
                      <a:pt x="80" y="31"/>
                      <a:pt x="80" y="31"/>
                    </a:cubicBezTo>
                    <a:cubicBezTo>
                      <a:pt x="78" y="31"/>
                      <a:pt x="77" y="32"/>
                      <a:pt x="76" y="32"/>
                    </a:cubicBezTo>
                    <a:cubicBezTo>
                      <a:pt x="75" y="32"/>
                      <a:pt x="75" y="33"/>
                      <a:pt x="75" y="33"/>
                    </a:cubicBezTo>
                    <a:cubicBezTo>
                      <a:pt x="73" y="33"/>
                      <a:pt x="72" y="34"/>
                      <a:pt x="72" y="35"/>
                    </a:cubicBezTo>
                    <a:cubicBezTo>
                      <a:pt x="69" y="35"/>
                      <a:pt x="69" y="36"/>
                      <a:pt x="66" y="37"/>
                    </a:cubicBezTo>
                    <a:cubicBezTo>
                      <a:pt x="65" y="38"/>
                      <a:pt x="65" y="38"/>
                      <a:pt x="64" y="38"/>
                    </a:cubicBezTo>
                    <a:cubicBezTo>
                      <a:pt x="63" y="38"/>
                      <a:pt x="60" y="38"/>
                      <a:pt x="59" y="37"/>
                    </a:cubicBezTo>
                    <a:cubicBezTo>
                      <a:pt x="59" y="38"/>
                      <a:pt x="58" y="40"/>
                      <a:pt x="58" y="41"/>
                    </a:cubicBezTo>
                    <a:cubicBezTo>
                      <a:pt x="58" y="43"/>
                      <a:pt x="57" y="45"/>
                      <a:pt x="57" y="47"/>
                    </a:cubicBezTo>
                    <a:cubicBezTo>
                      <a:pt x="57" y="48"/>
                      <a:pt x="56" y="49"/>
                      <a:pt x="56" y="50"/>
                    </a:cubicBezTo>
                    <a:cubicBezTo>
                      <a:pt x="55" y="51"/>
                      <a:pt x="55" y="53"/>
                      <a:pt x="55" y="54"/>
                    </a:cubicBezTo>
                    <a:cubicBezTo>
                      <a:pt x="54" y="55"/>
                      <a:pt x="54" y="56"/>
                      <a:pt x="54" y="58"/>
                    </a:cubicBezTo>
                    <a:cubicBezTo>
                      <a:pt x="54" y="58"/>
                      <a:pt x="53" y="59"/>
                      <a:pt x="53" y="59"/>
                    </a:cubicBezTo>
                    <a:cubicBezTo>
                      <a:pt x="53" y="59"/>
                      <a:pt x="53" y="60"/>
                      <a:pt x="53" y="61"/>
                    </a:cubicBezTo>
                    <a:cubicBezTo>
                      <a:pt x="52" y="62"/>
                      <a:pt x="51" y="64"/>
                      <a:pt x="51" y="66"/>
                    </a:cubicBezTo>
                    <a:cubicBezTo>
                      <a:pt x="51" y="67"/>
                      <a:pt x="50" y="68"/>
                      <a:pt x="50" y="69"/>
                    </a:cubicBezTo>
                    <a:cubicBezTo>
                      <a:pt x="50" y="70"/>
                      <a:pt x="50" y="70"/>
                      <a:pt x="50" y="70"/>
                    </a:cubicBezTo>
                    <a:cubicBezTo>
                      <a:pt x="49" y="71"/>
                      <a:pt x="49" y="72"/>
                      <a:pt x="49" y="73"/>
                    </a:cubicBezTo>
                    <a:cubicBezTo>
                      <a:pt x="49" y="74"/>
                      <a:pt x="49" y="75"/>
                      <a:pt x="49" y="76"/>
                    </a:cubicBezTo>
                    <a:cubicBezTo>
                      <a:pt x="48" y="76"/>
                      <a:pt x="48" y="77"/>
                      <a:pt x="48" y="78"/>
                    </a:cubicBezTo>
                    <a:cubicBezTo>
                      <a:pt x="47" y="80"/>
                      <a:pt x="46" y="81"/>
                      <a:pt x="46" y="83"/>
                    </a:cubicBezTo>
                    <a:cubicBezTo>
                      <a:pt x="46" y="83"/>
                      <a:pt x="46" y="84"/>
                      <a:pt x="46" y="84"/>
                    </a:cubicBezTo>
                    <a:cubicBezTo>
                      <a:pt x="45" y="84"/>
                      <a:pt x="45" y="85"/>
                      <a:pt x="45" y="85"/>
                    </a:cubicBezTo>
                    <a:cubicBezTo>
                      <a:pt x="44" y="87"/>
                      <a:pt x="44" y="89"/>
                      <a:pt x="43" y="91"/>
                    </a:cubicBezTo>
                    <a:cubicBezTo>
                      <a:pt x="43" y="91"/>
                      <a:pt x="43" y="92"/>
                      <a:pt x="43" y="92"/>
                    </a:cubicBezTo>
                    <a:cubicBezTo>
                      <a:pt x="43" y="93"/>
                      <a:pt x="43" y="94"/>
                      <a:pt x="42" y="95"/>
                    </a:cubicBezTo>
                    <a:cubicBezTo>
                      <a:pt x="42" y="95"/>
                      <a:pt x="42" y="95"/>
                      <a:pt x="42" y="96"/>
                    </a:cubicBezTo>
                    <a:cubicBezTo>
                      <a:pt x="42" y="96"/>
                      <a:pt x="42" y="97"/>
                      <a:pt x="42" y="98"/>
                    </a:cubicBezTo>
                    <a:cubicBezTo>
                      <a:pt x="41" y="98"/>
                      <a:pt x="41" y="98"/>
                      <a:pt x="41" y="98"/>
                    </a:cubicBezTo>
                    <a:cubicBezTo>
                      <a:pt x="41" y="99"/>
                      <a:pt x="41" y="100"/>
                      <a:pt x="41" y="101"/>
                    </a:cubicBezTo>
                    <a:cubicBezTo>
                      <a:pt x="40" y="102"/>
                      <a:pt x="40" y="102"/>
                      <a:pt x="40" y="102"/>
                    </a:cubicBezTo>
                    <a:cubicBezTo>
                      <a:pt x="40" y="103"/>
                      <a:pt x="40" y="103"/>
                      <a:pt x="40" y="104"/>
                    </a:cubicBezTo>
                    <a:cubicBezTo>
                      <a:pt x="40" y="104"/>
                      <a:pt x="39" y="104"/>
                      <a:pt x="39" y="104"/>
                    </a:cubicBezTo>
                    <a:cubicBezTo>
                      <a:pt x="39" y="105"/>
                      <a:pt x="39" y="106"/>
                      <a:pt x="38" y="108"/>
                    </a:cubicBezTo>
                    <a:cubicBezTo>
                      <a:pt x="38" y="108"/>
                      <a:pt x="38" y="110"/>
                      <a:pt x="38" y="111"/>
                    </a:cubicBezTo>
                    <a:cubicBezTo>
                      <a:pt x="37" y="111"/>
                      <a:pt x="37" y="113"/>
                      <a:pt x="37" y="114"/>
                    </a:cubicBezTo>
                    <a:cubicBezTo>
                      <a:pt x="36" y="115"/>
                      <a:pt x="36" y="115"/>
                      <a:pt x="36" y="117"/>
                    </a:cubicBezTo>
                    <a:cubicBezTo>
                      <a:pt x="35" y="117"/>
                      <a:pt x="35" y="118"/>
                      <a:pt x="35" y="119"/>
                    </a:cubicBezTo>
                    <a:cubicBezTo>
                      <a:pt x="35" y="120"/>
                      <a:pt x="34" y="121"/>
                      <a:pt x="34" y="121"/>
                    </a:cubicBezTo>
                    <a:cubicBezTo>
                      <a:pt x="34" y="122"/>
                      <a:pt x="34" y="122"/>
                      <a:pt x="34" y="122"/>
                    </a:cubicBezTo>
                    <a:cubicBezTo>
                      <a:pt x="34" y="122"/>
                      <a:pt x="34" y="123"/>
                      <a:pt x="34" y="123"/>
                    </a:cubicBezTo>
                    <a:cubicBezTo>
                      <a:pt x="33" y="123"/>
                      <a:pt x="33" y="124"/>
                      <a:pt x="33" y="124"/>
                    </a:cubicBezTo>
                    <a:cubicBezTo>
                      <a:pt x="33" y="125"/>
                      <a:pt x="32" y="127"/>
                      <a:pt x="32" y="128"/>
                    </a:cubicBezTo>
                    <a:cubicBezTo>
                      <a:pt x="31" y="129"/>
                      <a:pt x="31" y="130"/>
                      <a:pt x="31" y="130"/>
                    </a:cubicBezTo>
                    <a:cubicBezTo>
                      <a:pt x="30" y="131"/>
                      <a:pt x="30" y="131"/>
                      <a:pt x="30" y="131"/>
                    </a:cubicBezTo>
                    <a:cubicBezTo>
                      <a:pt x="29" y="133"/>
                      <a:pt x="28" y="136"/>
                      <a:pt x="28" y="138"/>
                    </a:cubicBezTo>
                    <a:cubicBezTo>
                      <a:pt x="25" y="143"/>
                      <a:pt x="26" y="145"/>
                      <a:pt x="23" y="149"/>
                    </a:cubicBezTo>
                    <a:cubicBezTo>
                      <a:pt x="23" y="150"/>
                      <a:pt x="21" y="153"/>
                      <a:pt x="21" y="154"/>
                    </a:cubicBezTo>
                    <a:cubicBezTo>
                      <a:pt x="21" y="154"/>
                      <a:pt x="21" y="154"/>
                      <a:pt x="21" y="154"/>
                    </a:cubicBezTo>
                    <a:cubicBezTo>
                      <a:pt x="20" y="156"/>
                      <a:pt x="19" y="157"/>
                      <a:pt x="18" y="158"/>
                    </a:cubicBezTo>
                    <a:cubicBezTo>
                      <a:pt x="17" y="158"/>
                      <a:pt x="17" y="159"/>
                      <a:pt x="16" y="160"/>
                    </a:cubicBezTo>
                    <a:cubicBezTo>
                      <a:pt x="16" y="160"/>
                      <a:pt x="16" y="161"/>
                      <a:pt x="16" y="161"/>
                    </a:cubicBezTo>
                    <a:cubicBezTo>
                      <a:pt x="15" y="161"/>
                      <a:pt x="15" y="161"/>
                      <a:pt x="15" y="162"/>
                    </a:cubicBezTo>
                    <a:cubicBezTo>
                      <a:pt x="15" y="162"/>
                      <a:pt x="15" y="162"/>
                      <a:pt x="15" y="162"/>
                    </a:cubicBezTo>
                    <a:cubicBezTo>
                      <a:pt x="14" y="164"/>
                      <a:pt x="13" y="165"/>
                      <a:pt x="12" y="167"/>
                    </a:cubicBezTo>
                    <a:cubicBezTo>
                      <a:pt x="11" y="167"/>
                      <a:pt x="11" y="168"/>
                      <a:pt x="10" y="168"/>
                    </a:cubicBezTo>
                    <a:cubicBezTo>
                      <a:pt x="9" y="169"/>
                      <a:pt x="9" y="169"/>
                      <a:pt x="9" y="170"/>
                    </a:cubicBezTo>
                    <a:cubicBezTo>
                      <a:pt x="8" y="170"/>
                      <a:pt x="7" y="171"/>
                      <a:pt x="6" y="172"/>
                    </a:cubicBezTo>
                    <a:cubicBezTo>
                      <a:pt x="5" y="171"/>
                      <a:pt x="5" y="172"/>
                      <a:pt x="4" y="171"/>
                    </a:cubicBezTo>
                    <a:cubicBezTo>
                      <a:pt x="2" y="170"/>
                      <a:pt x="1" y="167"/>
                      <a:pt x="1" y="165"/>
                    </a:cubicBezTo>
                    <a:cubicBezTo>
                      <a:pt x="1" y="165"/>
                      <a:pt x="0" y="164"/>
                      <a:pt x="0" y="164"/>
                    </a:cubicBezTo>
                    <a:cubicBezTo>
                      <a:pt x="0" y="162"/>
                      <a:pt x="0" y="161"/>
                      <a:pt x="0" y="160"/>
                    </a:cubicBezTo>
                    <a:cubicBezTo>
                      <a:pt x="0" y="159"/>
                      <a:pt x="1" y="159"/>
                      <a:pt x="1" y="157"/>
                    </a:cubicBezTo>
                    <a:cubicBezTo>
                      <a:pt x="2" y="157"/>
                      <a:pt x="2" y="155"/>
                      <a:pt x="3" y="155"/>
                    </a:cubicBezTo>
                    <a:cubicBezTo>
                      <a:pt x="4" y="153"/>
                      <a:pt x="5" y="150"/>
                      <a:pt x="7" y="149"/>
                    </a:cubicBezTo>
                    <a:cubicBezTo>
                      <a:pt x="8" y="146"/>
                      <a:pt x="10" y="142"/>
                      <a:pt x="11" y="139"/>
                    </a:cubicBezTo>
                    <a:cubicBezTo>
                      <a:pt x="11" y="139"/>
                      <a:pt x="11" y="138"/>
                      <a:pt x="11" y="138"/>
                    </a:cubicBezTo>
                    <a:cubicBezTo>
                      <a:pt x="12" y="136"/>
                      <a:pt x="12" y="135"/>
                      <a:pt x="12" y="134"/>
                    </a:cubicBezTo>
                    <a:cubicBezTo>
                      <a:pt x="13" y="132"/>
                      <a:pt x="13" y="131"/>
                      <a:pt x="14" y="129"/>
                    </a:cubicBezTo>
                    <a:cubicBezTo>
                      <a:pt x="14" y="127"/>
                      <a:pt x="15" y="125"/>
                      <a:pt x="15" y="125"/>
                    </a:cubicBezTo>
                    <a:cubicBezTo>
                      <a:pt x="15" y="124"/>
                      <a:pt x="16" y="123"/>
                      <a:pt x="16" y="123"/>
                    </a:cubicBezTo>
                    <a:cubicBezTo>
                      <a:pt x="16" y="122"/>
                      <a:pt x="16" y="122"/>
                      <a:pt x="16" y="122"/>
                    </a:cubicBezTo>
                    <a:cubicBezTo>
                      <a:pt x="17" y="121"/>
                      <a:pt x="17" y="120"/>
                      <a:pt x="18" y="119"/>
                    </a:cubicBezTo>
                    <a:cubicBezTo>
                      <a:pt x="18" y="118"/>
                      <a:pt x="18" y="116"/>
                      <a:pt x="19" y="115"/>
                    </a:cubicBezTo>
                    <a:cubicBezTo>
                      <a:pt x="19" y="114"/>
                      <a:pt x="19" y="114"/>
                      <a:pt x="19" y="113"/>
                    </a:cubicBezTo>
                    <a:cubicBezTo>
                      <a:pt x="20" y="113"/>
                      <a:pt x="20" y="113"/>
                      <a:pt x="20" y="112"/>
                    </a:cubicBezTo>
                    <a:cubicBezTo>
                      <a:pt x="20" y="111"/>
                      <a:pt x="21" y="110"/>
                      <a:pt x="21" y="110"/>
                    </a:cubicBezTo>
                    <a:cubicBezTo>
                      <a:pt x="21" y="108"/>
                      <a:pt x="22" y="106"/>
                      <a:pt x="23" y="105"/>
                    </a:cubicBezTo>
                    <a:cubicBezTo>
                      <a:pt x="23" y="104"/>
                      <a:pt x="24" y="102"/>
                      <a:pt x="24" y="101"/>
                    </a:cubicBezTo>
                    <a:cubicBezTo>
                      <a:pt x="24" y="101"/>
                      <a:pt x="24" y="100"/>
                      <a:pt x="25" y="99"/>
                    </a:cubicBezTo>
                    <a:cubicBezTo>
                      <a:pt x="25" y="99"/>
                      <a:pt x="25" y="98"/>
                      <a:pt x="25" y="98"/>
                    </a:cubicBezTo>
                    <a:cubicBezTo>
                      <a:pt x="25" y="97"/>
                      <a:pt x="26" y="96"/>
                      <a:pt x="26" y="95"/>
                    </a:cubicBezTo>
                    <a:cubicBezTo>
                      <a:pt x="26" y="95"/>
                      <a:pt x="26" y="95"/>
                      <a:pt x="26" y="95"/>
                    </a:cubicBezTo>
                    <a:cubicBezTo>
                      <a:pt x="26" y="94"/>
                      <a:pt x="26" y="93"/>
                      <a:pt x="26" y="93"/>
                    </a:cubicBezTo>
                    <a:cubicBezTo>
                      <a:pt x="27" y="92"/>
                      <a:pt x="27" y="92"/>
                      <a:pt x="27" y="91"/>
                    </a:cubicBezTo>
                    <a:cubicBezTo>
                      <a:pt x="27" y="88"/>
                      <a:pt x="28" y="86"/>
                      <a:pt x="28" y="84"/>
                    </a:cubicBezTo>
                    <a:cubicBezTo>
                      <a:pt x="28" y="83"/>
                      <a:pt x="29" y="83"/>
                      <a:pt x="29" y="83"/>
                    </a:cubicBezTo>
                    <a:cubicBezTo>
                      <a:pt x="29" y="82"/>
                      <a:pt x="29" y="81"/>
                      <a:pt x="29" y="80"/>
                    </a:cubicBezTo>
                    <a:cubicBezTo>
                      <a:pt x="30" y="79"/>
                      <a:pt x="30" y="79"/>
                      <a:pt x="30" y="78"/>
                    </a:cubicBezTo>
                    <a:cubicBezTo>
                      <a:pt x="30" y="77"/>
                      <a:pt x="30" y="77"/>
                      <a:pt x="30" y="76"/>
                    </a:cubicBezTo>
                    <a:cubicBezTo>
                      <a:pt x="31" y="76"/>
                      <a:pt x="31" y="76"/>
                      <a:pt x="31" y="75"/>
                    </a:cubicBezTo>
                    <a:cubicBezTo>
                      <a:pt x="32" y="73"/>
                      <a:pt x="32" y="72"/>
                      <a:pt x="33" y="70"/>
                    </a:cubicBezTo>
                    <a:cubicBezTo>
                      <a:pt x="33" y="70"/>
                      <a:pt x="33" y="70"/>
                      <a:pt x="33" y="69"/>
                    </a:cubicBezTo>
                    <a:cubicBezTo>
                      <a:pt x="33" y="68"/>
                      <a:pt x="34" y="66"/>
                      <a:pt x="35" y="65"/>
                    </a:cubicBezTo>
                    <a:cubicBezTo>
                      <a:pt x="35" y="63"/>
                      <a:pt x="35" y="62"/>
                      <a:pt x="35" y="61"/>
                    </a:cubicBezTo>
                    <a:cubicBezTo>
                      <a:pt x="35" y="58"/>
                      <a:pt x="36" y="56"/>
                      <a:pt x="36" y="53"/>
                    </a:cubicBezTo>
                    <a:cubicBezTo>
                      <a:pt x="36" y="50"/>
                      <a:pt x="36" y="48"/>
                      <a:pt x="37" y="47"/>
                    </a:cubicBezTo>
                    <a:cubicBezTo>
                      <a:pt x="37" y="44"/>
                      <a:pt x="37" y="41"/>
                      <a:pt x="38" y="39"/>
                    </a:cubicBezTo>
                    <a:cubicBezTo>
                      <a:pt x="38" y="38"/>
                      <a:pt x="38" y="38"/>
                      <a:pt x="39" y="37"/>
                    </a:cubicBezTo>
                    <a:cubicBezTo>
                      <a:pt x="39" y="36"/>
                      <a:pt x="39" y="36"/>
                      <a:pt x="39" y="36"/>
                    </a:cubicBezTo>
                    <a:cubicBezTo>
                      <a:pt x="39" y="35"/>
                      <a:pt x="39" y="34"/>
                      <a:pt x="40" y="34"/>
                    </a:cubicBezTo>
                    <a:cubicBezTo>
                      <a:pt x="40" y="33"/>
                      <a:pt x="40" y="33"/>
                      <a:pt x="41" y="33"/>
                    </a:cubicBezTo>
                    <a:cubicBezTo>
                      <a:pt x="41" y="31"/>
                      <a:pt x="42" y="30"/>
                      <a:pt x="42" y="29"/>
                    </a:cubicBezTo>
                    <a:cubicBezTo>
                      <a:pt x="42" y="29"/>
                      <a:pt x="42" y="29"/>
                      <a:pt x="43" y="28"/>
                    </a:cubicBezTo>
                    <a:cubicBezTo>
                      <a:pt x="44" y="27"/>
                      <a:pt x="44" y="26"/>
                      <a:pt x="46" y="25"/>
                    </a:cubicBezTo>
                    <a:cubicBezTo>
                      <a:pt x="46" y="24"/>
                      <a:pt x="49" y="24"/>
                      <a:pt x="49" y="23"/>
                    </a:cubicBezTo>
                    <a:cubicBezTo>
                      <a:pt x="51" y="23"/>
                      <a:pt x="55" y="24"/>
                      <a:pt x="55" y="24"/>
                    </a:cubicBezTo>
                    <a:cubicBezTo>
                      <a:pt x="55" y="23"/>
                      <a:pt x="57" y="22"/>
                      <a:pt x="57" y="21"/>
                    </a:cubicBezTo>
                    <a:cubicBezTo>
                      <a:pt x="59" y="19"/>
                      <a:pt x="59" y="20"/>
                      <a:pt x="61" y="19"/>
                    </a:cubicBezTo>
                    <a:cubicBezTo>
                      <a:pt x="61" y="19"/>
                      <a:pt x="62" y="19"/>
                      <a:pt x="62" y="19"/>
                    </a:cubicBezTo>
                    <a:cubicBezTo>
                      <a:pt x="62" y="18"/>
                      <a:pt x="62" y="18"/>
                      <a:pt x="62" y="18"/>
                    </a:cubicBezTo>
                    <a:cubicBezTo>
                      <a:pt x="63" y="17"/>
                      <a:pt x="66" y="16"/>
                      <a:pt x="67" y="16"/>
                    </a:cubicBezTo>
                    <a:cubicBezTo>
                      <a:pt x="68" y="15"/>
                      <a:pt x="69" y="14"/>
                      <a:pt x="70" y="14"/>
                    </a:cubicBezTo>
                    <a:cubicBezTo>
                      <a:pt x="71" y="13"/>
                      <a:pt x="73" y="11"/>
                      <a:pt x="74" y="11"/>
                    </a:cubicBezTo>
                    <a:cubicBezTo>
                      <a:pt x="75" y="10"/>
                      <a:pt x="78" y="9"/>
                      <a:pt x="79" y="9"/>
                    </a:cubicBezTo>
                    <a:cubicBezTo>
                      <a:pt x="79" y="9"/>
                      <a:pt x="83" y="8"/>
                      <a:pt x="82" y="8"/>
                    </a:cubicBezTo>
                    <a:cubicBezTo>
                      <a:pt x="83" y="8"/>
                      <a:pt x="83" y="8"/>
                      <a:pt x="84" y="8"/>
                    </a:cubicBezTo>
                    <a:cubicBezTo>
                      <a:pt x="85" y="8"/>
                      <a:pt x="86" y="8"/>
                      <a:pt x="87" y="8"/>
                    </a:cubicBezTo>
                    <a:cubicBezTo>
                      <a:pt x="87" y="8"/>
                      <a:pt x="88" y="8"/>
                      <a:pt x="89" y="8"/>
                    </a:cubicBezTo>
                    <a:cubicBezTo>
                      <a:pt x="90" y="8"/>
                      <a:pt x="90" y="8"/>
                      <a:pt x="91" y="7"/>
                    </a:cubicBezTo>
                    <a:cubicBezTo>
                      <a:pt x="92" y="7"/>
                      <a:pt x="93" y="7"/>
                      <a:pt x="93" y="7"/>
                    </a:cubicBezTo>
                    <a:cubicBezTo>
                      <a:pt x="94" y="6"/>
                      <a:pt x="94" y="6"/>
                      <a:pt x="95" y="6"/>
                    </a:cubicBezTo>
                    <a:cubicBezTo>
                      <a:pt x="95" y="5"/>
                      <a:pt x="96" y="5"/>
                      <a:pt x="96" y="5"/>
                    </a:cubicBezTo>
                    <a:cubicBezTo>
                      <a:pt x="97" y="5"/>
                      <a:pt x="97" y="4"/>
                      <a:pt x="97" y="4"/>
                    </a:cubicBezTo>
                    <a:cubicBezTo>
                      <a:pt x="98" y="4"/>
                      <a:pt x="98" y="4"/>
                      <a:pt x="98" y="4"/>
                    </a:cubicBezTo>
                    <a:cubicBezTo>
                      <a:pt x="99" y="3"/>
                      <a:pt x="100" y="3"/>
                      <a:pt x="101" y="2"/>
                    </a:cubicBezTo>
                    <a:cubicBezTo>
                      <a:pt x="102" y="2"/>
                      <a:pt x="103" y="2"/>
                      <a:pt x="104" y="2"/>
                    </a:cubicBezTo>
                    <a:cubicBezTo>
                      <a:pt x="105" y="2"/>
                      <a:pt x="107" y="3"/>
                      <a:pt x="109" y="3"/>
                    </a:cubicBezTo>
                    <a:cubicBezTo>
                      <a:pt x="110" y="3"/>
                      <a:pt x="111" y="4"/>
                      <a:pt x="111" y="4"/>
                    </a:cubicBezTo>
                    <a:cubicBezTo>
                      <a:pt x="112" y="4"/>
                      <a:pt x="113" y="4"/>
                      <a:pt x="114" y="4"/>
                    </a:cubicBezTo>
                    <a:cubicBezTo>
                      <a:pt x="114" y="4"/>
                      <a:pt x="115" y="3"/>
                      <a:pt x="116" y="3"/>
                    </a:cubicBezTo>
                    <a:cubicBezTo>
                      <a:pt x="116" y="3"/>
                      <a:pt x="117" y="4"/>
                      <a:pt x="117" y="4"/>
                    </a:cubicBezTo>
                    <a:cubicBezTo>
                      <a:pt x="117" y="3"/>
                      <a:pt x="118" y="3"/>
                      <a:pt x="119" y="3"/>
                    </a:cubicBezTo>
                    <a:cubicBezTo>
                      <a:pt x="120" y="3"/>
                      <a:pt x="121" y="3"/>
                      <a:pt x="121" y="3"/>
                    </a:cubicBezTo>
                    <a:cubicBezTo>
                      <a:pt x="122" y="3"/>
                      <a:pt x="122" y="3"/>
                      <a:pt x="122" y="3"/>
                    </a:cubicBezTo>
                    <a:cubicBezTo>
                      <a:pt x="122" y="2"/>
                      <a:pt x="122" y="2"/>
                      <a:pt x="123" y="2"/>
                    </a:cubicBezTo>
                    <a:cubicBezTo>
                      <a:pt x="123" y="2"/>
                      <a:pt x="124" y="2"/>
                      <a:pt x="124" y="2"/>
                    </a:cubicBezTo>
                    <a:cubicBezTo>
                      <a:pt x="127" y="1"/>
                      <a:pt x="129" y="0"/>
                      <a:pt x="130" y="0"/>
                    </a:cubicBezTo>
                    <a:cubicBezTo>
                      <a:pt x="131" y="1"/>
                      <a:pt x="132" y="1"/>
                      <a:pt x="132" y="2"/>
                    </a:cubicBezTo>
                    <a:cubicBezTo>
                      <a:pt x="132" y="2"/>
                      <a:pt x="132" y="3"/>
                      <a:pt x="131" y="3"/>
                    </a:cubicBezTo>
                    <a:cubicBezTo>
                      <a:pt x="131" y="4"/>
                      <a:pt x="131" y="4"/>
                      <a:pt x="131" y="5"/>
                    </a:cubicBezTo>
                    <a:cubicBezTo>
                      <a:pt x="131" y="5"/>
                      <a:pt x="131" y="5"/>
                      <a:pt x="132" y="6"/>
                    </a:cubicBezTo>
                    <a:cubicBezTo>
                      <a:pt x="132" y="7"/>
                      <a:pt x="132" y="8"/>
                      <a:pt x="131" y="9"/>
                    </a:cubicBezTo>
                    <a:cubicBezTo>
                      <a:pt x="131" y="10"/>
                      <a:pt x="131" y="11"/>
                      <a:pt x="130" y="11"/>
                    </a:cubicBezTo>
                    <a:cubicBezTo>
                      <a:pt x="130" y="12"/>
                      <a:pt x="130" y="13"/>
                      <a:pt x="129" y="14"/>
                    </a:cubicBezTo>
                    <a:cubicBezTo>
                      <a:pt x="128" y="15"/>
                      <a:pt x="128" y="16"/>
                      <a:pt x="127" y="17"/>
                    </a:cubicBezTo>
                    <a:cubicBezTo>
                      <a:pt x="127" y="17"/>
                      <a:pt x="126" y="18"/>
                      <a:pt x="126" y="18"/>
                    </a:cubicBezTo>
                    <a:cubicBezTo>
                      <a:pt x="125" y="18"/>
                      <a:pt x="125" y="19"/>
                      <a:pt x="124" y="19"/>
                    </a:cubicBezTo>
                    <a:cubicBezTo>
                      <a:pt x="124" y="20"/>
                      <a:pt x="123" y="20"/>
                      <a:pt x="123" y="21"/>
                    </a:cubicBezTo>
                    <a:cubicBezTo>
                      <a:pt x="121" y="23"/>
                      <a:pt x="118" y="26"/>
                      <a:pt x="116" y="28"/>
                    </a:cubicBezTo>
                    <a:cubicBezTo>
                      <a:pt x="115" y="29"/>
                      <a:pt x="113" y="33"/>
                      <a:pt x="112" y="34"/>
                    </a:cubicBezTo>
                    <a:cubicBezTo>
                      <a:pt x="111" y="34"/>
                      <a:pt x="112" y="34"/>
                      <a:pt x="112" y="36"/>
                    </a:cubicBezTo>
                    <a:cubicBezTo>
                      <a:pt x="112" y="36"/>
                      <a:pt x="112" y="36"/>
                      <a:pt x="113" y="36"/>
                    </a:cubicBezTo>
                    <a:cubicBezTo>
                      <a:pt x="113" y="36"/>
                      <a:pt x="114" y="36"/>
                      <a:pt x="115" y="36"/>
                    </a:cubicBezTo>
                    <a:cubicBezTo>
                      <a:pt x="116" y="36"/>
                      <a:pt x="117" y="36"/>
                      <a:pt x="118" y="35"/>
                    </a:cubicBezTo>
                    <a:cubicBezTo>
                      <a:pt x="119" y="35"/>
                      <a:pt x="119" y="34"/>
                      <a:pt x="120" y="34"/>
                    </a:cubicBezTo>
                    <a:cubicBezTo>
                      <a:pt x="121" y="34"/>
                      <a:pt x="122" y="33"/>
                      <a:pt x="123" y="33"/>
                    </a:cubicBezTo>
                    <a:cubicBezTo>
                      <a:pt x="126" y="32"/>
                      <a:pt x="128" y="32"/>
                      <a:pt x="132" y="32"/>
                    </a:cubicBezTo>
                    <a:cubicBezTo>
                      <a:pt x="133" y="32"/>
                      <a:pt x="135" y="34"/>
                      <a:pt x="137" y="34"/>
                    </a:cubicBezTo>
                    <a:cubicBezTo>
                      <a:pt x="138" y="36"/>
                      <a:pt x="139" y="35"/>
                      <a:pt x="141" y="36"/>
                    </a:cubicBezTo>
                    <a:cubicBezTo>
                      <a:pt x="142" y="36"/>
                      <a:pt x="144" y="38"/>
                      <a:pt x="145" y="39"/>
                    </a:cubicBezTo>
                    <a:cubicBezTo>
                      <a:pt x="146" y="39"/>
                      <a:pt x="148" y="41"/>
                      <a:pt x="149" y="41"/>
                    </a:cubicBezTo>
                    <a:cubicBezTo>
                      <a:pt x="149" y="42"/>
                      <a:pt x="150" y="42"/>
                      <a:pt x="150" y="42"/>
                    </a:cubicBezTo>
                    <a:cubicBezTo>
                      <a:pt x="152" y="46"/>
                      <a:pt x="151" y="47"/>
                      <a:pt x="151" y="5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endParaRPr>
              </a:p>
            </p:txBody>
          </p:sp>
          <p:sp>
            <p:nvSpPr>
              <p:cNvPr id="16" name="Freeform 6"/>
              <p:cNvSpPr/>
              <p:nvPr/>
            </p:nvSpPr>
            <p:spPr bwMode="auto">
              <a:xfrm>
                <a:off x="4068763" y="3132138"/>
                <a:ext cx="161925" cy="384175"/>
              </a:xfrm>
              <a:custGeom>
                <a:avLst/>
                <a:gdLst>
                  <a:gd name="T0" fmla="*/ 4 w 43"/>
                  <a:gd name="T1" fmla="*/ 101 h 102"/>
                  <a:gd name="T2" fmla="*/ 2 w 43"/>
                  <a:gd name="T3" fmla="*/ 100 h 102"/>
                  <a:gd name="T4" fmla="*/ 1 w 43"/>
                  <a:gd name="T5" fmla="*/ 97 h 102"/>
                  <a:gd name="T6" fmla="*/ 1 w 43"/>
                  <a:gd name="T7" fmla="*/ 89 h 102"/>
                  <a:gd name="T8" fmla="*/ 4 w 43"/>
                  <a:gd name="T9" fmla="*/ 75 h 102"/>
                  <a:gd name="T10" fmla="*/ 9 w 43"/>
                  <a:gd name="T11" fmla="*/ 65 h 102"/>
                  <a:gd name="T12" fmla="*/ 15 w 43"/>
                  <a:gd name="T13" fmla="*/ 52 h 102"/>
                  <a:gd name="T14" fmla="*/ 17 w 43"/>
                  <a:gd name="T15" fmla="*/ 45 h 102"/>
                  <a:gd name="T16" fmla="*/ 16 w 43"/>
                  <a:gd name="T17" fmla="*/ 42 h 102"/>
                  <a:gd name="T18" fmla="*/ 15 w 43"/>
                  <a:gd name="T19" fmla="*/ 40 h 102"/>
                  <a:gd name="T20" fmla="*/ 13 w 43"/>
                  <a:gd name="T21" fmla="*/ 37 h 102"/>
                  <a:gd name="T22" fmla="*/ 13 w 43"/>
                  <a:gd name="T23" fmla="*/ 27 h 102"/>
                  <a:gd name="T24" fmla="*/ 13 w 43"/>
                  <a:gd name="T25" fmla="*/ 23 h 102"/>
                  <a:gd name="T26" fmla="*/ 15 w 43"/>
                  <a:gd name="T27" fmla="*/ 16 h 102"/>
                  <a:gd name="T28" fmla="*/ 16 w 43"/>
                  <a:gd name="T29" fmla="*/ 13 h 102"/>
                  <a:gd name="T30" fmla="*/ 17 w 43"/>
                  <a:gd name="T31" fmla="*/ 10 h 102"/>
                  <a:gd name="T32" fmla="*/ 19 w 43"/>
                  <a:gd name="T33" fmla="*/ 8 h 102"/>
                  <a:gd name="T34" fmla="*/ 20 w 43"/>
                  <a:gd name="T35" fmla="*/ 6 h 102"/>
                  <a:gd name="T36" fmla="*/ 24 w 43"/>
                  <a:gd name="T37" fmla="*/ 3 h 102"/>
                  <a:gd name="T38" fmla="*/ 29 w 43"/>
                  <a:gd name="T39" fmla="*/ 0 h 102"/>
                  <a:gd name="T40" fmla="*/ 34 w 43"/>
                  <a:gd name="T41" fmla="*/ 1 h 102"/>
                  <a:gd name="T42" fmla="*/ 39 w 43"/>
                  <a:gd name="T43" fmla="*/ 8 h 102"/>
                  <a:gd name="T44" fmla="*/ 42 w 43"/>
                  <a:gd name="T45" fmla="*/ 16 h 102"/>
                  <a:gd name="T46" fmla="*/ 42 w 43"/>
                  <a:gd name="T47" fmla="*/ 22 h 102"/>
                  <a:gd name="T48" fmla="*/ 39 w 43"/>
                  <a:gd name="T49" fmla="*/ 26 h 102"/>
                  <a:gd name="T50" fmla="*/ 35 w 43"/>
                  <a:gd name="T51" fmla="*/ 31 h 102"/>
                  <a:gd name="T52" fmla="*/ 34 w 43"/>
                  <a:gd name="T53" fmla="*/ 42 h 102"/>
                  <a:gd name="T54" fmla="*/ 32 w 43"/>
                  <a:gd name="T55" fmla="*/ 52 h 102"/>
                  <a:gd name="T56" fmla="*/ 31 w 43"/>
                  <a:gd name="T57" fmla="*/ 57 h 102"/>
                  <a:gd name="T58" fmla="*/ 30 w 43"/>
                  <a:gd name="T59" fmla="*/ 63 h 102"/>
                  <a:gd name="T60" fmla="*/ 26 w 43"/>
                  <a:gd name="T61" fmla="*/ 75 h 102"/>
                  <a:gd name="T62" fmla="*/ 25 w 43"/>
                  <a:gd name="T63" fmla="*/ 77 h 102"/>
                  <a:gd name="T64" fmla="*/ 21 w 43"/>
                  <a:gd name="T65" fmla="*/ 86 h 102"/>
                  <a:gd name="T66" fmla="*/ 6 w 43"/>
                  <a:gd name="T67"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3" h="102">
                    <a:moveTo>
                      <a:pt x="6" y="102"/>
                    </a:moveTo>
                    <a:cubicBezTo>
                      <a:pt x="5" y="102"/>
                      <a:pt x="5" y="102"/>
                      <a:pt x="4" y="101"/>
                    </a:cubicBezTo>
                    <a:cubicBezTo>
                      <a:pt x="4" y="101"/>
                      <a:pt x="3" y="101"/>
                      <a:pt x="3" y="101"/>
                    </a:cubicBezTo>
                    <a:cubicBezTo>
                      <a:pt x="2" y="101"/>
                      <a:pt x="2" y="100"/>
                      <a:pt x="2" y="100"/>
                    </a:cubicBezTo>
                    <a:cubicBezTo>
                      <a:pt x="2" y="100"/>
                      <a:pt x="1" y="99"/>
                      <a:pt x="1" y="98"/>
                    </a:cubicBezTo>
                    <a:cubicBezTo>
                      <a:pt x="1" y="98"/>
                      <a:pt x="1" y="97"/>
                      <a:pt x="1" y="97"/>
                    </a:cubicBezTo>
                    <a:cubicBezTo>
                      <a:pt x="1" y="96"/>
                      <a:pt x="1" y="95"/>
                      <a:pt x="1" y="95"/>
                    </a:cubicBezTo>
                    <a:cubicBezTo>
                      <a:pt x="1" y="94"/>
                      <a:pt x="0" y="92"/>
                      <a:pt x="1" y="89"/>
                    </a:cubicBezTo>
                    <a:cubicBezTo>
                      <a:pt x="1" y="87"/>
                      <a:pt x="2" y="86"/>
                      <a:pt x="2" y="84"/>
                    </a:cubicBezTo>
                    <a:cubicBezTo>
                      <a:pt x="3" y="81"/>
                      <a:pt x="3" y="77"/>
                      <a:pt x="4" y="75"/>
                    </a:cubicBezTo>
                    <a:cubicBezTo>
                      <a:pt x="5" y="72"/>
                      <a:pt x="7" y="68"/>
                      <a:pt x="8" y="65"/>
                    </a:cubicBezTo>
                    <a:cubicBezTo>
                      <a:pt x="8" y="65"/>
                      <a:pt x="9" y="65"/>
                      <a:pt x="9" y="65"/>
                    </a:cubicBezTo>
                    <a:cubicBezTo>
                      <a:pt x="9" y="64"/>
                      <a:pt x="10" y="63"/>
                      <a:pt x="10" y="62"/>
                    </a:cubicBezTo>
                    <a:cubicBezTo>
                      <a:pt x="12" y="59"/>
                      <a:pt x="14" y="56"/>
                      <a:pt x="15" y="52"/>
                    </a:cubicBezTo>
                    <a:cubicBezTo>
                      <a:pt x="15" y="51"/>
                      <a:pt x="17" y="50"/>
                      <a:pt x="17" y="48"/>
                    </a:cubicBezTo>
                    <a:cubicBezTo>
                      <a:pt x="17" y="47"/>
                      <a:pt x="17" y="46"/>
                      <a:pt x="17" y="45"/>
                    </a:cubicBezTo>
                    <a:cubicBezTo>
                      <a:pt x="17" y="45"/>
                      <a:pt x="17" y="44"/>
                      <a:pt x="17" y="44"/>
                    </a:cubicBezTo>
                    <a:cubicBezTo>
                      <a:pt x="17" y="43"/>
                      <a:pt x="17" y="42"/>
                      <a:pt x="16" y="42"/>
                    </a:cubicBezTo>
                    <a:cubicBezTo>
                      <a:pt x="16" y="41"/>
                      <a:pt x="16" y="41"/>
                      <a:pt x="16" y="41"/>
                    </a:cubicBezTo>
                    <a:cubicBezTo>
                      <a:pt x="16" y="41"/>
                      <a:pt x="15" y="40"/>
                      <a:pt x="15" y="40"/>
                    </a:cubicBezTo>
                    <a:cubicBezTo>
                      <a:pt x="15" y="39"/>
                      <a:pt x="14" y="39"/>
                      <a:pt x="14" y="39"/>
                    </a:cubicBezTo>
                    <a:cubicBezTo>
                      <a:pt x="14" y="38"/>
                      <a:pt x="14" y="38"/>
                      <a:pt x="13" y="37"/>
                    </a:cubicBezTo>
                    <a:cubicBezTo>
                      <a:pt x="13" y="37"/>
                      <a:pt x="13" y="36"/>
                      <a:pt x="13" y="34"/>
                    </a:cubicBezTo>
                    <a:cubicBezTo>
                      <a:pt x="13" y="32"/>
                      <a:pt x="13" y="29"/>
                      <a:pt x="13" y="27"/>
                    </a:cubicBezTo>
                    <a:cubicBezTo>
                      <a:pt x="13" y="26"/>
                      <a:pt x="13" y="25"/>
                      <a:pt x="13" y="25"/>
                    </a:cubicBezTo>
                    <a:cubicBezTo>
                      <a:pt x="13" y="24"/>
                      <a:pt x="13" y="24"/>
                      <a:pt x="13" y="23"/>
                    </a:cubicBezTo>
                    <a:cubicBezTo>
                      <a:pt x="13" y="23"/>
                      <a:pt x="14" y="23"/>
                      <a:pt x="14" y="22"/>
                    </a:cubicBezTo>
                    <a:cubicBezTo>
                      <a:pt x="14" y="21"/>
                      <a:pt x="15" y="17"/>
                      <a:pt x="15" y="16"/>
                    </a:cubicBezTo>
                    <a:cubicBezTo>
                      <a:pt x="15" y="16"/>
                      <a:pt x="15" y="15"/>
                      <a:pt x="16" y="15"/>
                    </a:cubicBezTo>
                    <a:cubicBezTo>
                      <a:pt x="16" y="14"/>
                      <a:pt x="16" y="14"/>
                      <a:pt x="16" y="13"/>
                    </a:cubicBezTo>
                    <a:cubicBezTo>
                      <a:pt x="16" y="12"/>
                      <a:pt x="17" y="12"/>
                      <a:pt x="17" y="11"/>
                    </a:cubicBezTo>
                    <a:cubicBezTo>
                      <a:pt x="17" y="11"/>
                      <a:pt x="17" y="10"/>
                      <a:pt x="17" y="10"/>
                    </a:cubicBezTo>
                    <a:cubicBezTo>
                      <a:pt x="18" y="10"/>
                      <a:pt x="18" y="10"/>
                      <a:pt x="18" y="10"/>
                    </a:cubicBezTo>
                    <a:cubicBezTo>
                      <a:pt x="18" y="9"/>
                      <a:pt x="18" y="9"/>
                      <a:pt x="19" y="8"/>
                    </a:cubicBezTo>
                    <a:cubicBezTo>
                      <a:pt x="19" y="8"/>
                      <a:pt x="19" y="7"/>
                      <a:pt x="19" y="7"/>
                    </a:cubicBezTo>
                    <a:cubicBezTo>
                      <a:pt x="19" y="7"/>
                      <a:pt x="19" y="7"/>
                      <a:pt x="20" y="6"/>
                    </a:cubicBezTo>
                    <a:cubicBezTo>
                      <a:pt x="21" y="5"/>
                      <a:pt x="21" y="5"/>
                      <a:pt x="22" y="4"/>
                    </a:cubicBezTo>
                    <a:cubicBezTo>
                      <a:pt x="22" y="4"/>
                      <a:pt x="23" y="3"/>
                      <a:pt x="24" y="3"/>
                    </a:cubicBezTo>
                    <a:cubicBezTo>
                      <a:pt x="24" y="2"/>
                      <a:pt x="25" y="1"/>
                      <a:pt x="26" y="1"/>
                    </a:cubicBezTo>
                    <a:cubicBezTo>
                      <a:pt x="27" y="1"/>
                      <a:pt x="29" y="0"/>
                      <a:pt x="29" y="0"/>
                    </a:cubicBezTo>
                    <a:cubicBezTo>
                      <a:pt x="30" y="0"/>
                      <a:pt x="31" y="0"/>
                      <a:pt x="31" y="0"/>
                    </a:cubicBezTo>
                    <a:cubicBezTo>
                      <a:pt x="33" y="1"/>
                      <a:pt x="33" y="1"/>
                      <a:pt x="34" y="1"/>
                    </a:cubicBezTo>
                    <a:cubicBezTo>
                      <a:pt x="35" y="2"/>
                      <a:pt x="38" y="4"/>
                      <a:pt x="38" y="6"/>
                    </a:cubicBezTo>
                    <a:cubicBezTo>
                      <a:pt x="38" y="8"/>
                      <a:pt x="39" y="8"/>
                      <a:pt x="39" y="8"/>
                    </a:cubicBezTo>
                    <a:cubicBezTo>
                      <a:pt x="39" y="9"/>
                      <a:pt x="39" y="9"/>
                      <a:pt x="40" y="11"/>
                    </a:cubicBezTo>
                    <a:cubicBezTo>
                      <a:pt x="40" y="12"/>
                      <a:pt x="41" y="15"/>
                      <a:pt x="42" y="16"/>
                    </a:cubicBezTo>
                    <a:cubicBezTo>
                      <a:pt x="43" y="17"/>
                      <a:pt x="42" y="18"/>
                      <a:pt x="43" y="19"/>
                    </a:cubicBezTo>
                    <a:cubicBezTo>
                      <a:pt x="43" y="22"/>
                      <a:pt x="43" y="18"/>
                      <a:pt x="42" y="22"/>
                    </a:cubicBezTo>
                    <a:cubicBezTo>
                      <a:pt x="42" y="22"/>
                      <a:pt x="42" y="23"/>
                      <a:pt x="42" y="24"/>
                    </a:cubicBezTo>
                    <a:cubicBezTo>
                      <a:pt x="41" y="25"/>
                      <a:pt x="40" y="25"/>
                      <a:pt x="39" y="26"/>
                    </a:cubicBezTo>
                    <a:cubicBezTo>
                      <a:pt x="38" y="27"/>
                      <a:pt x="37" y="28"/>
                      <a:pt x="36" y="29"/>
                    </a:cubicBezTo>
                    <a:cubicBezTo>
                      <a:pt x="35" y="30"/>
                      <a:pt x="35" y="30"/>
                      <a:pt x="35" y="31"/>
                    </a:cubicBezTo>
                    <a:cubicBezTo>
                      <a:pt x="35" y="32"/>
                      <a:pt x="34" y="33"/>
                      <a:pt x="34" y="34"/>
                    </a:cubicBezTo>
                    <a:cubicBezTo>
                      <a:pt x="34" y="37"/>
                      <a:pt x="34" y="41"/>
                      <a:pt x="34" y="42"/>
                    </a:cubicBezTo>
                    <a:cubicBezTo>
                      <a:pt x="33" y="44"/>
                      <a:pt x="33" y="46"/>
                      <a:pt x="33" y="49"/>
                    </a:cubicBezTo>
                    <a:cubicBezTo>
                      <a:pt x="33" y="50"/>
                      <a:pt x="32" y="51"/>
                      <a:pt x="32" y="52"/>
                    </a:cubicBezTo>
                    <a:cubicBezTo>
                      <a:pt x="32" y="54"/>
                      <a:pt x="32" y="55"/>
                      <a:pt x="31" y="57"/>
                    </a:cubicBezTo>
                    <a:cubicBezTo>
                      <a:pt x="31" y="57"/>
                      <a:pt x="31" y="57"/>
                      <a:pt x="31" y="57"/>
                    </a:cubicBezTo>
                    <a:cubicBezTo>
                      <a:pt x="31" y="58"/>
                      <a:pt x="31" y="58"/>
                      <a:pt x="31" y="59"/>
                    </a:cubicBezTo>
                    <a:cubicBezTo>
                      <a:pt x="30" y="60"/>
                      <a:pt x="30" y="62"/>
                      <a:pt x="30" y="63"/>
                    </a:cubicBezTo>
                    <a:cubicBezTo>
                      <a:pt x="29" y="67"/>
                      <a:pt x="27" y="71"/>
                      <a:pt x="26" y="74"/>
                    </a:cubicBezTo>
                    <a:cubicBezTo>
                      <a:pt x="26" y="74"/>
                      <a:pt x="26" y="74"/>
                      <a:pt x="26" y="75"/>
                    </a:cubicBezTo>
                    <a:cubicBezTo>
                      <a:pt x="26" y="75"/>
                      <a:pt x="26" y="75"/>
                      <a:pt x="26" y="75"/>
                    </a:cubicBezTo>
                    <a:cubicBezTo>
                      <a:pt x="26" y="76"/>
                      <a:pt x="25" y="77"/>
                      <a:pt x="25" y="77"/>
                    </a:cubicBezTo>
                    <a:cubicBezTo>
                      <a:pt x="25" y="79"/>
                      <a:pt x="24" y="80"/>
                      <a:pt x="23" y="82"/>
                    </a:cubicBezTo>
                    <a:cubicBezTo>
                      <a:pt x="22" y="83"/>
                      <a:pt x="21" y="84"/>
                      <a:pt x="21" y="86"/>
                    </a:cubicBezTo>
                    <a:cubicBezTo>
                      <a:pt x="17" y="90"/>
                      <a:pt x="15" y="99"/>
                      <a:pt x="10" y="102"/>
                    </a:cubicBezTo>
                    <a:cubicBezTo>
                      <a:pt x="9" y="102"/>
                      <a:pt x="7" y="102"/>
                      <a:pt x="6" y="10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endParaRPr>
              </a:p>
            </p:txBody>
          </p:sp>
          <p:sp>
            <p:nvSpPr>
              <p:cNvPr id="17" name="Freeform 7"/>
              <p:cNvSpPr/>
              <p:nvPr/>
            </p:nvSpPr>
            <p:spPr bwMode="auto">
              <a:xfrm>
                <a:off x="4254501" y="3016250"/>
                <a:ext cx="458788" cy="481013"/>
              </a:xfrm>
              <a:custGeom>
                <a:avLst/>
                <a:gdLst>
                  <a:gd name="T0" fmla="*/ 82 w 122"/>
                  <a:gd name="T1" fmla="*/ 4 h 128"/>
                  <a:gd name="T2" fmla="*/ 89 w 122"/>
                  <a:gd name="T3" fmla="*/ 10 h 128"/>
                  <a:gd name="T4" fmla="*/ 94 w 122"/>
                  <a:gd name="T5" fmla="*/ 15 h 128"/>
                  <a:gd name="T6" fmla="*/ 99 w 122"/>
                  <a:gd name="T7" fmla="*/ 19 h 128"/>
                  <a:gd name="T8" fmla="*/ 108 w 122"/>
                  <a:gd name="T9" fmla="*/ 28 h 128"/>
                  <a:gd name="T10" fmla="*/ 116 w 122"/>
                  <a:gd name="T11" fmla="*/ 36 h 128"/>
                  <a:gd name="T12" fmla="*/ 120 w 122"/>
                  <a:gd name="T13" fmla="*/ 42 h 128"/>
                  <a:gd name="T14" fmla="*/ 122 w 122"/>
                  <a:gd name="T15" fmla="*/ 60 h 128"/>
                  <a:gd name="T16" fmla="*/ 122 w 122"/>
                  <a:gd name="T17" fmla="*/ 68 h 128"/>
                  <a:gd name="T18" fmla="*/ 120 w 122"/>
                  <a:gd name="T19" fmla="*/ 79 h 128"/>
                  <a:gd name="T20" fmla="*/ 118 w 122"/>
                  <a:gd name="T21" fmla="*/ 87 h 128"/>
                  <a:gd name="T22" fmla="*/ 116 w 122"/>
                  <a:gd name="T23" fmla="*/ 96 h 128"/>
                  <a:gd name="T24" fmla="*/ 111 w 122"/>
                  <a:gd name="T25" fmla="*/ 108 h 128"/>
                  <a:gd name="T26" fmla="*/ 104 w 122"/>
                  <a:gd name="T27" fmla="*/ 114 h 128"/>
                  <a:gd name="T28" fmla="*/ 88 w 122"/>
                  <a:gd name="T29" fmla="*/ 125 h 128"/>
                  <a:gd name="T30" fmla="*/ 83 w 122"/>
                  <a:gd name="T31" fmla="*/ 128 h 128"/>
                  <a:gd name="T32" fmla="*/ 78 w 122"/>
                  <a:gd name="T33" fmla="*/ 128 h 128"/>
                  <a:gd name="T34" fmla="*/ 71 w 122"/>
                  <a:gd name="T35" fmla="*/ 124 h 128"/>
                  <a:gd name="T36" fmla="*/ 69 w 122"/>
                  <a:gd name="T37" fmla="*/ 118 h 128"/>
                  <a:gd name="T38" fmla="*/ 70 w 122"/>
                  <a:gd name="T39" fmla="*/ 115 h 128"/>
                  <a:gd name="T40" fmla="*/ 78 w 122"/>
                  <a:gd name="T41" fmla="*/ 107 h 128"/>
                  <a:gd name="T42" fmla="*/ 81 w 122"/>
                  <a:gd name="T43" fmla="*/ 105 h 128"/>
                  <a:gd name="T44" fmla="*/ 87 w 122"/>
                  <a:gd name="T45" fmla="*/ 101 h 128"/>
                  <a:gd name="T46" fmla="*/ 92 w 122"/>
                  <a:gd name="T47" fmla="*/ 93 h 128"/>
                  <a:gd name="T48" fmla="*/ 97 w 122"/>
                  <a:gd name="T49" fmla="*/ 78 h 128"/>
                  <a:gd name="T50" fmla="*/ 94 w 122"/>
                  <a:gd name="T51" fmla="*/ 48 h 128"/>
                  <a:gd name="T52" fmla="*/ 88 w 122"/>
                  <a:gd name="T53" fmla="*/ 41 h 128"/>
                  <a:gd name="T54" fmla="*/ 81 w 122"/>
                  <a:gd name="T55" fmla="*/ 34 h 128"/>
                  <a:gd name="T56" fmla="*/ 76 w 122"/>
                  <a:gd name="T57" fmla="*/ 29 h 128"/>
                  <a:gd name="T58" fmla="*/ 63 w 122"/>
                  <a:gd name="T59" fmla="*/ 25 h 128"/>
                  <a:gd name="T60" fmla="*/ 57 w 122"/>
                  <a:gd name="T61" fmla="*/ 27 h 128"/>
                  <a:gd name="T62" fmla="*/ 45 w 122"/>
                  <a:gd name="T63" fmla="*/ 34 h 128"/>
                  <a:gd name="T64" fmla="*/ 42 w 122"/>
                  <a:gd name="T65" fmla="*/ 36 h 128"/>
                  <a:gd name="T66" fmla="*/ 31 w 122"/>
                  <a:gd name="T67" fmla="*/ 45 h 128"/>
                  <a:gd name="T68" fmla="*/ 25 w 122"/>
                  <a:gd name="T69" fmla="*/ 48 h 128"/>
                  <a:gd name="T70" fmla="*/ 16 w 122"/>
                  <a:gd name="T71" fmla="*/ 49 h 128"/>
                  <a:gd name="T72" fmla="*/ 8 w 122"/>
                  <a:gd name="T73" fmla="*/ 46 h 128"/>
                  <a:gd name="T74" fmla="*/ 5 w 122"/>
                  <a:gd name="T75" fmla="*/ 44 h 128"/>
                  <a:gd name="T76" fmla="*/ 0 w 122"/>
                  <a:gd name="T77" fmla="*/ 36 h 128"/>
                  <a:gd name="T78" fmla="*/ 14 w 122"/>
                  <a:gd name="T79" fmla="*/ 23 h 128"/>
                  <a:gd name="T80" fmla="*/ 22 w 122"/>
                  <a:gd name="T81" fmla="*/ 23 h 128"/>
                  <a:gd name="T82" fmla="*/ 36 w 122"/>
                  <a:gd name="T83" fmla="*/ 16 h 128"/>
                  <a:gd name="T84" fmla="*/ 49 w 122"/>
                  <a:gd name="T85" fmla="*/ 9 h 128"/>
                  <a:gd name="T86" fmla="*/ 57 w 122"/>
                  <a:gd name="T87" fmla="*/ 5 h 128"/>
                  <a:gd name="T88" fmla="*/ 62 w 122"/>
                  <a:gd name="T89" fmla="*/ 2 h 128"/>
                  <a:gd name="T90" fmla="*/ 65 w 122"/>
                  <a:gd name="T91" fmla="*/ 1 h 128"/>
                  <a:gd name="T92" fmla="*/ 68 w 122"/>
                  <a:gd name="T93" fmla="*/ 1 h 128"/>
                  <a:gd name="T94" fmla="*/ 77 w 122"/>
                  <a:gd name="T95" fmla="*/ 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2" h="128">
                    <a:moveTo>
                      <a:pt x="77" y="1"/>
                    </a:moveTo>
                    <a:cubicBezTo>
                      <a:pt x="78" y="1"/>
                      <a:pt x="79" y="3"/>
                      <a:pt x="81" y="3"/>
                    </a:cubicBezTo>
                    <a:cubicBezTo>
                      <a:pt x="82" y="3"/>
                      <a:pt x="81" y="4"/>
                      <a:pt x="82" y="4"/>
                    </a:cubicBezTo>
                    <a:cubicBezTo>
                      <a:pt x="83" y="5"/>
                      <a:pt x="84" y="6"/>
                      <a:pt x="85" y="6"/>
                    </a:cubicBezTo>
                    <a:cubicBezTo>
                      <a:pt x="86" y="7"/>
                      <a:pt x="86" y="7"/>
                      <a:pt x="87" y="8"/>
                    </a:cubicBezTo>
                    <a:cubicBezTo>
                      <a:pt x="88" y="8"/>
                      <a:pt x="88" y="8"/>
                      <a:pt x="89" y="10"/>
                    </a:cubicBezTo>
                    <a:cubicBezTo>
                      <a:pt x="90" y="11"/>
                      <a:pt x="91" y="11"/>
                      <a:pt x="92" y="12"/>
                    </a:cubicBezTo>
                    <a:cubicBezTo>
                      <a:pt x="92" y="12"/>
                      <a:pt x="93" y="13"/>
                      <a:pt x="94" y="14"/>
                    </a:cubicBezTo>
                    <a:cubicBezTo>
                      <a:pt x="94" y="14"/>
                      <a:pt x="94" y="14"/>
                      <a:pt x="94" y="15"/>
                    </a:cubicBezTo>
                    <a:cubicBezTo>
                      <a:pt x="95" y="15"/>
                      <a:pt x="95" y="15"/>
                      <a:pt x="96" y="16"/>
                    </a:cubicBezTo>
                    <a:cubicBezTo>
                      <a:pt x="96" y="16"/>
                      <a:pt x="96" y="16"/>
                      <a:pt x="96" y="17"/>
                    </a:cubicBezTo>
                    <a:cubicBezTo>
                      <a:pt x="97" y="17"/>
                      <a:pt x="98" y="18"/>
                      <a:pt x="99" y="19"/>
                    </a:cubicBezTo>
                    <a:cubicBezTo>
                      <a:pt x="100" y="20"/>
                      <a:pt x="100" y="21"/>
                      <a:pt x="102" y="22"/>
                    </a:cubicBezTo>
                    <a:cubicBezTo>
                      <a:pt x="103" y="23"/>
                      <a:pt x="104" y="24"/>
                      <a:pt x="105" y="25"/>
                    </a:cubicBezTo>
                    <a:cubicBezTo>
                      <a:pt x="106" y="25"/>
                      <a:pt x="107" y="27"/>
                      <a:pt x="108" y="28"/>
                    </a:cubicBezTo>
                    <a:cubicBezTo>
                      <a:pt x="109" y="29"/>
                      <a:pt x="110" y="30"/>
                      <a:pt x="111" y="32"/>
                    </a:cubicBezTo>
                    <a:cubicBezTo>
                      <a:pt x="112" y="32"/>
                      <a:pt x="113" y="33"/>
                      <a:pt x="114" y="34"/>
                    </a:cubicBezTo>
                    <a:cubicBezTo>
                      <a:pt x="114" y="35"/>
                      <a:pt x="115" y="35"/>
                      <a:pt x="116" y="36"/>
                    </a:cubicBezTo>
                    <a:cubicBezTo>
                      <a:pt x="116" y="37"/>
                      <a:pt x="117" y="37"/>
                      <a:pt x="117" y="38"/>
                    </a:cubicBezTo>
                    <a:cubicBezTo>
                      <a:pt x="117" y="38"/>
                      <a:pt x="118" y="39"/>
                      <a:pt x="118" y="39"/>
                    </a:cubicBezTo>
                    <a:cubicBezTo>
                      <a:pt x="119" y="40"/>
                      <a:pt x="119" y="41"/>
                      <a:pt x="120" y="42"/>
                    </a:cubicBezTo>
                    <a:cubicBezTo>
                      <a:pt x="121" y="43"/>
                      <a:pt x="121" y="45"/>
                      <a:pt x="122" y="46"/>
                    </a:cubicBezTo>
                    <a:cubicBezTo>
                      <a:pt x="122" y="48"/>
                      <a:pt x="122" y="49"/>
                      <a:pt x="122" y="50"/>
                    </a:cubicBezTo>
                    <a:cubicBezTo>
                      <a:pt x="122" y="53"/>
                      <a:pt x="122" y="57"/>
                      <a:pt x="122" y="60"/>
                    </a:cubicBezTo>
                    <a:cubicBezTo>
                      <a:pt x="122" y="60"/>
                      <a:pt x="122" y="61"/>
                      <a:pt x="122" y="62"/>
                    </a:cubicBezTo>
                    <a:cubicBezTo>
                      <a:pt x="122" y="63"/>
                      <a:pt x="122" y="64"/>
                      <a:pt x="122" y="66"/>
                    </a:cubicBezTo>
                    <a:cubicBezTo>
                      <a:pt x="122" y="67"/>
                      <a:pt x="122" y="67"/>
                      <a:pt x="122" y="68"/>
                    </a:cubicBezTo>
                    <a:cubicBezTo>
                      <a:pt x="121" y="69"/>
                      <a:pt x="121" y="70"/>
                      <a:pt x="121" y="72"/>
                    </a:cubicBezTo>
                    <a:cubicBezTo>
                      <a:pt x="120" y="74"/>
                      <a:pt x="120" y="75"/>
                      <a:pt x="120" y="77"/>
                    </a:cubicBezTo>
                    <a:cubicBezTo>
                      <a:pt x="120" y="78"/>
                      <a:pt x="120" y="78"/>
                      <a:pt x="120" y="79"/>
                    </a:cubicBezTo>
                    <a:cubicBezTo>
                      <a:pt x="120" y="79"/>
                      <a:pt x="120" y="80"/>
                      <a:pt x="120" y="81"/>
                    </a:cubicBezTo>
                    <a:cubicBezTo>
                      <a:pt x="119" y="81"/>
                      <a:pt x="119" y="82"/>
                      <a:pt x="119" y="82"/>
                    </a:cubicBezTo>
                    <a:cubicBezTo>
                      <a:pt x="119" y="84"/>
                      <a:pt x="119" y="86"/>
                      <a:pt x="118" y="87"/>
                    </a:cubicBezTo>
                    <a:cubicBezTo>
                      <a:pt x="118" y="87"/>
                      <a:pt x="118" y="88"/>
                      <a:pt x="118" y="88"/>
                    </a:cubicBezTo>
                    <a:cubicBezTo>
                      <a:pt x="118" y="90"/>
                      <a:pt x="118" y="91"/>
                      <a:pt x="117" y="93"/>
                    </a:cubicBezTo>
                    <a:cubicBezTo>
                      <a:pt x="117" y="94"/>
                      <a:pt x="117" y="95"/>
                      <a:pt x="116" y="96"/>
                    </a:cubicBezTo>
                    <a:cubicBezTo>
                      <a:pt x="116" y="97"/>
                      <a:pt x="116" y="98"/>
                      <a:pt x="116" y="99"/>
                    </a:cubicBezTo>
                    <a:cubicBezTo>
                      <a:pt x="115" y="100"/>
                      <a:pt x="114" y="102"/>
                      <a:pt x="114" y="103"/>
                    </a:cubicBezTo>
                    <a:cubicBezTo>
                      <a:pt x="113" y="105"/>
                      <a:pt x="112" y="106"/>
                      <a:pt x="111" y="108"/>
                    </a:cubicBezTo>
                    <a:cubicBezTo>
                      <a:pt x="111" y="108"/>
                      <a:pt x="110" y="109"/>
                      <a:pt x="110" y="110"/>
                    </a:cubicBezTo>
                    <a:cubicBezTo>
                      <a:pt x="107" y="112"/>
                      <a:pt x="107" y="112"/>
                      <a:pt x="105" y="114"/>
                    </a:cubicBezTo>
                    <a:cubicBezTo>
                      <a:pt x="104" y="114"/>
                      <a:pt x="104" y="114"/>
                      <a:pt x="104" y="114"/>
                    </a:cubicBezTo>
                    <a:cubicBezTo>
                      <a:pt x="103" y="114"/>
                      <a:pt x="99" y="118"/>
                      <a:pt x="97" y="119"/>
                    </a:cubicBezTo>
                    <a:cubicBezTo>
                      <a:pt x="95" y="121"/>
                      <a:pt x="92" y="121"/>
                      <a:pt x="91" y="123"/>
                    </a:cubicBezTo>
                    <a:cubicBezTo>
                      <a:pt x="89" y="124"/>
                      <a:pt x="89" y="124"/>
                      <a:pt x="88" y="125"/>
                    </a:cubicBezTo>
                    <a:cubicBezTo>
                      <a:pt x="87" y="125"/>
                      <a:pt x="87" y="126"/>
                      <a:pt x="87" y="126"/>
                    </a:cubicBezTo>
                    <a:cubicBezTo>
                      <a:pt x="87" y="126"/>
                      <a:pt x="85" y="127"/>
                      <a:pt x="85" y="128"/>
                    </a:cubicBezTo>
                    <a:cubicBezTo>
                      <a:pt x="84" y="128"/>
                      <a:pt x="83" y="128"/>
                      <a:pt x="83" y="128"/>
                    </a:cubicBezTo>
                    <a:cubicBezTo>
                      <a:pt x="83" y="128"/>
                      <a:pt x="82" y="128"/>
                      <a:pt x="82" y="128"/>
                    </a:cubicBezTo>
                    <a:cubicBezTo>
                      <a:pt x="81" y="128"/>
                      <a:pt x="80" y="128"/>
                      <a:pt x="80" y="128"/>
                    </a:cubicBezTo>
                    <a:cubicBezTo>
                      <a:pt x="79" y="128"/>
                      <a:pt x="78" y="128"/>
                      <a:pt x="78" y="128"/>
                    </a:cubicBezTo>
                    <a:cubicBezTo>
                      <a:pt x="76" y="128"/>
                      <a:pt x="76" y="127"/>
                      <a:pt x="74" y="127"/>
                    </a:cubicBezTo>
                    <a:cubicBezTo>
                      <a:pt x="73" y="127"/>
                      <a:pt x="72" y="126"/>
                      <a:pt x="71" y="125"/>
                    </a:cubicBezTo>
                    <a:cubicBezTo>
                      <a:pt x="71" y="124"/>
                      <a:pt x="71" y="124"/>
                      <a:pt x="71" y="124"/>
                    </a:cubicBezTo>
                    <a:cubicBezTo>
                      <a:pt x="69" y="124"/>
                      <a:pt x="70" y="123"/>
                      <a:pt x="70" y="122"/>
                    </a:cubicBezTo>
                    <a:cubicBezTo>
                      <a:pt x="70" y="122"/>
                      <a:pt x="70" y="121"/>
                      <a:pt x="70" y="121"/>
                    </a:cubicBezTo>
                    <a:cubicBezTo>
                      <a:pt x="70" y="119"/>
                      <a:pt x="69" y="119"/>
                      <a:pt x="69" y="118"/>
                    </a:cubicBezTo>
                    <a:cubicBezTo>
                      <a:pt x="69" y="118"/>
                      <a:pt x="69" y="118"/>
                      <a:pt x="69" y="117"/>
                    </a:cubicBezTo>
                    <a:cubicBezTo>
                      <a:pt x="69" y="117"/>
                      <a:pt x="69" y="117"/>
                      <a:pt x="70" y="116"/>
                    </a:cubicBezTo>
                    <a:cubicBezTo>
                      <a:pt x="70" y="116"/>
                      <a:pt x="70" y="115"/>
                      <a:pt x="70" y="115"/>
                    </a:cubicBezTo>
                    <a:cubicBezTo>
                      <a:pt x="71" y="114"/>
                      <a:pt x="71" y="113"/>
                      <a:pt x="72" y="112"/>
                    </a:cubicBezTo>
                    <a:cubicBezTo>
                      <a:pt x="73" y="110"/>
                      <a:pt x="75" y="110"/>
                      <a:pt x="76" y="108"/>
                    </a:cubicBezTo>
                    <a:cubicBezTo>
                      <a:pt x="77" y="108"/>
                      <a:pt x="77" y="107"/>
                      <a:pt x="78" y="107"/>
                    </a:cubicBezTo>
                    <a:cubicBezTo>
                      <a:pt x="79" y="106"/>
                      <a:pt x="79" y="106"/>
                      <a:pt x="80" y="106"/>
                    </a:cubicBezTo>
                    <a:cubicBezTo>
                      <a:pt x="80" y="106"/>
                      <a:pt x="80" y="105"/>
                      <a:pt x="80" y="105"/>
                    </a:cubicBezTo>
                    <a:cubicBezTo>
                      <a:pt x="81" y="105"/>
                      <a:pt x="81" y="105"/>
                      <a:pt x="81" y="105"/>
                    </a:cubicBezTo>
                    <a:cubicBezTo>
                      <a:pt x="82" y="104"/>
                      <a:pt x="82" y="104"/>
                      <a:pt x="83" y="104"/>
                    </a:cubicBezTo>
                    <a:cubicBezTo>
                      <a:pt x="83" y="104"/>
                      <a:pt x="84" y="103"/>
                      <a:pt x="84" y="103"/>
                    </a:cubicBezTo>
                    <a:cubicBezTo>
                      <a:pt x="85" y="102"/>
                      <a:pt x="86" y="102"/>
                      <a:pt x="87" y="101"/>
                    </a:cubicBezTo>
                    <a:cubicBezTo>
                      <a:pt x="87" y="100"/>
                      <a:pt x="88" y="99"/>
                      <a:pt x="89" y="99"/>
                    </a:cubicBezTo>
                    <a:cubicBezTo>
                      <a:pt x="89" y="98"/>
                      <a:pt x="89" y="98"/>
                      <a:pt x="89" y="98"/>
                    </a:cubicBezTo>
                    <a:cubicBezTo>
                      <a:pt x="90" y="96"/>
                      <a:pt x="92" y="95"/>
                      <a:pt x="92" y="93"/>
                    </a:cubicBezTo>
                    <a:cubicBezTo>
                      <a:pt x="93" y="90"/>
                      <a:pt x="95" y="88"/>
                      <a:pt x="96" y="84"/>
                    </a:cubicBezTo>
                    <a:cubicBezTo>
                      <a:pt x="96" y="84"/>
                      <a:pt x="96" y="83"/>
                      <a:pt x="96" y="83"/>
                    </a:cubicBezTo>
                    <a:cubicBezTo>
                      <a:pt x="96" y="81"/>
                      <a:pt x="97" y="80"/>
                      <a:pt x="97" y="78"/>
                    </a:cubicBezTo>
                    <a:cubicBezTo>
                      <a:pt x="98" y="77"/>
                      <a:pt x="98" y="76"/>
                      <a:pt x="98" y="75"/>
                    </a:cubicBezTo>
                    <a:cubicBezTo>
                      <a:pt x="99" y="68"/>
                      <a:pt x="101" y="63"/>
                      <a:pt x="98" y="55"/>
                    </a:cubicBezTo>
                    <a:cubicBezTo>
                      <a:pt x="97" y="52"/>
                      <a:pt x="96" y="51"/>
                      <a:pt x="94" y="48"/>
                    </a:cubicBezTo>
                    <a:cubicBezTo>
                      <a:pt x="93" y="47"/>
                      <a:pt x="92" y="46"/>
                      <a:pt x="91" y="44"/>
                    </a:cubicBezTo>
                    <a:cubicBezTo>
                      <a:pt x="90" y="43"/>
                      <a:pt x="90" y="42"/>
                      <a:pt x="89" y="42"/>
                    </a:cubicBezTo>
                    <a:cubicBezTo>
                      <a:pt x="89" y="41"/>
                      <a:pt x="89" y="41"/>
                      <a:pt x="88" y="41"/>
                    </a:cubicBezTo>
                    <a:cubicBezTo>
                      <a:pt x="88" y="40"/>
                      <a:pt x="87" y="40"/>
                      <a:pt x="87" y="40"/>
                    </a:cubicBezTo>
                    <a:cubicBezTo>
                      <a:pt x="84" y="38"/>
                      <a:pt x="84" y="36"/>
                      <a:pt x="82" y="35"/>
                    </a:cubicBezTo>
                    <a:cubicBezTo>
                      <a:pt x="82" y="34"/>
                      <a:pt x="81" y="34"/>
                      <a:pt x="81" y="34"/>
                    </a:cubicBezTo>
                    <a:cubicBezTo>
                      <a:pt x="81" y="33"/>
                      <a:pt x="81" y="33"/>
                      <a:pt x="81" y="33"/>
                    </a:cubicBezTo>
                    <a:cubicBezTo>
                      <a:pt x="79" y="32"/>
                      <a:pt x="78" y="30"/>
                      <a:pt x="78" y="29"/>
                    </a:cubicBezTo>
                    <a:cubicBezTo>
                      <a:pt x="77" y="29"/>
                      <a:pt x="76" y="29"/>
                      <a:pt x="76" y="29"/>
                    </a:cubicBezTo>
                    <a:cubicBezTo>
                      <a:pt x="75" y="28"/>
                      <a:pt x="74" y="27"/>
                      <a:pt x="73" y="27"/>
                    </a:cubicBezTo>
                    <a:cubicBezTo>
                      <a:pt x="72" y="26"/>
                      <a:pt x="72" y="25"/>
                      <a:pt x="71" y="25"/>
                    </a:cubicBezTo>
                    <a:cubicBezTo>
                      <a:pt x="69" y="24"/>
                      <a:pt x="65" y="24"/>
                      <a:pt x="63" y="25"/>
                    </a:cubicBezTo>
                    <a:cubicBezTo>
                      <a:pt x="62" y="25"/>
                      <a:pt x="59" y="26"/>
                      <a:pt x="59" y="26"/>
                    </a:cubicBezTo>
                    <a:cubicBezTo>
                      <a:pt x="58" y="26"/>
                      <a:pt x="58" y="26"/>
                      <a:pt x="58" y="27"/>
                    </a:cubicBezTo>
                    <a:cubicBezTo>
                      <a:pt x="58" y="27"/>
                      <a:pt x="57" y="27"/>
                      <a:pt x="57" y="27"/>
                    </a:cubicBezTo>
                    <a:cubicBezTo>
                      <a:pt x="56" y="28"/>
                      <a:pt x="55" y="28"/>
                      <a:pt x="55" y="28"/>
                    </a:cubicBezTo>
                    <a:cubicBezTo>
                      <a:pt x="54" y="29"/>
                      <a:pt x="51" y="30"/>
                      <a:pt x="50" y="31"/>
                    </a:cubicBezTo>
                    <a:cubicBezTo>
                      <a:pt x="48" y="32"/>
                      <a:pt x="47" y="32"/>
                      <a:pt x="45" y="34"/>
                    </a:cubicBezTo>
                    <a:cubicBezTo>
                      <a:pt x="45" y="34"/>
                      <a:pt x="44" y="34"/>
                      <a:pt x="44" y="34"/>
                    </a:cubicBezTo>
                    <a:cubicBezTo>
                      <a:pt x="44" y="34"/>
                      <a:pt x="43" y="35"/>
                      <a:pt x="42" y="35"/>
                    </a:cubicBezTo>
                    <a:cubicBezTo>
                      <a:pt x="42" y="35"/>
                      <a:pt x="42" y="35"/>
                      <a:pt x="42" y="36"/>
                    </a:cubicBezTo>
                    <a:cubicBezTo>
                      <a:pt x="39" y="38"/>
                      <a:pt x="36" y="39"/>
                      <a:pt x="34" y="42"/>
                    </a:cubicBezTo>
                    <a:cubicBezTo>
                      <a:pt x="34" y="42"/>
                      <a:pt x="33" y="43"/>
                      <a:pt x="32" y="43"/>
                    </a:cubicBezTo>
                    <a:cubicBezTo>
                      <a:pt x="32" y="44"/>
                      <a:pt x="31" y="44"/>
                      <a:pt x="31" y="45"/>
                    </a:cubicBezTo>
                    <a:cubicBezTo>
                      <a:pt x="30" y="46"/>
                      <a:pt x="29" y="46"/>
                      <a:pt x="28" y="47"/>
                    </a:cubicBezTo>
                    <a:cubicBezTo>
                      <a:pt x="27" y="47"/>
                      <a:pt x="27" y="47"/>
                      <a:pt x="27" y="48"/>
                    </a:cubicBezTo>
                    <a:cubicBezTo>
                      <a:pt x="26" y="48"/>
                      <a:pt x="25" y="48"/>
                      <a:pt x="25" y="48"/>
                    </a:cubicBezTo>
                    <a:cubicBezTo>
                      <a:pt x="24" y="48"/>
                      <a:pt x="22" y="49"/>
                      <a:pt x="21" y="49"/>
                    </a:cubicBezTo>
                    <a:cubicBezTo>
                      <a:pt x="19" y="49"/>
                      <a:pt x="19" y="49"/>
                      <a:pt x="19" y="49"/>
                    </a:cubicBezTo>
                    <a:cubicBezTo>
                      <a:pt x="18" y="49"/>
                      <a:pt x="16" y="49"/>
                      <a:pt x="16" y="49"/>
                    </a:cubicBezTo>
                    <a:cubicBezTo>
                      <a:pt x="15" y="48"/>
                      <a:pt x="15" y="49"/>
                      <a:pt x="14" y="48"/>
                    </a:cubicBezTo>
                    <a:cubicBezTo>
                      <a:pt x="12" y="47"/>
                      <a:pt x="12" y="47"/>
                      <a:pt x="10" y="47"/>
                    </a:cubicBezTo>
                    <a:cubicBezTo>
                      <a:pt x="10" y="46"/>
                      <a:pt x="9" y="46"/>
                      <a:pt x="8" y="46"/>
                    </a:cubicBezTo>
                    <a:cubicBezTo>
                      <a:pt x="8" y="46"/>
                      <a:pt x="7" y="45"/>
                      <a:pt x="7" y="45"/>
                    </a:cubicBezTo>
                    <a:cubicBezTo>
                      <a:pt x="7" y="45"/>
                      <a:pt x="7" y="45"/>
                      <a:pt x="7" y="45"/>
                    </a:cubicBezTo>
                    <a:cubicBezTo>
                      <a:pt x="7" y="45"/>
                      <a:pt x="5" y="44"/>
                      <a:pt x="5" y="44"/>
                    </a:cubicBezTo>
                    <a:cubicBezTo>
                      <a:pt x="4" y="42"/>
                      <a:pt x="3" y="43"/>
                      <a:pt x="2" y="42"/>
                    </a:cubicBezTo>
                    <a:cubicBezTo>
                      <a:pt x="2" y="40"/>
                      <a:pt x="1" y="41"/>
                      <a:pt x="1" y="40"/>
                    </a:cubicBezTo>
                    <a:cubicBezTo>
                      <a:pt x="1" y="38"/>
                      <a:pt x="0" y="37"/>
                      <a:pt x="0" y="36"/>
                    </a:cubicBezTo>
                    <a:cubicBezTo>
                      <a:pt x="0" y="31"/>
                      <a:pt x="1" y="28"/>
                      <a:pt x="3" y="26"/>
                    </a:cubicBezTo>
                    <a:cubicBezTo>
                      <a:pt x="5" y="24"/>
                      <a:pt x="6" y="23"/>
                      <a:pt x="10" y="23"/>
                    </a:cubicBezTo>
                    <a:cubicBezTo>
                      <a:pt x="11" y="23"/>
                      <a:pt x="13" y="23"/>
                      <a:pt x="14" y="23"/>
                    </a:cubicBezTo>
                    <a:cubicBezTo>
                      <a:pt x="15" y="23"/>
                      <a:pt x="15" y="23"/>
                      <a:pt x="16" y="23"/>
                    </a:cubicBezTo>
                    <a:cubicBezTo>
                      <a:pt x="18" y="24"/>
                      <a:pt x="19" y="24"/>
                      <a:pt x="20" y="24"/>
                    </a:cubicBezTo>
                    <a:cubicBezTo>
                      <a:pt x="20" y="24"/>
                      <a:pt x="21" y="24"/>
                      <a:pt x="22" y="23"/>
                    </a:cubicBezTo>
                    <a:cubicBezTo>
                      <a:pt x="23" y="22"/>
                      <a:pt x="25" y="22"/>
                      <a:pt x="26" y="22"/>
                    </a:cubicBezTo>
                    <a:cubicBezTo>
                      <a:pt x="27" y="21"/>
                      <a:pt x="28" y="20"/>
                      <a:pt x="30" y="20"/>
                    </a:cubicBezTo>
                    <a:cubicBezTo>
                      <a:pt x="31" y="18"/>
                      <a:pt x="34" y="18"/>
                      <a:pt x="36" y="16"/>
                    </a:cubicBezTo>
                    <a:cubicBezTo>
                      <a:pt x="36" y="16"/>
                      <a:pt x="36" y="16"/>
                      <a:pt x="37" y="16"/>
                    </a:cubicBezTo>
                    <a:cubicBezTo>
                      <a:pt x="37" y="16"/>
                      <a:pt x="37" y="16"/>
                      <a:pt x="37" y="15"/>
                    </a:cubicBezTo>
                    <a:cubicBezTo>
                      <a:pt x="41" y="13"/>
                      <a:pt x="45" y="11"/>
                      <a:pt x="49" y="9"/>
                    </a:cubicBezTo>
                    <a:cubicBezTo>
                      <a:pt x="50" y="8"/>
                      <a:pt x="52" y="7"/>
                      <a:pt x="53" y="6"/>
                    </a:cubicBezTo>
                    <a:cubicBezTo>
                      <a:pt x="54" y="6"/>
                      <a:pt x="54" y="6"/>
                      <a:pt x="55" y="6"/>
                    </a:cubicBezTo>
                    <a:cubicBezTo>
                      <a:pt x="56" y="6"/>
                      <a:pt x="56" y="5"/>
                      <a:pt x="57" y="5"/>
                    </a:cubicBezTo>
                    <a:cubicBezTo>
                      <a:pt x="58" y="4"/>
                      <a:pt x="58" y="4"/>
                      <a:pt x="60" y="4"/>
                    </a:cubicBezTo>
                    <a:cubicBezTo>
                      <a:pt x="60" y="3"/>
                      <a:pt x="61" y="3"/>
                      <a:pt x="61" y="3"/>
                    </a:cubicBezTo>
                    <a:cubicBezTo>
                      <a:pt x="62" y="3"/>
                      <a:pt x="62" y="2"/>
                      <a:pt x="62" y="2"/>
                    </a:cubicBezTo>
                    <a:cubicBezTo>
                      <a:pt x="63" y="2"/>
                      <a:pt x="63" y="2"/>
                      <a:pt x="64" y="2"/>
                    </a:cubicBezTo>
                    <a:cubicBezTo>
                      <a:pt x="64" y="2"/>
                      <a:pt x="64" y="1"/>
                      <a:pt x="64" y="1"/>
                    </a:cubicBezTo>
                    <a:cubicBezTo>
                      <a:pt x="65" y="1"/>
                      <a:pt x="65" y="1"/>
                      <a:pt x="65" y="1"/>
                    </a:cubicBezTo>
                    <a:cubicBezTo>
                      <a:pt x="65" y="1"/>
                      <a:pt x="65" y="1"/>
                      <a:pt x="66" y="1"/>
                    </a:cubicBezTo>
                    <a:cubicBezTo>
                      <a:pt x="66" y="1"/>
                      <a:pt x="66" y="1"/>
                      <a:pt x="67" y="1"/>
                    </a:cubicBezTo>
                    <a:cubicBezTo>
                      <a:pt x="67" y="1"/>
                      <a:pt x="67" y="1"/>
                      <a:pt x="68" y="1"/>
                    </a:cubicBezTo>
                    <a:cubicBezTo>
                      <a:pt x="68" y="0"/>
                      <a:pt x="68" y="1"/>
                      <a:pt x="69" y="1"/>
                    </a:cubicBezTo>
                    <a:cubicBezTo>
                      <a:pt x="69" y="1"/>
                      <a:pt x="71" y="0"/>
                      <a:pt x="73" y="0"/>
                    </a:cubicBezTo>
                    <a:cubicBezTo>
                      <a:pt x="74" y="0"/>
                      <a:pt x="76" y="1"/>
                      <a:pt x="7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endParaRPr>
              </a:p>
            </p:txBody>
          </p:sp>
          <p:sp>
            <p:nvSpPr>
              <p:cNvPr id="18" name="Freeform 8"/>
              <p:cNvSpPr/>
              <p:nvPr/>
            </p:nvSpPr>
            <p:spPr bwMode="auto">
              <a:xfrm>
                <a:off x="5497513" y="3151188"/>
                <a:ext cx="241300" cy="433388"/>
              </a:xfrm>
              <a:custGeom>
                <a:avLst/>
                <a:gdLst>
                  <a:gd name="T0" fmla="*/ 20 w 64"/>
                  <a:gd name="T1" fmla="*/ 44 h 115"/>
                  <a:gd name="T2" fmla="*/ 20 w 64"/>
                  <a:gd name="T3" fmla="*/ 35 h 115"/>
                  <a:gd name="T4" fmla="*/ 22 w 64"/>
                  <a:gd name="T5" fmla="*/ 32 h 115"/>
                  <a:gd name="T6" fmla="*/ 22 w 64"/>
                  <a:gd name="T7" fmla="*/ 25 h 115"/>
                  <a:gd name="T8" fmla="*/ 15 w 64"/>
                  <a:gd name="T9" fmla="*/ 24 h 115"/>
                  <a:gd name="T10" fmla="*/ 9 w 64"/>
                  <a:gd name="T11" fmla="*/ 23 h 115"/>
                  <a:gd name="T12" fmla="*/ 2 w 64"/>
                  <a:gd name="T13" fmla="*/ 18 h 115"/>
                  <a:gd name="T14" fmla="*/ 0 w 64"/>
                  <a:gd name="T15" fmla="*/ 12 h 115"/>
                  <a:gd name="T16" fmla="*/ 1 w 64"/>
                  <a:gd name="T17" fmla="*/ 10 h 115"/>
                  <a:gd name="T18" fmla="*/ 10 w 64"/>
                  <a:gd name="T19" fmla="*/ 8 h 115"/>
                  <a:gd name="T20" fmla="*/ 14 w 64"/>
                  <a:gd name="T21" fmla="*/ 7 h 115"/>
                  <a:gd name="T22" fmla="*/ 20 w 64"/>
                  <a:gd name="T23" fmla="*/ 3 h 115"/>
                  <a:gd name="T24" fmla="*/ 27 w 64"/>
                  <a:gd name="T25" fmla="*/ 0 h 115"/>
                  <a:gd name="T26" fmla="*/ 35 w 64"/>
                  <a:gd name="T27" fmla="*/ 0 h 115"/>
                  <a:gd name="T28" fmla="*/ 42 w 64"/>
                  <a:gd name="T29" fmla="*/ 6 h 115"/>
                  <a:gd name="T30" fmla="*/ 46 w 64"/>
                  <a:gd name="T31" fmla="*/ 12 h 115"/>
                  <a:gd name="T32" fmla="*/ 46 w 64"/>
                  <a:gd name="T33" fmla="*/ 17 h 115"/>
                  <a:gd name="T34" fmla="*/ 45 w 64"/>
                  <a:gd name="T35" fmla="*/ 25 h 115"/>
                  <a:gd name="T36" fmla="*/ 41 w 64"/>
                  <a:gd name="T37" fmla="*/ 39 h 115"/>
                  <a:gd name="T38" fmla="*/ 40 w 64"/>
                  <a:gd name="T39" fmla="*/ 42 h 115"/>
                  <a:gd name="T40" fmla="*/ 41 w 64"/>
                  <a:gd name="T41" fmla="*/ 49 h 115"/>
                  <a:gd name="T42" fmla="*/ 50 w 64"/>
                  <a:gd name="T43" fmla="*/ 48 h 115"/>
                  <a:gd name="T44" fmla="*/ 55 w 64"/>
                  <a:gd name="T45" fmla="*/ 48 h 115"/>
                  <a:gd name="T46" fmla="*/ 62 w 64"/>
                  <a:gd name="T47" fmla="*/ 55 h 115"/>
                  <a:gd name="T48" fmla="*/ 64 w 64"/>
                  <a:gd name="T49" fmla="*/ 58 h 115"/>
                  <a:gd name="T50" fmla="*/ 63 w 64"/>
                  <a:gd name="T51" fmla="*/ 62 h 115"/>
                  <a:gd name="T52" fmla="*/ 61 w 64"/>
                  <a:gd name="T53" fmla="*/ 70 h 115"/>
                  <a:gd name="T54" fmla="*/ 62 w 64"/>
                  <a:gd name="T55" fmla="*/ 75 h 115"/>
                  <a:gd name="T56" fmla="*/ 60 w 64"/>
                  <a:gd name="T57" fmla="*/ 82 h 115"/>
                  <a:gd name="T58" fmla="*/ 56 w 64"/>
                  <a:gd name="T59" fmla="*/ 84 h 115"/>
                  <a:gd name="T60" fmla="*/ 50 w 64"/>
                  <a:gd name="T61" fmla="*/ 97 h 115"/>
                  <a:gd name="T62" fmla="*/ 49 w 64"/>
                  <a:gd name="T63" fmla="*/ 100 h 115"/>
                  <a:gd name="T64" fmla="*/ 47 w 64"/>
                  <a:gd name="T65" fmla="*/ 104 h 115"/>
                  <a:gd name="T66" fmla="*/ 43 w 64"/>
                  <a:gd name="T67" fmla="*/ 110 h 115"/>
                  <a:gd name="T68" fmla="*/ 38 w 64"/>
                  <a:gd name="T69" fmla="*/ 114 h 115"/>
                  <a:gd name="T70" fmla="*/ 31 w 64"/>
                  <a:gd name="T71" fmla="*/ 115 h 115"/>
                  <a:gd name="T72" fmla="*/ 26 w 64"/>
                  <a:gd name="T73" fmla="*/ 113 h 115"/>
                  <a:gd name="T74" fmla="*/ 20 w 64"/>
                  <a:gd name="T75" fmla="*/ 111 h 115"/>
                  <a:gd name="T76" fmla="*/ 17 w 64"/>
                  <a:gd name="T77" fmla="*/ 110 h 115"/>
                  <a:gd name="T78" fmla="*/ 15 w 64"/>
                  <a:gd name="T79" fmla="*/ 110 h 115"/>
                  <a:gd name="T80" fmla="*/ 7 w 64"/>
                  <a:gd name="T81" fmla="*/ 109 h 115"/>
                  <a:gd name="T82" fmla="*/ 5 w 64"/>
                  <a:gd name="T83" fmla="*/ 102 h 115"/>
                  <a:gd name="T84" fmla="*/ 8 w 64"/>
                  <a:gd name="T85" fmla="*/ 96 h 115"/>
                  <a:gd name="T86" fmla="*/ 15 w 64"/>
                  <a:gd name="T87" fmla="*/ 92 h 115"/>
                  <a:gd name="T88" fmla="*/ 21 w 64"/>
                  <a:gd name="T89" fmla="*/ 88 h 115"/>
                  <a:gd name="T90" fmla="*/ 24 w 64"/>
                  <a:gd name="T91" fmla="*/ 86 h 115"/>
                  <a:gd name="T92" fmla="*/ 24 w 64"/>
                  <a:gd name="T93" fmla="*/ 84 h 115"/>
                  <a:gd name="T94" fmla="*/ 20 w 64"/>
                  <a:gd name="T95" fmla="*/ 82 h 115"/>
                  <a:gd name="T96" fmla="*/ 18 w 64"/>
                  <a:gd name="T97" fmla="*/ 79 h 115"/>
                  <a:gd name="T98" fmla="*/ 13 w 64"/>
                  <a:gd name="T99" fmla="*/ 76 h 115"/>
                  <a:gd name="T100" fmla="*/ 9 w 64"/>
                  <a:gd name="T101" fmla="*/ 76 h 115"/>
                  <a:gd name="T102" fmla="*/ 6 w 64"/>
                  <a:gd name="T103" fmla="*/ 72 h 115"/>
                  <a:gd name="T104" fmla="*/ 6 w 64"/>
                  <a:gd name="T105" fmla="*/ 68 h 115"/>
                  <a:gd name="T106" fmla="*/ 9 w 64"/>
                  <a:gd name="T107" fmla="*/ 62 h 115"/>
                  <a:gd name="T108" fmla="*/ 10 w 64"/>
                  <a:gd name="T109" fmla="*/ 60 h 115"/>
                  <a:gd name="T110" fmla="*/ 14 w 64"/>
                  <a:gd name="T111" fmla="*/ 57 h 115"/>
                  <a:gd name="T112" fmla="*/ 21 w 64"/>
                  <a:gd name="T113" fmla="*/ 56 h 115"/>
                  <a:gd name="T114" fmla="*/ 21 w 64"/>
                  <a:gd name="T115" fmla="*/ 52 h 115"/>
                  <a:gd name="T116" fmla="*/ 20 w 64"/>
                  <a:gd name="T117" fmla="*/ 4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4" h="115">
                    <a:moveTo>
                      <a:pt x="20" y="45"/>
                    </a:moveTo>
                    <a:cubicBezTo>
                      <a:pt x="20" y="45"/>
                      <a:pt x="20" y="44"/>
                      <a:pt x="20" y="44"/>
                    </a:cubicBezTo>
                    <a:cubicBezTo>
                      <a:pt x="20" y="41"/>
                      <a:pt x="20" y="41"/>
                      <a:pt x="20" y="38"/>
                    </a:cubicBezTo>
                    <a:cubicBezTo>
                      <a:pt x="20" y="37"/>
                      <a:pt x="20" y="36"/>
                      <a:pt x="20" y="35"/>
                    </a:cubicBezTo>
                    <a:cubicBezTo>
                      <a:pt x="21" y="35"/>
                      <a:pt x="21" y="34"/>
                      <a:pt x="21" y="33"/>
                    </a:cubicBezTo>
                    <a:cubicBezTo>
                      <a:pt x="21" y="33"/>
                      <a:pt x="21" y="32"/>
                      <a:pt x="22" y="32"/>
                    </a:cubicBezTo>
                    <a:cubicBezTo>
                      <a:pt x="22" y="30"/>
                      <a:pt x="23" y="29"/>
                      <a:pt x="23" y="28"/>
                    </a:cubicBezTo>
                    <a:cubicBezTo>
                      <a:pt x="23" y="27"/>
                      <a:pt x="23" y="25"/>
                      <a:pt x="22" y="25"/>
                    </a:cubicBezTo>
                    <a:cubicBezTo>
                      <a:pt x="21" y="24"/>
                      <a:pt x="20" y="24"/>
                      <a:pt x="19" y="24"/>
                    </a:cubicBezTo>
                    <a:cubicBezTo>
                      <a:pt x="19" y="23"/>
                      <a:pt x="16" y="24"/>
                      <a:pt x="15" y="24"/>
                    </a:cubicBezTo>
                    <a:cubicBezTo>
                      <a:pt x="15" y="24"/>
                      <a:pt x="13" y="24"/>
                      <a:pt x="13" y="24"/>
                    </a:cubicBezTo>
                    <a:cubicBezTo>
                      <a:pt x="11" y="24"/>
                      <a:pt x="10" y="23"/>
                      <a:pt x="9" y="23"/>
                    </a:cubicBezTo>
                    <a:cubicBezTo>
                      <a:pt x="8" y="23"/>
                      <a:pt x="4" y="20"/>
                      <a:pt x="4" y="20"/>
                    </a:cubicBezTo>
                    <a:cubicBezTo>
                      <a:pt x="3" y="19"/>
                      <a:pt x="3" y="18"/>
                      <a:pt x="2" y="18"/>
                    </a:cubicBezTo>
                    <a:cubicBezTo>
                      <a:pt x="2" y="17"/>
                      <a:pt x="1" y="17"/>
                      <a:pt x="1" y="16"/>
                    </a:cubicBezTo>
                    <a:cubicBezTo>
                      <a:pt x="1" y="15"/>
                      <a:pt x="0" y="13"/>
                      <a:pt x="0" y="12"/>
                    </a:cubicBezTo>
                    <a:cubicBezTo>
                      <a:pt x="0" y="12"/>
                      <a:pt x="0" y="11"/>
                      <a:pt x="0" y="11"/>
                    </a:cubicBezTo>
                    <a:cubicBezTo>
                      <a:pt x="0" y="10"/>
                      <a:pt x="0" y="10"/>
                      <a:pt x="1" y="10"/>
                    </a:cubicBezTo>
                    <a:cubicBezTo>
                      <a:pt x="1" y="9"/>
                      <a:pt x="1" y="9"/>
                      <a:pt x="1" y="9"/>
                    </a:cubicBezTo>
                    <a:cubicBezTo>
                      <a:pt x="5" y="9"/>
                      <a:pt x="7" y="8"/>
                      <a:pt x="10" y="8"/>
                    </a:cubicBezTo>
                    <a:cubicBezTo>
                      <a:pt x="11" y="7"/>
                      <a:pt x="13" y="7"/>
                      <a:pt x="13" y="7"/>
                    </a:cubicBezTo>
                    <a:cubicBezTo>
                      <a:pt x="14" y="7"/>
                      <a:pt x="14" y="7"/>
                      <a:pt x="14" y="7"/>
                    </a:cubicBezTo>
                    <a:cubicBezTo>
                      <a:pt x="15" y="6"/>
                      <a:pt x="15" y="6"/>
                      <a:pt x="16" y="6"/>
                    </a:cubicBezTo>
                    <a:cubicBezTo>
                      <a:pt x="17" y="4"/>
                      <a:pt x="18" y="4"/>
                      <a:pt x="20" y="3"/>
                    </a:cubicBezTo>
                    <a:cubicBezTo>
                      <a:pt x="21" y="3"/>
                      <a:pt x="22" y="2"/>
                      <a:pt x="23" y="2"/>
                    </a:cubicBezTo>
                    <a:cubicBezTo>
                      <a:pt x="24" y="1"/>
                      <a:pt x="26" y="0"/>
                      <a:pt x="27" y="0"/>
                    </a:cubicBezTo>
                    <a:cubicBezTo>
                      <a:pt x="29" y="0"/>
                      <a:pt x="30" y="0"/>
                      <a:pt x="33" y="0"/>
                    </a:cubicBezTo>
                    <a:cubicBezTo>
                      <a:pt x="33" y="0"/>
                      <a:pt x="35" y="0"/>
                      <a:pt x="35" y="0"/>
                    </a:cubicBezTo>
                    <a:cubicBezTo>
                      <a:pt x="36" y="1"/>
                      <a:pt x="38" y="2"/>
                      <a:pt x="39" y="2"/>
                    </a:cubicBezTo>
                    <a:cubicBezTo>
                      <a:pt x="40" y="3"/>
                      <a:pt x="41" y="6"/>
                      <a:pt x="42" y="6"/>
                    </a:cubicBezTo>
                    <a:cubicBezTo>
                      <a:pt x="43" y="7"/>
                      <a:pt x="44" y="9"/>
                      <a:pt x="45" y="9"/>
                    </a:cubicBezTo>
                    <a:cubicBezTo>
                      <a:pt x="45" y="10"/>
                      <a:pt x="45" y="11"/>
                      <a:pt x="46" y="12"/>
                    </a:cubicBezTo>
                    <a:cubicBezTo>
                      <a:pt x="46" y="12"/>
                      <a:pt x="46" y="13"/>
                      <a:pt x="46" y="14"/>
                    </a:cubicBezTo>
                    <a:cubicBezTo>
                      <a:pt x="46" y="15"/>
                      <a:pt x="46" y="16"/>
                      <a:pt x="46" y="17"/>
                    </a:cubicBezTo>
                    <a:cubicBezTo>
                      <a:pt x="46" y="18"/>
                      <a:pt x="46" y="19"/>
                      <a:pt x="46" y="21"/>
                    </a:cubicBezTo>
                    <a:cubicBezTo>
                      <a:pt x="46" y="22"/>
                      <a:pt x="45" y="24"/>
                      <a:pt x="45" y="25"/>
                    </a:cubicBezTo>
                    <a:cubicBezTo>
                      <a:pt x="44" y="28"/>
                      <a:pt x="43" y="32"/>
                      <a:pt x="42" y="34"/>
                    </a:cubicBezTo>
                    <a:cubicBezTo>
                      <a:pt x="41" y="35"/>
                      <a:pt x="41" y="37"/>
                      <a:pt x="41" y="39"/>
                    </a:cubicBezTo>
                    <a:cubicBezTo>
                      <a:pt x="40" y="39"/>
                      <a:pt x="40" y="40"/>
                      <a:pt x="40" y="40"/>
                    </a:cubicBezTo>
                    <a:cubicBezTo>
                      <a:pt x="40" y="42"/>
                      <a:pt x="40" y="40"/>
                      <a:pt x="40" y="42"/>
                    </a:cubicBezTo>
                    <a:cubicBezTo>
                      <a:pt x="40" y="44"/>
                      <a:pt x="40" y="43"/>
                      <a:pt x="40" y="45"/>
                    </a:cubicBezTo>
                    <a:cubicBezTo>
                      <a:pt x="41" y="46"/>
                      <a:pt x="40" y="47"/>
                      <a:pt x="41" y="49"/>
                    </a:cubicBezTo>
                    <a:cubicBezTo>
                      <a:pt x="41" y="49"/>
                      <a:pt x="41" y="51"/>
                      <a:pt x="41" y="50"/>
                    </a:cubicBezTo>
                    <a:cubicBezTo>
                      <a:pt x="43" y="50"/>
                      <a:pt x="48" y="48"/>
                      <a:pt x="50" y="48"/>
                    </a:cubicBezTo>
                    <a:cubicBezTo>
                      <a:pt x="50" y="48"/>
                      <a:pt x="50" y="48"/>
                      <a:pt x="50" y="48"/>
                    </a:cubicBezTo>
                    <a:cubicBezTo>
                      <a:pt x="52" y="48"/>
                      <a:pt x="53" y="48"/>
                      <a:pt x="55" y="48"/>
                    </a:cubicBezTo>
                    <a:cubicBezTo>
                      <a:pt x="57" y="48"/>
                      <a:pt x="57" y="49"/>
                      <a:pt x="60" y="51"/>
                    </a:cubicBezTo>
                    <a:cubicBezTo>
                      <a:pt x="61" y="52"/>
                      <a:pt x="62" y="54"/>
                      <a:pt x="62" y="55"/>
                    </a:cubicBezTo>
                    <a:cubicBezTo>
                      <a:pt x="62" y="55"/>
                      <a:pt x="62" y="55"/>
                      <a:pt x="63" y="55"/>
                    </a:cubicBezTo>
                    <a:cubicBezTo>
                      <a:pt x="63" y="56"/>
                      <a:pt x="63" y="57"/>
                      <a:pt x="64" y="58"/>
                    </a:cubicBezTo>
                    <a:cubicBezTo>
                      <a:pt x="64" y="59"/>
                      <a:pt x="64" y="59"/>
                      <a:pt x="64" y="60"/>
                    </a:cubicBezTo>
                    <a:cubicBezTo>
                      <a:pt x="64" y="61"/>
                      <a:pt x="63" y="61"/>
                      <a:pt x="63" y="62"/>
                    </a:cubicBezTo>
                    <a:cubicBezTo>
                      <a:pt x="62" y="64"/>
                      <a:pt x="63" y="64"/>
                      <a:pt x="62" y="66"/>
                    </a:cubicBezTo>
                    <a:cubicBezTo>
                      <a:pt x="61" y="66"/>
                      <a:pt x="61" y="70"/>
                      <a:pt x="61" y="70"/>
                    </a:cubicBezTo>
                    <a:cubicBezTo>
                      <a:pt x="61" y="70"/>
                      <a:pt x="61" y="70"/>
                      <a:pt x="61" y="71"/>
                    </a:cubicBezTo>
                    <a:cubicBezTo>
                      <a:pt x="61" y="72"/>
                      <a:pt x="62" y="73"/>
                      <a:pt x="62" y="75"/>
                    </a:cubicBezTo>
                    <a:cubicBezTo>
                      <a:pt x="63" y="77"/>
                      <a:pt x="62" y="79"/>
                      <a:pt x="61" y="80"/>
                    </a:cubicBezTo>
                    <a:cubicBezTo>
                      <a:pt x="60" y="81"/>
                      <a:pt x="60" y="81"/>
                      <a:pt x="60" y="82"/>
                    </a:cubicBezTo>
                    <a:cubicBezTo>
                      <a:pt x="58" y="82"/>
                      <a:pt x="58" y="83"/>
                      <a:pt x="58" y="83"/>
                    </a:cubicBezTo>
                    <a:cubicBezTo>
                      <a:pt x="57" y="83"/>
                      <a:pt x="56" y="83"/>
                      <a:pt x="56" y="84"/>
                    </a:cubicBezTo>
                    <a:cubicBezTo>
                      <a:pt x="54" y="84"/>
                      <a:pt x="51" y="84"/>
                      <a:pt x="50" y="85"/>
                    </a:cubicBezTo>
                    <a:cubicBezTo>
                      <a:pt x="50" y="89"/>
                      <a:pt x="50" y="93"/>
                      <a:pt x="50" y="97"/>
                    </a:cubicBezTo>
                    <a:cubicBezTo>
                      <a:pt x="50" y="97"/>
                      <a:pt x="49" y="98"/>
                      <a:pt x="49" y="99"/>
                    </a:cubicBezTo>
                    <a:cubicBezTo>
                      <a:pt x="49" y="99"/>
                      <a:pt x="49" y="100"/>
                      <a:pt x="49" y="100"/>
                    </a:cubicBezTo>
                    <a:cubicBezTo>
                      <a:pt x="49" y="101"/>
                      <a:pt x="48" y="102"/>
                      <a:pt x="48" y="102"/>
                    </a:cubicBezTo>
                    <a:cubicBezTo>
                      <a:pt x="48" y="103"/>
                      <a:pt x="48" y="103"/>
                      <a:pt x="47" y="104"/>
                    </a:cubicBezTo>
                    <a:cubicBezTo>
                      <a:pt x="47" y="105"/>
                      <a:pt x="46" y="107"/>
                      <a:pt x="45" y="108"/>
                    </a:cubicBezTo>
                    <a:cubicBezTo>
                      <a:pt x="44" y="109"/>
                      <a:pt x="44" y="109"/>
                      <a:pt x="43" y="110"/>
                    </a:cubicBezTo>
                    <a:cubicBezTo>
                      <a:pt x="42" y="111"/>
                      <a:pt x="41" y="111"/>
                      <a:pt x="41" y="112"/>
                    </a:cubicBezTo>
                    <a:cubicBezTo>
                      <a:pt x="40" y="113"/>
                      <a:pt x="39" y="113"/>
                      <a:pt x="38" y="114"/>
                    </a:cubicBezTo>
                    <a:cubicBezTo>
                      <a:pt x="37" y="114"/>
                      <a:pt x="35" y="114"/>
                      <a:pt x="34" y="115"/>
                    </a:cubicBezTo>
                    <a:cubicBezTo>
                      <a:pt x="33" y="115"/>
                      <a:pt x="32" y="115"/>
                      <a:pt x="31" y="115"/>
                    </a:cubicBezTo>
                    <a:cubicBezTo>
                      <a:pt x="30" y="114"/>
                      <a:pt x="29" y="114"/>
                      <a:pt x="28" y="114"/>
                    </a:cubicBezTo>
                    <a:cubicBezTo>
                      <a:pt x="27" y="114"/>
                      <a:pt x="26" y="113"/>
                      <a:pt x="26" y="113"/>
                    </a:cubicBezTo>
                    <a:cubicBezTo>
                      <a:pt x="25" y="112"/>
                      <a:pt x="25" y="112"/>
                      <a:pt x="24" y="112"/>
                    </a:cubicBezTo>
                    <a:cubicBezTo>
                      <a:pt x="23" y="111"/>
                      <a:pt x="22" y="111"/>
                      <a:pt x="20" y="111"/>
                    </a:cubicBezTo>
                    <a:cubicBezTo>
                      <a:pt x="20" y="111"/>
                      <a:pt x="20" y="110"/>
                      <a:pt x="19" y="110"/>
                    </a:cubicBezTo>
                    <a:cubicBezTo>
                      <a:pt x="18" y="110"/>
                      <a:pt x="18" y="110"/>
                      <a:pt x="17" y="110"/>
                    </a:cubicBezTo>
                    <a:cubicBezTo>
                      <a:pt x="16" y="110"/>
                      <a:pt x="15" y="110"/>
                      <a:pt x="15" y="110"/>
                    </a:cubicBezTo>
                    <a:cubicBezTo>
                      <a:pt x="15" y="110"/>
                      <a:pt x="15" y="110"/>
                      <a:pt x="15" y="110"/>
                    </a:cubicBezTo>
                    <a:cubicBezTo>
                      <a:pt x="13" y="110"/>
                      <a:pt x="11" y="110"/>
                      <a:pt x="10" y="110"/>
                    </a:cubicBezTo>
                    <a:cubicBezTo>
                      <a:pt x="9" y="110"/>
                      <a:pt x="8" y="109"/>
                      <a:pt x="7" y="109"/>
                    </a:cubicBezTo>
                    <a:cubicBezTo>
                      <a:pt x="7" y="109"/>
                      <a:pt x="6" y="108"/>
                      <a:pt x="6" y="108"/>
                    </a:cubicBezTo>
                    <a:cubicBezTo>
                      <a:pt x="4" y="105"/>
                      <a:pt x="5" y="104"/>
                      <a:pt x="5" y="102"/>
                    </a:cubicBezTo>
                    <a:cubicBezTo>
                      <a:pt x="5" y="101"/>
                      <a:pt x="5" y="100"/>
                      <a:pt x="6" y="100"/>
                    </a:cubicBezTo>
                    <a:cubicBezTo>
                      <a:pt x="6" y="98"/>
                      <a:pt x="7" y="97"/>
                      <a:pt x="8" y="96"/>
                    </a:cubicBezTo>
                    <a:cubicBezTo>
                      <a:pt x="9" y="94"/>
                      <a:pt x="11" y="94"/>
                      <a:pt x="12" y="93"/>
                    </a:cubicBezTo>
                    <a:cubicBezTo>
                      <a:pt x="14" y="92"/>
                      <a:pt x="13" y="92"/>
                      <a:pt x="15" y="92"/>
                    </a:cubicBezTo>
                    <a:cubicBezTo>
                      <a:pt x="16" y="91"/>
                      <a:pt x="18" y="90"/>
                      <a:pt x="19" y="89"/>
                    </a:cubicBezTo>
                    <a:cubicBezTo>
                      <a:pt x="20" y="89"/>
                      <a:pt x="20" y="88"/>
                      <a:pt x="21" y="88"/>
                    </a:cubicBezTo>
                    <a:cubicBezTo>
                      <a:pt x="21" y="87"/>
                      <a:pt x="22" y="87"/>
                      <a:pt x="22" y="87"/>
                    </a:cubicBezTo>
                    <a:cubicBezTo>
                      <a:pt x="23" y="86"/>
                      <a:pt x="23" y="86"/>
                      <a:pt x="24" y="86"/>
                    </a:cubicBezTo>
                    <a:cubicBezTo>
                      <a:pt x="24" y="86"/>
                      <a:pt x="24" y="86"/>
                      <a:pt x="24" y="86"/>
                    </a:cubicBezTo>
                    <a:cubicBezTo>
                      <a:pt x="24" y="85"/>
                      <a:pt x="24" y="85"/>
                      <a:pt x="24" y="84"/>
                    </a:cubicBezTo>
                    <a:cubicBezTo>
                      <a:pt x="24" y="84"/>
                      <a:pt x="24" y="84"/>
                      <a:pt x="24" y="83"/>
                    </a:cubicBezTo>
                    <a:cubicBezTo>
                      <a:pt x="22" y="83"/>
                      <a:pt x="21" y="82"/>
                      <a:pt x="20" y="82"/>
                    </a:cubicBezTo>
                    <a:cubicBezTo>
                      <a:pt x="20" y="81"/>
                      <a:pt x="19" y="81"/>
                      <a:pt x="18" y="81"/>
                    </a:cubicBezTo>
                    <a:cubicBezTo>
                      <a:pt x="18" y="81"/>
                      <a:pt x="18" y="79"/>
                      <a:pt x="18" y="79"/>
                    </a:cubicBezTo>
                    <a:cubicBezTo>
                      <a:pt x="16" y="79"/>
                      <a:pt x="16" y="77"/>
                      <a:pt x="15" y="77"/>
                    </a:cubicBezTo>
                    <a:cubicBezTo>
                      <a:pt x="14" y="77"/>
                      <a:pt x="14" y="77"/>
                      <a:pt x="13" y="76"/>
                    </a:cubicBezTo>
                    <a:cubicBezTo>
                      <a:pt x="13" y="76"/>
                      <a:pt x="12" y="76"/>
                      <a:pt x="11" y="76"/>
                    </a:cubicBezTo>
                    <a:cubicBezTo>
                      <a:pt x="11" y="76"/>
                      <a:pt x="10" y="76"/>
                      <a:pt x="9" y="76"/>
                    </a:cubicBezTo>
                    <a:cubicBezTo>
                      <a:pt x="7" y="75"/>
                      <a:pt x="8" y="75"/>
                      <a:pt x="7" y="74"/>
                    </a:cubicBezTo>
                    <a:cubicBezTo>
                      <a:pt x="6" y="74"/>
                      <a:pt x="6" y="73"/>
                      <a:pt x="6" y="72"/>
                    </a:cubicBezTo>
                    <a:cubicBezTo>
                      <a:pt x="6" y="71"/>
                      <a:pt x="6" y="70"/>
                      <a:pt x="6" y="69"/>
                    </a:cubicBezTo>
                    <a:cubicBezTo>
                      <a:pt x="6" y="68"/>
                      <a:pt x="6" y="68"/>
                      <a:pt x="6" y="68"/>
                    </a:cubicBezTo>
                    <a:cubicBezTo>
                      <a:pt x="6" y="66"/>
                      <a:pt x="8" y="64"/>
                      <a:pt x="8" y="63"/>
                    </a:cubicBezTo>
                    <a:cubicBezTo>
                      <a:pt x="8" y="63"/>
                      <a:pt x="9" y="62"/>
                      <a:pt x="9" y="62"/>
                    </a:cubicBezTo>
                    <a:cubicBezTo>
                      <a:pt x="9" y="62"/>
                      <a:pt x="9" y="62"/>
                      <a:pt x="9" y="62"/>
                    </a:cubicBezTo>
                    <a:cubicBezTo>
                      <a:pt x="9" y="61"/>
                      <a:pt x="10" y="61"/>
                      <a:pt x="10" y="60"/>
                    </a:cubicBezTo>
                    <a:cubicBezTo>
                      <a:pt x="11" y="59"/>
                      <a:pt x="11" y="58"/>
                      <a:pt x="12" y="58"/>
                    </a:cubicBezTo>
                    <a:cubicBezTo>
                      <a:pt x="13" y="57"/>
                      <a:pt x="13" y="57"/>
                      <a:pt x="14" y="57"/>
                    </a:cubicBezTo>
                    <a:cubicBezTo>
                      <a:pt x="16" y="57"/>
                      <a:pt x="17" y="57"/>
                      <a:pt x="18" y="57"/>
                    </a:cubicBezTo>
                    <a:cubicBezTo>
                      <a:pt x="19" y="56"/>
                      <a:pt x="20" y="56"/>
                      <a:pt x="21" y="56"/>
                    </a:cubicBezTo>
                    <a:cubicBezTo>
                      <a:pt x="21" y="55"/>
                      <a:pt x="20" y="54"/>
                      <a:pt x="21" y="54"/>
                    </a:cubicBezTo>
                    <a:cubicBezTo>
                      <a:pt x="21" y="53"/>
                      <a:pt x="20" y="53"/>
                      <a:pt x="21" y="52"/>
                    </a:cubicBezTo>
                    <a:cubicBezTo>
                      <a:pt x="20" y="51"/>
                      <a:pt x="20" y="51"/>
                      <a:pt x="20" y="50"/>
                    </a:cubicBezTo>
                    <a:cubicBezTo>
                      <a:pt x="20" y="49"/>
                      <a:pt x="20" y="46"/>
                      <a:pt x="20"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endParaRPr>
              </a:p>
            </p:txBody>
          </p:sp>
          <p:sp>
            <p:nvSpPr>
              <p:cNvPr id="19" name="Freeform 9"/>
              <p:cNvSpPr/>
              <p:nvPr/>
            </p:nvSpPr>
            <p:spPr bwMode="auto">
              <a:xfrm>
                <a:off x="5576888" y="2940050"/>
                <a:ext cx="255588" cy="192088"/>
              </a:xfrm>
              <a:custGeom>
                <a:avLst/>
                <a:gdLst>
                  <a:gd name="T0" fmla="*/ 11 w 68"/>
                  <a:gd name="T1" fmla="*/ 42 h 51"/>
                  <a:gd name="T2" fmla="*/ 16 w 68"/>
                  <a:gd name="T3" fmla="*/ 36 h 51"/>
                  <a:gd name="T4" fmla="*/ 21 w 68"/>
                  <a:gd name="T5" fmla="*/ 30 h 51"/>
                  <a:gd name="T6" fmla="*/ 22 w 68"/>
                  <a:gd name="T7" fmla="*/ 28 h 51"/>
                  <a:gd name="T8" fmla="*/ 23 w 68"/>
                  <a:gd name="T9" fmla="*/ 26 h 51"/>
                  <a:gd name="T10" fmla="*/ 20 w 68"/>
                  <a:gd name="T11" fmla="*/ 26 h 51"/>
                  <a:gd name="T12" fmla="*/ 17 w 68"/>
                  <a:gd name="T13" fmla="*/ 27 h 51"/>
                  <a:gd name="T14" fmla="*/ 15 w 68"/>
                  <a:gd name="T15" fmla="*/ 28 h 51"/>
                  <a:gd name="T16" fmla="*/ 10 w 68"/>
                  <a:gd name="T17" fmla="*/ 30 h 51"/>
                  <a:gd name="T18" fmla="*/ 6 w 68"/>
                  <a:gd name="T19" fmla="*/ 32 h 51"/>
                  <a:gd name="T20" fmla="*/ 2 w 68"/>
                  <a:gd name="T21" fmla="*/ 27 h 51"/>
                  <a:gd name="T22" fmla="*/ 1 w 68"/>
                  <a:gd name="T23" fmla="*/ 22 h 51"/>
                  <a:gd name="T24" fmla="*/ 0 w 68"/>
                  <a:gd name="T25" fmla="*/ 17 h 51"/>
                  <a:gd name="T26" fmla="*/ 4 w 68"/>
                  <a:gd name="T27" fmla="*/ 11 h 51"/>
                  <a:gd name="T28" fmla="*/ 5 w 68"/>
                  <a:gd name="T29" fmla="*/ 10 h 51"/>
                  <a:gd name="T30" fmla="*/ 7 w 68"/>
                  <a:gd name="T31" fmla="*/ 9 h 51"/>
                  <a:gd name="T32" fmla="*/ 15 w 68"/>
                  <a:gd name="T33" fmla="*/ 6 h 51"/>
                  <a:gd name="T34" fmla="*/ 29 w 68"/>
                  <a:gd name="T35" fmla="*/ 2 h 51"/>
                  <a:gd name="T36" fmla="*/ 35 w 68"/>
                  <a:gd name="T37" fmla="*/ 2 h 51"/>
                  <a:gd name="T38" fmla="*/ 44 w 68"/>
                  <a:gd name="T39" fmla="*/ 1 h 51"/>
                  <a:gd name="T40" fmla="*/ 57 w 68"/>
                  <a:gd name="T41" fmla="*/ 1 h 51"/>
                  <a:gd name="T42" fmla="*/ 59 w 68"/>
                  <a:gd name="T43" fmla="*/ 3 h 51"/>
                  <a:gd name="T44" fmla="*/ 60 w 68"/>
                  <a:gd name="T45" fmla="*/ 3 h 51"/>
                  <a:gd name="T46" fmla="*/ 64 w 68"/>
                  <a:gd name="T47" fmla="*/ 4 h 51"/>
                  <a:gd name="T48" fmla="*/ 68 w 68"/>
                  <a:gd name="T49" fmla="*/ 10 h 51"/>
                  <a:gd name="T50" fmla="*/ 68 w 68"/>
                  <a:gd name="T51" fmla="*/ 16 h 51"/>
                  <a:gd name="T52" fmla="*/ 66 w 68"/>
                  <a:gd name="T53" fmla="*/ 20 h 51"/>
                  <a:gd name="T54" fmla="*/ 64 w 68"/>
                  <a:gd name="T55" fmla="*/ 24 h 51"/>
                  <a:gd name="T56" fmla="*/ 61 w 68"/>
                  <a:gd name="T57" fmla="*/ 26 h 51"/>
                  <a:gd name="T58" fmla="*/ 56 w 68"/>
                  <a:gd name="T59" fmla="*/ 26 h 51"/>
                  <a:gd name="T60" fmla="*/ 53 w 68"/>
                  <a:gd name="T61" fmla="*/ 27 h 51"/>
                  <a:gd name="T62" fmla="*/ 46 w 68"/>
                  <a:gd name="T63" fmla="*/ 28 h 51"/>
                  <a:gd name="T64" fmla="*/ 43 w 68"/>
                  <a:gd name="T65" fmla="*/ 31 h 51"/>
                  <a:gd name="T66" fmla="*/ 37 w 68"/>
                  <a:gd name="T67" fmla="*/ 35 h 51"/>
                  <a:gd name="T68" fmla="*/ 31 w 68"/>
                  <a:gd name="T69" fmla="*/ 39 h 51"/>
                  <a:gd name="T70" fmla="*/ 28 w 68"/>
                  <a:gd name="T71" fmla="*/ 43 h 51"/>
                  <a:gd name="T72" fmla="*/ 23 w 68"/>
                  <a:gd name="T73" fmla="*/ 46 h 51"/>
                  <a:gd name="T74" fmla="*/ 21 w 68"/>
                  <a:gd name="T75" fmla="*/ 48 h 51"/>
                  <a:gd name="T76" fmla="*/ 17 w 68"/>
                  <a:gd name="T77" fmla="*/ 50 h 51"/>
                  <a:gd name="T78" fmla="*/ 11 w 68"/>
                  <a:gd name="T79" fmla="*/ 49 h 51"/>
                  <a:gd name="T80" fmla="*/ 10 w 68"/>
                  <a:gd name="T81" fmla="*/ 44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8" h="51">
                    <a:moveTo>
                      <a:pt x="10" y="44"/>
                    </a:moveTo>
                    <a:cubicBezTo>
                      <a:pt x="11" y="43"/>
                      <a:pt x="10" y="43"/>
                      <a:pt x="11" y="42"/>
                    </a:cubicBezTo>
                    <a:cubicBezTo>
                      <a:pt x="13" y="40"/>
                      <a:pt x="13" y="39"/>
                      <a:pt x="13" y="39"/>
                    </a:cubicBezTo>
                    <a:cubicBezTo>
                      <a:pt x="15" y="38"/>
                      <a:pt x="15" y="37"/>
                      <a:pt x="16" y="36"/>
                    </a:cubicBezTo>
                    <a:cubicBezTo>
                      <a:pt x="17" y="35"/>
                      <a:pt x="18" y="34"/>
                      <a:pt x="20" y="32"/>
                    </a:cubicBezTo>
                    <a:cubicBezTo>
                      <a:pt x="20" y="31"/>
                      <a:pt x="21" y="30"/>
                      <a:pt x="21" y="30"/>
                    </a:cubicBezTo>
                    <a:cubicBezTo>
                      <a:pt x="21" y="29"/>
                      <a:pt x="21" y="29"/>
                      <a:pt x="21" y="29"/>
                    </a:cubicBezTo>
                    <a:cubicBezTo>
                      <a:pt x="22" y="29"/>
                      <a:pt x="22" y="28"/>
                      <a:pt x="22" y="28"/>
                    </a:cubicBezTo>
                    <a:cubicBezTo>
                      <a:pt x="22" y="28"/>
                      <a:pt x="22" y="28"/>
                      <a:pt x="22" y="28"/>
                    </a:cubicBezTo>
                    <a:cubicBezTo>
                      <a:pt x="23" y="27"/>
                      <a:pt x="23" y="27"/>
                      <a:pt x="23" y="26"/>
                    </a:cubicBezTo>
                    <a:cubicBezTo>
                      <a:pt x="24" y="25"/>
                      <a:pt x="25" y="25"/>
                      <a:pt x="25" y="25"/>
                    </a:cubicBezTo>
                    <a:cubicBezTo>
                      <a:pt x="24" y="25"/>
                      <a:pt x="21" y="25"/>
                      <a:pt x="20" y="26"/>
                    </a:cubicBezTo>
                    <a:cubicBezTo>
                      <a:pt x="20" y="26"/>
                      <a:pt x="20" y="26"/>
                      <a:pt x="19" y="26"/>
                    </a:cubicBezTo>
                    <a:cubicBezTo>
                      <a:pt x="18" y="27"/>
                      <a:pt x="18" y="27"/>
                      <a:pt x="17" y="27"/>
                    </a:cubicBezTo>
                    <a:cubicBezTo>
                      <a:pt x="16" y="27"/>
                      <a:pt x="16" y="27"/>
                      <a:pt x="16" y="27"/>
                    </a:cubicBezTo>
                    <a:cubicBezTo>
                      <a:pt x="15" y="27"/>
                      <a:pt x="15" y="28"/>
                      <a:pt x="15" y="28"/>
                    </a:cubicBezTo>
                    <a:cubicBezTo>
                      <a:pt x="14" y="28"/>
                      <a:pt x="13" y="29"/>
                      <a:pt x="12" y="29"/>
                    </a:cubicBezTo>
                    <a:cubicBezTo>
                      <a:pt x="12" y="30"/>
                      <a:pt x="10" y="30"/>
                      <a:pt x="10" y="30"/>
                    </a:cubicBezTo>
                    <a:cubicBezTo>
                      <a:pt x="9" y="31"/>
                      <a:pt x="9" y="31"/>
                      <a:pt x="8" y="32"/>
                    </a:cubicBezTo>
                    <a:cubicBezTo>
                      <a:pt x="7" y="32"/>
                      <a:pt x="6" y="32"/>
                      <a:pt x="6" y="32"/>
                    </a:cubicBezTo>
                    <a:cubicBezTo>
                      <a:pt x="4" y="31"/>
                      <a:pt x="5" y="31"/>
                      <a:pt x="4" y="31"/>
                    </a:cubicBezTo>
                    <a:cubicBezTo>
                      <a:pt x="3" y="29"/>
                      <a:pt x="3" y="28"/>
                      <a:pt x="2" y="27"/>
                    </a:cubicBezTo>
                    <a:cubicBezTo>
                      <a:pt x="2" y="27"/>
                      <a:pt x="2" y="26"/>
                      <a:pt x="2" y="25"/>
                    </a:cubicBezTo>
                    <a:cubicBezTo>
                      <a:pt x="1" y="24"/>
                      <a:pt x="1" y="23"/>
                      <a:pt x="1" y="22"/>
                    </a:cubicBezTo>
                    <a:cubicBezTo>
                      <a:pt x="1" y="22"/>
                      <a:pt x="0" y="21"/>
                      <a:pt x="0" y="20"/>
                    </a:cubicBezTo>
                    <a:cubicBezTo>
                      <a:pt x="0" y="19"/>
                      <a:pt x="0" y="18"/>
                      <a:pt x="0" y="17"/>
                    </a:cubicBezTo>
                    <a:cubicBezTo>
                      <a:pt x="1" y="17"/>
                      <a:pt x="1" y="16"/>
                      <a:pt x="1" y="16"/>
                    </a:cubicBezTo>
                    <a:cubicBezTo>
                      <a:pt x="1" y="14"/>
                      <a:pt x="3" y="13"/>
                      <a:pt x="4" y="11"/>
                    </a:cubicBezTo>
                    <a:cubicBezTo>
                      <a:pt x="4" y="11"/>
                      <a:pt x="4" y="11"/>
                      <a:pt x="4" y="11"/>
                    </a:cubicBezTo>
                    <a:cubicBezTo>
                      <a:pt x="4" y="10"/>
                      <a:pt x="5" y="10"/>
                      <a:pt x="5" y="10"/>
                    </a:cubicBezTo>
                    <a:cubicBezTo>
                      <a:pt x="6" y="10"/>
                      <a:pt x="6" y="10"/>
                      <a:pt x="6" y="9"/>
                    </a:cubicBezTo>
                    <a:cubicBezTo>
                      <a:pt x="7" y="9"/>
                      <a:pt x="7" y="10"/>
                      <a:pt x="7" y="9"/>
                    </a:cubicBezTo>
                    <a:cubicBezTo>
                      <a:pt x="9" y="9"/>
                      <a:pt x="11" y="7"/>
                      <a:pt x="14" y="7"/>
                    </a:cubicBezTo>
                    <a:cubicBezTo>
                      <a:pt x="14" y="6"/>
                      <a:pt x="15" y="6"/>
                      <a:pt x="15" y="6"/>
                    </a:cubicBezTo>
                    <a:cubicBezTo>
                      <a:pt x="16" y="6"/>
                      <a:pt x="17" y="5"/>
                      <a:pt x="18" y="5"/>
                    </a:cubicBezTo>
                    <a:cubicBezTo>
                      <a:pt x="21" y="3"/>
                      <a:pt x="25" y="2"/>
                      <a:pt x="29" y="2"/>
                    </a:cubicBezTo>
                    <a:cubicBezTo>
                      <a:pt x="30" y="2"/>
                      <a:pt x="31" y="2"/>
                      <a:pt x="31" y="2"/>
                    </a:cubicBezTo>
                    <a:cubicBezTo>
                      <a:pt x="33" y="2"/>
                      <a:pt x="34" y="2"/>
                      <a:pt x="35" y="2"/>
                    </a:cubicBezTo>
                    <a:cubicBezTo>
                      <a:pt x="36" y="2"/>
                      <a:pt x="36" y="1"/>
                      <a:pt x="37" y="1"/>
                    </a:cubicBezTo>
                    <a:cubicBezTo>
                      <a:pt x="39" y="1"/>
                      <a:pt x="42" y="1"/>
                      <a:pt x="44" y="1"/>
                    </a:cubicBezTo>
                    <a:cubicBezTo>
                      <a:pt x="45" y="0"/>
                      <a:pt x="51" y="0"/>
                      <a:pt x="54" y="0"/>
                    </a:cubicBezTo>
                    <a:cubicBezTo>
                      <a:pt x="55" y="0"/>
                      <a:pt x="56" y="0"/>
                      <a:pt x="57" y="1"/>
                    </a:cubicBezTo>
                    <a:cubicBezTo>
                      <a:pt x="57" y="1"/>
                      <a:pt x="58" y="2"/>
                      <a:pt x="59" y="2"/>
                    </a:cubicBezTo>
                    <a:cubicBezTo>
                      <a:pt x="59" y="3"/>
                      <a:pt x="59" y="3"/>
                      <a:pt x="59" y="3"/>
                    </a:cubicBezTo>
                    <a:cubicBezTo>
                      <a:pt x="59" y="3"/>
                      <a:pt x="59" y="3"/>
                      <a:pt x="59" y="3"/>
                    </a:cubicBezTo>
                    <a:cubicBezTo>
                      <a:pt x="59" y="3"/>
                      <a:pt x="60" y="3"/>
                      <a:pt x="60" y="3"/>
                    </a:cubicBezTo>
                    <a:cubicBezTo>
                      <a:pt x="60" y="3"/>
                      <a:pt x="60" y="3"/>
                      <a:pt x="60" y="3"/>
                    </a:cubicBezTo>
                    <a:cubicBezTo>
                      <a:pt x="61" y="3"/>
                      <a:pt x="62" y="4"/>
                      <a:pt x="64" y="4"/>
                    </a:cubicBezTo>
                    <a:cubicBezTo>
                      <a:pt x="64" y="5"/>
                      <a:pt x="65" y="5"/>
                      <a:pt x="65" y="5"/>
                    </a:cubicBezTo>
                    <a:cubicBezTo>
                      <a:pt x="66" y="7"/>
                      <a:pt x="67" y="9"/>
                      <a:pt x="68" y="10"/>
                    </a:cubicBezTo>
                    <a:cubicBezTo>
                      <a:pt x="68" y="11"/>
                      <a:pt x="68" y="12"/>
                      <a:pt x="68" y="12"/>
                    </a:cubicBezTo>
                    <a:cubicBezTo>
                      <a:pt x="68" y="14"/>
                      <a:pt x="68" y="15"/>
                      <a:pt x="68" y="16"/>
                    </a:cubicBezTo>
                    <a:cubicBezTo>
                      <a:pt x="68" y="17"/>
                      <a:pt x="68" y="17"/>
                      <a:pt x="68" y="18"/>
                    </a:cubicBezTo>
                    <a:cubicBezTo>
                      <a:pt x="68" y="18"/>
                      <a:pt x="67" y="19"/>
                      <a:pt x="66" y="20"/>
                    </a:cubicBezTo>
                    <a:cubicBezTo>
                      <a:pt x="66" y="21"/>
                      <a:pt x="65" y="21"/>
                      <a:pt x="65" y="22"/>
                    </a:cubicBezTo>
                    <a:cubicBezTo>
                      <a:pt x="64" y="23"/>
                      <a:pt x="64" y="23"/>
                      <a:pt x="64" y="24"/>
                    </a:cubicBezTo>
                    <a:cubicBezTo>
                      <a:pt x="63" y="24"/>
                      <a:pt x="63" y="25"/>
                      <a:pt x="63" y="25"/>
                    </a:cubicBezTo>
                    <a:cubicBezTo>
                      <a:pt x="62" y="26"/>
                      <a:pt x="61" y="26"/>
                      <a:pt x="61" y="26"/>
                    </a:cubicBezTo>
                    <a:cubicBezTo>
                      <a:pt x="59" y="26"/>
                      <a:pt x="59" y="26"/>
                      <a:pt x="58" y="26"/>
                    </a:cubicBezTo>
                    <a:cubicBezTo>
                      <a:pt x="57" y="26"/>
                      <a:pt x="57" y="26"/>
                      <a:pt x="56" y="26"/>
                    </a:cubicBezTo>
                    <a:cubicBezTo>
                      <a:pt x="56" y="26"/>
                      <a:pt x="55" y="26"/>
                      <a:pt x="55" y="26"/>
                    </a:cubicBezTo>
                    <a:cubicBezTo>
                      <a:pt x="54" y="26"/>
                      <a:pt x="53" y="26"/>
                      <a:pt x="53" y="27"/>
                    </a:cubicBezTo>
                    <a:cubicBezTo>
                      <a:pt x="52" y="27"/>
                      <a:pt x="51" y="27"/>
                      <a:pt x="49" y="27"/>
                    </a:cubicBezTo>
                    <a:cubicBezTo>
                      <a:pt x="48" y="27"/>
                      <a:pt x="47" y="28"/>
                      <a:pt x="46" y="28"/>
                    </a:cubicBezTo>
                    <a:cubicBezTo>
                      <a:pt x="46" y="29"/>
                      <a:pt x="45" y="29"/>
                      <a:pt x="45" y="29"/>
                    </a:cubicBezTo>
                    <a:cubicBezTo>
                      <a:pt x="44" y="30"/>
                      <a:pt x="44" y="30"/>
                      <a:pt x="43" y="31"/>
                    </a:cubicBezTo>
                    <a:cubicBezTo>
                      <a:pt x="42" y="31"/>
                      <a:pt x="42" y="31"/>
                      <a:pt x="41" y="32"/>
                    </a:cubicBezTo>
                    <a:cubicBezTo>
                      <a:pt x="41" y="33"/>
                      <a:pt x="38" y="34"/>
                      <a:pt x="37" y="35"/>
                    </a:cubicBezTo>
                    <a:cubicBezTo>
                      <a:pt x="36" y="35"/>
                      <a:pt x="36" y="36"/>
                      <a:pt x="34" y="37"/>
                    </a:cubicBezTo>
                    <a:cubicBezTo>
                      <a:pt x="33" y="38"/>
                      <a:pt x="32" y="39"/>
                      <a:pt x="31" y="39"/>
                    </a:cubicBezTo>
                    <a:cubicBezTo>
                      <a:pt x="31" y="40"/>
                      <a:pt x="30" y="40"/>
                      <a:pt x="29" y="41"/>
                    </a:cubicBezTo>
                    <a:cubicBezTo>
                      <a:pt x="29" y="41"/>
                      <a:pt x="28" y="43"/>
                      <a:pt x="28" y="43"/>
                    </a:cubicBezTo>
                    <a:cubicBezTo>
                      <a:pt x="27" y="43"/>
                      <a:pt x="25" y="44"/>
                      <a:pt x="25" y="44"/>
                    </a:cubicBezTo>
                    <a:cubicBezTo>
                      <a:pt x="24" y="45"/>
                      <a:pt x="24" y="45"/>
                      <a:pt x="23" y="46"/>
                    </a:cubicBezTo>
                    <a:cubicBezTo>
                      <a:pt x="23" y="46"/>
                      <a:pt x="22" y="47"/>
                      <a:pt x="22" y="47"/>
                    </a:cubicBezTo>
                    <a:cubicBezTo>
                      <a:pt x="22" y="47"/>
                      <a:pt x="21" y="47"/>
                      <a:pt x="21" y="48"/>
                    </a:cubicBezTo>
                    <a:cubicBezTo>
                      <a:pt x="20" y="48"/>
                      <a:pt x="19" y="49"/>
                      <a:pt x="19" y="49"/>
                    </a:cubicBezTo>
                    <a:cubicBezTo>
                      <a:pt x="17" y="50"/>
                      <a:pt x="17" y="50"/>
                      <a:pt x="17" y="50"/>
                    </a:cubicBezTo>
                    <a:cubicBezTo>
                      <a:pt x="16" y="51"/>
                      <a:pt x="16" y="51"/>
                      <a:pt x="14" y="50"/>
                    </a:cubicBezTo>
                    <a:cubicBezTo>
                      <a:pt x="13" y="50"/>
                      <a:pt x="12" y="50"/>
                      <a:pt x="11" y="49"/>
                    </a:cubicBezTo>
                    <a:cubicBezTo>
                      <a:pt x="11" y="49"/>
                      <a:pt x="11" y="48"/>
                      <a:pt x="10" y="48"/>
                    </a:cubicBezTo>
                    <a:cubicBezTo>
                      <a:pt x="9" y="47"/>
                      <a:pt x="9" y="45"/>
                      <a:pt x="10" y="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endParaRPr>
              </a:p>
            </p:txBody>
          </p:sp>
          <p:sp>
            <p:nvSpPr>
              <p:cNvPr id="20" name="Freeform 10"/>
              <p:cNvSpPr/>
              <p:nvPr/>
            </p:nvSpPr>
            <p:spPr bwMode="auto">
              <a:xfrm>
                <a:off x="5456238" y="2997200"/>
                <a:ext cx="120650" cy="109538"/>
              </a:xfrm>
              <a:custGeom>
                <a:avLst/>
                <a:gdLst>
                  <a:gd name="T0" fmla="*/ 13 w 32"/>
                  <a:gd name="T1" fmla="*/ 29 h 29"/>
                  <a:gd name="T2" fmla="*/ 10 w 32"/>
                  <a:gd name="T3" fmla="*/ 28 h 29"/>
                  <a:gd name="T4" fmla="*/ 4 w 32"/>
                  <a:gd name="T5" fmla="*/ 25 h 29"/>
                  <a:gd name="T6" fmla="*/ 3 w 32"/>
                  <a:gd name="T7" fmla="*/ 23 h 29"/>
                  <a:gd name="T8" fmla="*/ 1 w 32"/>
                  <a:gd name="T9" fmla="*/ 19 h 29"/>
                  <a:gd name="T10" fmla="*/ 1 w 32"/>
                  <a:gd name="T11" fmla="*/ 19 h 29"/>
                  <a:gd name="T12" fmla="*/ 0 w 32"/>
                  <a:gd name="T13" fmla="*/ 12 h 29"/>
                  <a:gd name="T14" fmla="*/ 1 w 32"/>
                  <a:gd name="T15" fmla="*/ 10 h 29"/>
                  <a:gd name="T16" fmla="*/ 1 w 32"/>
                  <a:gd name="T17" fmla="*/ 9 h 29"/>
                  <a:gd name="T18" fmla="*/ 2 w 32"/>
                  <a:gd name="T19" fmla="*/ 6 h 29"/>
                  <a:gd name="T20" fmla="*/ 9 w 32"/>
                  <a:gd name="T21" fmla="*/ 1 h 29"/>
                  <a:gd name="T22" fmla="*/ 10 w 32"/>
                  <a:gd name="T23" fmla="*/ 0 h 29"/>
                  <a:gd name="T24" fmla="*/ 11 w 32"/>
                  <a:gd name="T25" fmla="*/ 0 h 29"/>
                  <a:gd name="T26" fmla="*/ 14 w 32"/>
                  <a:gd name="T27" fmla="*/ 0 h 29"/>
                  <a:gd name="T28" fmla="*/ 15 w 32"/>
                  <a:gd name="T29" fmla="*/ 0 h 29"/>
                  <a:gd name="T30" fmla="*/ 20 w 32"/>
                  <a:gd name="T31" fmla="*/ 2 h 29"/>
                  <a:gd name="T32" fmla="*/ 25 w 32"/>
                  <a:gd name="T33" fmla="*/ 7 h 29"/>
                  <a:gd name="T34" fmla="*/ 27 w 32"/>
                  <a:gd name="T35" fmla="*/ 9 h 29"/>
                  <a:gd name="T36" fmla="*/ 27 w 32"/>
                  <a:gd name="T37" fmla="*/ 9 h 29"/>
                  <a:gd name="T38" fmla="*/ 29 w 32"/>
                  <a:gd name="T39" fmla="*/ 12 h 29"/>
                  <a:gd name="T40" fmla="*/ 30 w 32"/>
                  <a:gd name="T41" fmla="*/ 13 h 29"/>
                  <a:gd name="T42" fmla="*/ 32 w 32"/>
                  <a:gd name="T43" fmla="*/ 17 h 29"/>
                  <a:gd name="T44" fmla="*/ 32 w 32"/>
                  <a:gd name="T45" fmla="*/ 19 h 29"/>
                  <a:gd name="T46" fmla="*/ 29 w 32"/>
                  <a:gd name="T47" fmla="*/ 23 h 29"/>
                  <a:gd name="T48" fmla="*/ 20 w 32"/>
                  <a:gd name="T49" fmla="*/ 28 h 29"/>
                  <a:gd name="T50" fmla="*/ 16 w 32"/>
                  <a:gd name="T51" fmla="*/ 29 h 29"/>
                  <a:gd name="T52" fmla="*/ 13 w 32"/>
                  <a:gd name="T53"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 h="29">
                    <a:moveTo>
                      <a:pt x="13" y="29"/>
                    </a:moveTo>
                    <a:cubicBezTo>
                      <a:pt x="11" y="29"/>
                      <a:pt x="10" y="29"/>
                      <a:pt x="10" y="28"/>
                    </a:cubicBezTo>
                    <a:cubicBezTo>
                      <a:pt x="8" y="27"/>
                      <a:pt x="6" y="26"/>
                      <a:pt x="4" y="25"/>
                    </a:cubicBezTo>
                    <a:cubicBezTo>
                      <a:pt x="4" y="25"/>
                      <a:pt x="3" y="24"/>
                      <a:pt x="3" y="23"/>
                    </a:cubicBezTo>
                    <a:cubicBezTo>
                      <a:pt x="2" y="22"/>
                      <a:pt x="1" y="20"/>
                      <a:pt x="1" y="19"/>
                    </a:cubicBezTo>
                    <a:cubicBezTo>
                      <a:pt x="1" y="19"/>
                      <a:pt x="1" y="19"/>
                      <a:pt x="1" y="19"/>
                    </a:cubicBezTo>
                    <a:cubicBezTo>
                      <a:pt x="1" y="17"/>
                      <a:pt x="0" y="13"/>
                      <a:pt x="0" y="12"/>
                    </a:cubicBezTo>
                    <a:cubicBezTo>
                      <a:pt x="0" y="11"/>
                      <a:pt x="0" y="10"/>
                      <a:pt x="1" y="10"/>
                    </a:cubicBezTo>
                    <a:cubicBezTo>
                      <a:pt x="1" y="10"/>
                      <a:pt x="1" y="9"/>
                      <a:pt x="1" y="9"/>
                    </a:cubicBezTo>
                    <a:cubicBezTo>
                      <a:pt x="1" y="8"/>
                      <a:pt x="2" y="7"/>
                      <a:pt x="2" y="6"/>
                    </a:cubicBezTo>
                    <a:cubicBezTo>
                      <a:pt x="4" y="3"/>
                      <a:pt x="6" y="3"/>
                      <a:pt x="9" y="1"/>
                    </a:cubicBezTo>
                    <a:cubicBezTo>
                      <a:pt x="9" y="1"/>
                      <a:pt x="10" y="0"/>
                      <a:pt x="10" y="0"/>
                    </a:cubicBezTo>
                    <a:cubicBezTo>
                      <a:pt x="10" y="0"/>
                      <a:pt x="10" y="0"/>
                      <a:pt x="11" y="0"/>
                    </a:cubicBezTo>
                    <a:cubicBezTo>
                      <a:pt x="12" y="0"/>
                      <a:pt x="13" y="0"/>
                      <a:pt x="14" y="0"/>
                    </a:cubicBezTo>
                    <a:cubicBezTo>
                      <a:pt x="15" y="0"/>
                      <a:pt x="15" y="0"/>
                      <a:pt x="15" y="0"/>
                    </a:cubicBezTo>
                    <a:cubicBezTo>
                      <a:pt x="17" y="0"/>
                      <a:pt x="18" y="1"/>
                      <a:pt x="20" y="2"/>
                    </a:cubicBezTo>
                    <a:cubicBezTo>
                      <a:pt x="22" y="4"/>
                      <a:pt x="23" y="5"/>
                      <a:pt x="25" y="7"/>
                    </a:cubicBezTo>
                    <a:cubicBezTo>
                      <a:pt x="25" y="7"/>
                      <a:pt x="26" y="8"/>
                      <a:pt x="27" y="9"/>
                    </a:cubicBezTo>
                    <a:cubicBezTo>
                      <a:pt x="27" y="9"/>
                      <a:pt x="27" y="9"/>
                      <a:pt x="27" y="9"/>
                    </a:cubicBezTo>
                    <a:cubicBezTo>
                      <a:pt x="28" y="10"/>
                      <a:pt x="28" y="11"/>
                      <a:pt x="29" y="12"/>
                    </a:cubicBezTo>
                    <a:cubicBezTo>
                      <a:pt x="29" y="13"/>
                      <a:pt x="29" y="13"/>
                      <a:pt x="30" y="13"/>
                    </a:cubicBezTo>
                    <a:cubicBezTo>
                      <a:pt x="30" y="14"/>
                      <a:pt x="31" y="14"/>
                      <a:pt x="32" y="17"/>
                    </a:cubicBezTo>
                    <a:cubicBezTo>
                      <a:pt x="31" y="17"/>
                      <a:pt x="32" y="18"/>
                      <a:pt x="32" y="19"/>
                    </a:cubicBezTo>
                    <a:cubicBezTo>
                      <a:pt x="31" y="19"/>
                      <a:pt x="32" y="22"/>
                      <a:pt x="29" y="23"/>
                    </a:cubicBezTo>
                    <a:cubicBezTo>
                      <a:pt x="26" y="23"/>
                      <a:pt x="22" y="27"/>
                      <a:pt x="20" y="28"/>
                    </a:cubicBezTo>
                    <a:cubicBezTo>
                      <a:pt x="18" y="29"/>
                      <a:pt x="17" y="29"/>
                      <a:pt x="16" y="29"/>
                    </a:cubicBezTo>
                    <a:cubicBezTo>
                      <a:pt x="15" y="29"/>
                      <a:pt x="14" y="29"/>
                      <a:pt x="13"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endParaRPr>
              </a:p>
            </p:txBody>
          </p:sp>
          <p:sp>
            <p:nvSpPr>
              <p:cNvPr id="21" name="Freeform 11"/>
              <p:cNvSpPr/>
              <p:nvPr/>
            </p:nvSpPr>
            <p:spPr bwMode="auto">
              <a:xfrm>
                <a:off x="3522663" y="2879725"/>
                <a:ext cx="282575" cy="101600"/>
              </a:xfrm>
              <a:custGeom>
                <a:avLst/>
                <a:gdLst>
                  <a:gd name="T0" fmla="*/ 44 w 75"/>
                  <a:gd name="T1" fmla="*/ 27 h 27"/>
                  <a:gd name="T2" fmla="*/ 41 w 75"/>
                  <a:gd name="T3" fmla="*/ 27 h 27"/>
                  <a:gd name="T4" fmla="*/ 39 w 75"/>
                  <a:gd name="T5" fmla="*/ 26 h 27"/>
                  <a:gd name="T6" fmla="*/ 36 w 75"/>
                  <a:gd name="T7" fmla="*/ 26 h 27"/>
                  <a:gd name="T8" fmla="*/ 35 w 75"/>
                  <a:gd name="T9" fmla="*/ 25 h 27"/>
                  <a:gd name="T10" fmla="*/ 33 w 75"/>
                  <a:gd name="T11" fmla="*/ 25 h 27"/>
                  <a:gd name="T12" fmla="*/ 30 w 75"/>
                  <a:gd name="T13" fmla="*/ 25 h 27"/>
                  <a:gd name="T14" fmla="*/ 25 w 75"/>
                  <a:gd name="T15" fmla="*/ 26 h 27"/>
                  <a:gd name="T16" fmla="*/ 17 w 75"/>
                  <a:gd name="T17" fmla="*/ 26 h 27"/>
                  <a:gd name="T18" fmla="*/ 15 w 75"/>
                  <a:gd name="T19" fmla="*/ 27 h 27"/>
                  <a:gd name="T20" fmla="*/ 12 w 75"/>
                  <a:gd name="T21" fmla="*/ 26 h 27"/>
                  <a:gd name="T22" fmla="*/ 9 w 75"/>
                  <a:gd name="T23" fmla="*/ 25 h 27"/>
                  <a:gd name="T24" fmla="*/ 5 w 75"/>
                  <a:gd name="T25" fmla="*/ 24 h 27"/>
                  <a:gd name="T26" fmla="*/ 5 w 75"/>
                  <a:gd name="T27" fmla="*/ 24 h 27"/>
                  <a:gd name="T28" fmla="*/ 3 w 75"/>
                  <a:gd name="T29" fmla="*/ 23 h 27"/>
                  <a:gd name="T30" fmla="*/ 1 w 75"/>
                  <a:gd name="T31" fmla="*/ 21 h 27"/>
                  <a:gd name="T32" fmla="*/ 0 w 75"/>
                  <a:gd name="T33" fmla="*/ 18 h 27"/>
                  <a:gd name="T34" fmla="*/ 0 w 75"/>
                  <a:gd name="T35" fmla="*/ 16 h 27"/>
                  <a:gd name="T36" fmla="*/ 1 w 75"/>
                  <a:gd name="T37" fmla="*/ 14 h 27"/>
                  <a:gd name="T38" fmla="*/ 5 w 75"/>
                  <a:gd name="T39" fmla="*/ 10 h 27"/>
                  <a:gd name="T40" fmla="*/ 6 w 75"/>
                  <a:gd name="T41" fmla="*/ 9 h 27"/>
                  <a:gd name="T42" fmla="*/ 6 w 75"/>
                  <a:gd name="T43" fmla="*/ 9 h 27"/>
                  <a:gd name="T44" fmla="*/ 11 w 75"/>
                  <a:gd name="T45" fmla="*/ 7 h 27"/>
                  <a:gd name="T46" fmla="*/ 11 w 75"/>
                  <a:gd name="T47" fmla="*/ 7 h 27"/>
                  <a:gd name="T48" fmla="*/ 14 w 75"/>
                  <a:gd name="T49" fmla="*/ 6 h 27"/>
                  <a:gd name="T50" fmla="*/ 16 w 75"/>
                  <a:gd name="T51" fmla="*/ 5 h 27"/>
                  <a:gd name="T52" fmla="*/ 18 w 75"/>
                  <a:gd name="T53" fmla="*/ 5 h 27"/>
                  <a:gd name="T54" fmla="*/ 21 w 75"/>
                  <a:gd name="T55" fmla="*/ 4 h 27"/>
                  <a:gd name="T56" fmla="*/ 23 w 75"/>
                  <a:gd name="T57" fmla="*/ 4 h 27"/>
                  <a:gd name="T58" fmla="*/ 25 w 75"/>
                  <a:gd name="T59" fmla="*/ 3 h 27"/>
                  <a:gd name="T60" fmla="*/ 26 w 75"/>
                  <a:gd name="T61" fmla="*/ 3 h 27"/>
                  <a:gd name="T62" fmla="*/ 35 w 75"/>
                  <a:gd name="T63" fmla="*/ 3 h 27"/>
                  <a:gd name="T64" fmla="*/ 35 w 75"/>
                  <a:gd name="T65" fmla="*/ 3 h 27"/>
                  <a:gd name="T66" fmla="*/ 44 w 75"/>
                  <a:gd name="T67" fmla="*/ 2 h 27"/>
                  <a:gd name="T68" fmla="*/ 48 w 75"/>
                  <a:gd name="T69" fmla="*/ 1 h 27"/>
                  <a:gd name="T70" fmla="*/ 60 w 75"/>
                  <a:gd name="T71" fmla="*/ 0 h 27"/>
                  <a:gd name="T72" fmla="*/ 62 w 75"/>
                  <a:gd name="T73" fmla="*/ 1 h 27"/>
                  <a:gd name="T74" fmla="*/ 64 w 75"/>
                  <a:gd name="T75" fmla="*/ 1 h 27"/>
                  <a:gd name="T76" fmla="*/ 65 w 75"/>
                  <a:gd name="T77" fmla="*/ 1 h 27"/>
                  <a:gd name="T78" fmla="*/ 66 w 75"/>
                  <a:gd name="T79" fmla="*/ 1 h 27"/>
                  <a:gd name="T80" fmla="*/ 69 w 75"/>
                  <a:gd name="T81" fmla="*/ 2 h 27"/>
                  <a:gd name="T82" fmla="*/ 72 w 75"/>
                  <a:gd name="T83" fmla="*/ 4 h 27"/>
                  <a:gd name="T84" fmla="*/ 74 w 75"/>
                  <a:gd name="T85" fmla="*/ 6 h 27"/>
                  <a:gd name="T86" fmla="*/ 74 w 75"/>
                  <a:gd name="T87" fmla="*/ 9 h 27"/>
                  <a:gd name="T88" fmla="*/ 75 w 75"/>
                  <a:gd name="T89" fmla="*/ 12 h 27"/>
                  <a:gd name="T90" fmla="*/ 74 w 75"/>
                  <a:gd name="T91" fmla="*/ 14 h 27"/>
                  <a:gd name="T92" fmla="*/ 74 w 75"/>
                  <a:gd name="T93" fmla="*/ 15 h 27"/>
                  <a:gd name="T94" fmla="*/ 74 w 75"/>
                  <a:gd name="T95" fmla="*/ 16 h 27"/>
                  <a:gd name="T96" fmla="*/ 73 w 75"/>
                  <a:gd name="T97" fmla="*/ 17 h 27"/>
                  <a:gd name="T98" fmla="*/ 71 w 75"/>
                  <a:gd name="T99" fmla="*/ 19 h 27"/>
                  <a:gd name="T100" fmla="*/ 69 w 75"/>
                  <a:gd name="T101" fmla="*/ 21 h 27"/>
                  <a:gd name="T102" fmla="*/ 63 w 75"/>
                  <a:gd name="T103" fmla="*/ 22 h 27"/>
                  <a:gd name="T104" fmla="*/ 62 w 75"/>
                  <a:gd name="T105" fmla="*/ 23 h 27"/>
                  <a:gd name="T106" fmla="*/ 58 w 75"/>
                  <a:gd name="T107" fmla="*/ 24 h 27"/>
                  <a:gd name="T108" fmla="*/ 55 w 75"/>
                  <a:gd name="T109" fmla="*/ 25 h 27"/>
                  <a:gd name="T110" fmla="*/ 53 w 75"/>
                  <a:gd name="T111" fmla="*/ 26 h 27"/>
                  <a:gd name="T112" fmla="*/ 52 w 75"/>
                  <a:gd name="T113" fmla="*/ 26 h 27"/>
                  <a:gd name="T114" fmla="*/ 47 w 75"/>
                  <a:gd name="T115" fmla="*/ 27 h 27"/>
                  <a:gd name="T116" fmla="*/ 44 w 75"/>
                  <a:gd name="T11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5" h="27">
                    <a:moveTo>
                      <a:pt x="44" y="27"/>
                    </a:moveTo>
                    <a:cubicBezTo>
                      <a:pt x="43" y="27"/>
                      <a:pt x="42" y="27"/>
                      <a:pt x="41" y="27"/>
                    </a:cubicBezTo>
                    <a:cubicBezTo>
                      <a:pt x="40" y="27"/>
                      <a:pt x="40" y="26"/>
                      <a:pt x="39" y="26"/>
                    </a:cubicBezTo>
                    <a:cubicBezTo>
                      <a:pt x="38" y="26"/>
                      <a:pt x="37" y="26"/>
                      <a:pt x="36" y="26"/>
                    </a:cubicBezTo>
                    <a:cubicBezTo>
                      <a:pt x="36" y="26"/>
                      <a:pt x="35" y="26"/>
                      <a:pt x="35" y="25"/>
                    </a:cubicBezTo>
                    <a:cubicBezTo>
                      <a:pt x="34" y="25"/>
                      <a:pt x="34" y="25"/>
                      <a:pt x="33" y="25"/>
                    </a:cubicBezTo>
                    <a:cubicBezTo>
                      <a:pt x="33" y="25"/>
                      <a:pt x="31" y="25"/>
                      <a:pt x="30" y="25"/>
                    </a:cubicBezTo>
                    <a:cubicBezTo>
                      <a:pt x="28" y="25"/>
                      <a:pt x="27" y="25"/>
                      <a:pt x="25" y="26"/>
                    </a:cubicBezTo>
                    <a:cubicBezTo>
                      <a:pt x="22" y="26"/>
                      <a:pt x="21" y="26"/>
                      <a:pt x="17" y="26"/>
                    </a:cubicBezTo>
                    <a:cubicBezTo>
                      <a:pt x="16" y="27"/>
                      <a:pt x="15" y="27"/>
                      <a:pt x="15" y="27"/>
                    </a:cubicBezTo>
                    <a:cubicBezTo>
                      <a:pt x="14" y="27"/>
                      <a:pt x="13" y="26"/>
                      <a:pt x="12" y="26"/>
                    </a:cubicBezTo>
                    <a:cubicBezTo>
                      <a:pt x="11" y="26"/>
                      <a:pt x="10" y="25"/>
                      <a:pt x="9" y="25"/>
                    </a:cubicBezTo>
                    <a:cubicBezTo>
                      <a:pt x="8" y="25"/>
                      <a:pt x="6" y="25"/>
                      <a:pt x="5" y="24"/>
                    </a:cubicBezTo>
                    <a:cubicBezTo>
                      <a:pt x="5" y="24"/>
                      <a:pt x="5" y="24"/>
                      <a:pt x="5" y="24"/>
                    </a:cubicBezTo>
                    <a:cubicBezTo>
                      <a:pt x="4" y="23"/>
                      <a:pt x="3" y="23"/>
                      <a:pt x="3" y="23"/>
                    </a:cubicBezTo>
                    <a:cubicBezTo>
                      <a:pt x="2" y="21"/>
                      <a:pt x="2" y="22"/>
                      <a:pt x="1" y="21"/>
                    </a:cubicBezTo>
                    <a:cubicBezTo>
                      <a:pt x="1" y="20"/>
                      <a:pt x="0" y="19"/>
                      <a:pt x="0" y="18"/>
                    </a:cubicBezTo>
                    <a:cubicBezTo>
                      <a:pt x="0" y="17"/>
                      <a:pt x="0" y="17"/>
                      <a:pt x="0" y="16"/>
                    </a:cubicBezTo>
                    <a:cubicBezTo>
                      <a:pt x="1" y="15"/>
                      <a:pt x="1" y="14"/>
                      <a:pt x="1" y="14"/>
                    </a:cubicBezTo>
                    <a:cubicBezTo>
                      <a:pt x="2" y="12"/>
                      <a:pt x="4" y="11"/>
                      <a:pt x="5" y="10"/>
                    </a:cubicBezTo>
                    <a:cubicBezTo>
                      <a:pt x="5" y="10"/>
                      <a:pt x="6" y="9"/>
                      <a:pt x="6" y="9"/>
                    </a:cubicBezTo>
                    <a:cubicBezTo>
                      <a:pt x="6" y="9"/>
                      <a:pt x="6" y="9"/>
                      <a:pt x="6" y="9"/>
                    </a:cubicBezTo>
                    <a:cubicBezTo>
                      <a:pt x="8" y="8"/>
                      <a:pt x="9" y="8"/>
                      <a:pt x="11" y="7"/>
                    </a:cubicBezTo>
                    <a:cubicBezTo>
                      <a:pt x="11" y="7"/>
                      <a:pt x="11" y="7"/>
                      <a:pt x="11" y="7"/>
                    </a:cubicBezTo>
                    <a:cubicBezTo>
                      <a:pt x="12" y="7"/>
                      <a:pt x="13" y="6"/>
                      <a:pt x="14" y="6"/>
                    </a:cubicBezTo>
                    <a:cubicBezTo>
                      <a:pt x="14" y="6"/>
                      <a:pt x="15" y="6"/>
                      <a:pt x="16" y="5"/>
                    </a:cubicBezTo>
                    <a:cubicBezTo>
                      <a:pt x="16" y="5"/>
                      <a:pt x="17" y="5"/>
                      <a:pt x="18" y="5"/>
                    </a:cubicBezTo>
                    <a:cubicBezTo>
                      <a:pt x="19" y="5"/>
                      <a:pt x="20" y="4"/>
                      <a:pt x="21" y="4"/>
                    </a:cubicBezTo>
                    <a:cubicBezTo>
                      <a:pt x="22" y="4"/>
                      <a:pt x="23" y="4"/>
                      <a:pt x="23" y="4"/>
                    </a:cubicBezTo>
                    <a:cubicBezTo>
                      <a:pt x="24" y="3"/>
                      <a:pt x="25" y="3"/>
                      <a:pt x="25" y="3"/>
                    </a:cubicBezTo>
                    <a:cubicBezTo>
                      <a:pt x="25" y="3"/>
                      <a:pt x="26" y="3"/>
                      <a:pt x="26" y="3"/>
                    </a:cubicBezTo>
                    <a:cubicBezTo>
                      <a:pt x="29" y="3"/>
                      <a:pt x="32" y="3"/>
                      <a:pt x="35" y="3"/>
                    </a:cubicBezTo>
                    <a:cubicBezTo>
                      <a:pt x="35" y="3"/>
                      <a:pt x="35" y="3"/>
                      <a:pt x="35" y="3"/>
                    </a:cubicBezTo>
                    <a:cubicBezTo>
                      <a:pt x="38" y="2"/>
                      <a:pt x="41" y="2"/>
                      <a:pt x="44" y="2"/>
                    </a:cubicBezTo>
                    <a:cubicBezTo>
                      <a:pt x="45" y="2"/>
                      <a:pt x="46" y="1"/>
                      <a:pt x="48" y="1"/>
                    </a:cubicBezTo>
                    <a:cubicBezTo>
                      <a:pt x="48" y="0"/>
                      <a:pt x="58" y="0"/>
                      <a:pt x="60" y="0"/>
                    </a:cubicBezTo>
                    <a:cubicBezTo>
                      <a:pt x="61" y="0"/>
                      <a:pt x="62" y="0"/>
                      <a:pt x="62" y="1"/>
                    </a:cubicBezTo>
                    <a:cubicBezTo>
                      <a:pt x="63" y="1"/>
                      <a:pt x="64" y="1"/>
                      <a:pt x="64" y="1"/>
                    </a:cubicBezTo>
                    <a:cubicBezTo>
                      <a:pt x="64" y="1"/>
                      <a:pt x="65" y="1"/>
                      <a:pt x="65" y="1"/>
                    </a:cubicBezTo>
                    <a:cubicBezTo>
                      <a:pt x="65" y="1"/>
                      <a:pt x="66" y="1"/>
                      <a:pt x="66" y="1"/>
                    </a:cubicBezTo>
                    <a:cubicBezTo>
                      <a:pt x="67" y="1"/>
                      <a:pt x="68" y="2"/>
                      <a:pt x="69" y="2"/>
                    </a:cubicBezTo>
                    <a:cubicBezTo>
                      <a:pt x="70" y="3"/>
                      <a:pt x="71" y="3"/>
                      <a:pt x="72" y="4"/>
                    </a:cubicBezTo>
                    <a:cubicBezTo>
                      <a:pt x="72" y="5"/>
                      <a:pt x="73" y="5"/>
                      <a:pt x="74" y="6"/>
                    </a:cubicBezTo>
                    <a:cubicBezTo>
                      <a:pt x="74" y="7"/>
                      <a:pt x="74" y="8"/>
                      <a:pt x="74" y="9"/>
                    </a:cubicBezTo>
                    <a:cubicBezTo>
                      <a:pt x="74" y="10"/>
                      <a:pt x="74" y="11"/>
                      <a:pt x="75" y="12"/>
                    </a:cubicBezTo>
                    <a:cubicBezTo>
                      <a:pt x="74" y="13"/>
                      <a:pt x="74" y="13"/>
                      <a:pt x="74" y="14"/>
                    </a:cubicBezTo>
                    <a:cubicBezTo>
                      <a:pt x="74" y="14"/>
                      <a:pt x="74" y="14"/>
                      <a:pt x="74" y="15"/>
                    </a:cubicBezTo>
                    <a:cubicBezTo>
                      <a:pt x="74" y="15"/>
                      <a:pt x="74" y="15"/>
                      <a:pt x="74" y="16"/>
                    </a:cubicBezTo>
                    <a:cubicBezTo>
                      <a:pt x="74" y="16"/>
                      <a:pt x="73" y="17"/>
                      <a:pt x="73" y="17"/>
                    </a:cubicBezTo>
                    <a:cubicBezTo>
                      <a:pt x="73" y="18"/>
                      <a:pt x="72" y="19"/>
                      <a:pt x="71" y="19"/>
                    </a:cubicBezTo>
                    <a:cubicBezTo>
                      <a:pt x="71" y="20"/>
                      <a:pt x="70" y="20"/>
                      <a:pt x="69" y="21"/>
                    </a:cubicBezTo>
                    <a:cubicBezTo>
                      <a:pt x="68" y="21"/>
                      <a:pt x="65" y="22"/>
                      <a:pt x="63" y="22"/>
                    </a:cubicBezTo>
                    <a:cubicBezTo>
                      <a:pt x="63" y="23"/>
                      <a:pt x="62" y="23"/>
                      <a:pt x="62" y="23"/>
                    </a:cubicBezTo>
                    <a:cubicBezTo>
                      <a:pt x="60" y="23"/>
                      <a:pt x="59" y="24"/>
                      <a:pt x="58" y="24"/>
                    </a:cubicBezTo>
                    <a:cubicBezTo>
                      <a:pt x="57" y="24"/>
                      <a:pt x="57" y="25"/>
                      <a:pt x="55" y="25"/>
                    </a:cubicBezTo>
                    <a:cubicBezTo>
                      <a:pt x="54" y="25"/>
                      <a:pt x="54" y="26"/>
                      <a:pt x="53" y="26"/>
                    </a:cubicBezTo>
                    <a:cubicBezTo>
                      <a:pt x="52" y="26"/>
                      <a:pt x="52" y="26"/>
                      <a:pt x="52" y="26"/>
                    </a:cubicBezTo>
                    <a:cubicBezTo>
                      <a:pt x="50" y="26"/>
                      <a:pt x="49" y="27"/>
                      <a:pt x="47" y="27"/>
                    </a:cubicBezTo>
                    <a:cubicBezTo>
                      <a:pt x="46" y="27"/>
                      <a:pt x="45" y="27"/>
                      <a:pt x="44"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endParaRPr>
              </a:p>
            </p:txBody>
          </p:sp>
          <p:sp>
            <p:nvSpPr>
              <p:cNvPr id="22" name="Freeform 12"/>
              <p:cNvSpPr/>
              <p:nvPr/>
            </p:nvSpPr>
            <p:spPr bwMode="auto">
              <a:xfrm>
                <a:off x="5097463" y="3309938"/>
                <a:ext cx="161925" cy="173038"/>
              </a:xfrm>
              <a:custGeom>
                <a:avLst/>
                <a:gdLst>
                  <a:gd name="T0" fmla="*/ 29 w 43"/>
                  <a:gd name="T1" fmla="*/ 46 h 46"/>
                  <a:gd name="T2" fmla="*/ 27 w 43"/>
                  <a:gd name="T3" fmla="*/ 45 h 46"/>
                  <a:gd name="T4" fmla="*/ 26 w 43"/>
                  <a:gd name="T5" fmla="*/ 44 h 46"/>
                  <a:gd name="T6" fmla="*/ 24 w 43"/>
                  <a:gd name="T7" fmla="*/ 40 h 46"/>
                  <a:gd name="T8" fmla="*/ 21 w 43"/>
                  <a:gd name="T9" fmla="*/ 35 h 46"/>
                  <a:gd name="T10" fmla="*/ 19 w 43"/>
                  <a:gd name="T11" fmla="*/ 31 h 46"/>
                  <a:gd name="T12" fmla="*/ 16 w 43"/>
                  <a:gd name="T13" fmla="*/ 26 h 46"/>
                  <a:gd name="T14" fmla="*/ 11 w 43"/>
                  <a:gd name="T15" fmla="*/ 21 h 46"/>
                  <a:gd name="T16" fmla="*/ 9 w 43"/>
                  <a:gd name="T17" fmla="*/ 20 h 46"/>
                  <a:gd name="T18" fmla="*/ 8 w 43"/>
                  <a:gd name="T19" fmla="*/ 18 h 46"/>
                  <a:gd name="T20" fmla="*/ 7 w 43"/>
                  <a:gd name="T21" fmla="*/ 18 h 46"/>
                  <a:gd name="T22" fmla="*/ 5 w 43"/>
                  <a:gd name="T23" fmla="*/ 17 h 46"/>
                  <a:gd name="T24" fmla="*/ 5 w 43"/>
                  <a:gd name="T25" fmla="*/ 16 h 46"/>
                  <a:gd name="T26" fmla="*/ 3 w 43"/>
                  <a:gd name="T27" fmla="*/ 14 h 46"/>
                  <a:gd name="T28" fmla="*/ 3 w 43"/>
                  <a:gd name="T29" fmla="*/ 14 h 46"/>
                  <a:gd name="T30" fmla="*/ 1 w 43"/>
                  <a:gd name="T31" fmla="*/ 12 h 46"/>
                  <a:gd name="T32" fmla="*/ 0 w 43"/>
                  <a:gd name="T33" fmla="*/ 10 h 46"/>
                  <a:gd name="T34" fmla="*/ 0 w 43"/>
                  <a:gd name="T35" fmla="*/ 9 h 46"/>
                  <a:gd name="T36" fmla="*/ 0 w 43"/>
                  <a:gd name="T37" fmla="*/ 6 h 46"/>
                  <a:gd name="T38" fmla="*/ 2 w 43"/>
                  <a:gd name="T39" fmla="*/ 3 h 46"/>
                  <a:gd name="T40" fmla="*/ 3 w 43"/>
                  <a:gd name="T41" fmla="*/ 1 h 46"/>
                  <a:gd name="T42" fmla="*/ 7 w 43"/>
                  <a:gd name="T43" fmla="*/ 0 h 46"/>
                  <a:gd name="T44" fmla="*/ 10 w 43"/>
                  <a:gd name="T45" fmla="*/ 0 h 46"/>
                  <a:gd name="T46" fmla="*/ 13 w 43"/>
                  <a:gd name="T47" fmla="*/ 1 h 46"/>
                  <a:gd name="T48" fmla="*/ 15 w 43"/>
                  <a:gd name="T49" fmla="*/ 2 h 46"/>
                  <a:gd name="T50" fmla="*/ 18 w 43"/>
                  <a:gd name="T51" fmla="*/ 3 h 46"/>
                  <a:gd name="T52" fmla="*/ 21 w 43"/>
                  <a:gd name="T53" fmla="*/ 3 h 46"/>
                  <a:gd name="T54" fmla="*/ 24 w 43"/>
                  <a:gd name="T55" fmla="*/ 4 h 46"/>
                  <a:gd name="T56" fmla="*/ 28 w 43"/>
                  <a:gd name="T57" fmla="*/ 4 h 46"/>
                  <a:gd name="T58" fmla="*/ 31 w 43"/>
                  <a:gd name="T59" fmla="*/ 5 h 46"/>
                  <a:gd name="T60" fmla="*/ 33 w 43"/>
                  <a:gd name="T61" fmla="*/ 7 h 46"/>
                  <a:gd name="T62" fmla="*/ 34 w 43"/>
                  <a:gd name="T63" fmla="*/ 7 h 46"/>
                  <a:gd name="T64" fmla="*/ 37 w 43"/>
                  <a:gd name="T65" fmla="*/ 8 h 46"/>
                  <a:gd name="T66" fmla="*/ 39 w 43"/>
                  <a:gd name="T67" fmla="*/ 9 h 46"/>
                  <a:gd name="T68" fmla="*/ 40 w 43"/>
                  <a:gd name="T69" fmla="*/ 11 h 46"/>
                  <a:gd name="T70" fmla="*/ 42 w 43"/>
                  <a:gd name="T71" fmla="*/ 13 h 46"/>
                  <a:gd name="T72" fmla="*/ 43 w 43"/>
                  <a:gd name="T73" fmla="*/ 16 h 46"/>
                  <a:gd name="T74" fmla="*/ 43 w 43"/>
                  <a:gd name="T75" fmla="*/ 19 h 46"/>
                  <a:gd name="T76" fmla="*/ 43 w 43"/>
                  <a:gd name="T77" fmla="*/ 22 h 46"/>
                  <a:gd name="T78" fmla="*/ 42 w 43"/>
                  <a:gd name="T79" fmla="*/ 25 h 46"/>
                  <a:gd name="T80" fmla="*/ 43 w 43"/>
                  <a:gd name="T81" fmla="*/ 28 h 46"/>
                  <a:gd name="T82" fmla="*/ 43 w 43"/>
                  <a:gd name="T83" fmla="*/ 30 h 46"/>
                  <a:gd name="T84" fmla="*/ 42 w 43"/>
                  <a:gd name="T85" fmla="*/ 35 h 46"/>
                  <a:gd name="T86" fmla="*/ 41 w 43"/>
                  <a:gd name="T87" fmla="*/ 38 h 46"/>
                  <a:gd name="T88" fmla="*/ 39 w 43"/>
                  <a:gd name="T89" fmla="*/ 40 h 46"/>
                  <a:gd name="T90" fmla="*/ 35 w 43"/>
                  <a:gd name="T91" fmla="*/ 45 h 46"/>
                  <a:gd name="T92" fmla="*/ 33 w 43"/>
                  <a:gd name="T93" fmla="*/ 46 h 46"/>
                  <a:gd name="T94" fmla="*/ 31 w 43"/>
                  <a:gd name="T95" fmla="*/ 46 h 46"/>
                  <a:gd name="T96" fmla="*/ 29 w 43"/>
                  <a:gd name="T97"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3" h="46">
                    <a:moveTo>
                      <a:pt x="29" y="46"/>
                    </a:moveTo>
                    <a:cubicBezTo>
                      <a:pt x="28" y="46"/>
                      <a:pt x="29" y="46"/>
                      <a:pt x="27" y="45"/>
                    </a:cubicBezTo>
                    <a:cubicBezTo>
                      <a:pt x="27" y="45"/>
                      <a:pt x="26" y="44"/>
                      <a:pt x="26" y="44"/>
                    </a:cubicBezTo>
                    <a:cubicBezTo>
                      <a:pt x="25" y="43"/>
                      <a:pt x="24" y="41"/>
                      <a:pt x="24" y="40"/>
                    </a:cubicBezTo>
                    <a:cubicBezTo>
                      <a:pt x="23" y="38"/>
                      <a:pt x="22" y="37"/>
                      <a:pt x="21" y="35"/>
                    </a:cubicBezTo>
                    <a:cubicBezTo>
                      <a:pt x="21" y="34"/>
                      <a:pt x="19" y="31"/>
                      <a:pt x="19" y="31"/>
                    </a:cubicBezTo>
                    <a:cubicBezTo>
                      <a:pt x="18" y="29"/>
                      <a:pt x="17" y="27"/>
                      <a:pt x="16" y="26"/>
                    </a:cubicBezTo>
                    <a:cubicBezTo>
                      <a:pt x="14" y="24"/>
                      <a:pt x="13" y="22"/>
                      <a:pt x="11" y="21"/>
                    </a:cubicBezTo>
                    <a:cubicBezTo>
                      <a:pt x="10" y="20"/>
                      <a:pt x="10" y="20"/>
                      <a:pt x="9" y="20"/>
                    </a:cubicBezTo>
                    <a:cubicBezTo>
                      <a:pt x="9" y="19"/>
                      <a:pt x="8" y="19"/>
                      <a:pt x="8" y="18"/>
                    </a:cubicBezTo>
                    <a:cubicBezTo>
                      <a:pt x="7" y="18"/>
                      <a:pt x="7" y="18"/>
                      <a:pt x="7" y="18"/>
                    </a:cubicBezTo>
                    <a:cubicBezTo>
                      <a:pt x="6" y="17"/>
                      <a:pt x="5" y="17"/>
                      <a:pt x="5" y="17"/>
                    </a:cubicBezTo>
                    <a:cubicBezTo>
                      <a:pt x="5" y="16"/>
                      <a:pt x="5" y="16"/>
                      <a:pt x="5" y="16"/>
                    </a:cubicBezTo>
                    <a:cubicBezTo>
                      <a:pt x="5" y="16"/>
                      <a:pt x="3" y="15"/>
                      <a:pt x="3" y="14"/>
                    </a:cubicBezTo>
                    <a:cubicBezTo>
                      <a:pt x="3" y="14"/>
                      <a:pt x="3" y="14"/>
                      <a:pt x="3" y="14"/>
                    </a:cubicBezTo>
                    <a:cubicBezTo>
                      <a:pt x="2" y="13"/>
                      <a:pt x="1" y="13"/>
                      <a:pt x="1" y="12"/>
                    </a:cubicBezTo>
                    <a:cubicBezTo>
                      <a:pt x="0" y="11"/>
                      <a:pt x="1" y="11"/>
                      <a:pt x="0" y="10"/>
                    </a:cubicBezTo>
                    <a:cubicBezTo>
                      <a:pt x="0" y="10"/>
                      <a:pt x="0" y="9"/>
                      <a:pt x="0" y="9"/>
                    </a:cubicBezTo>
                    <a:cubicBezTo>
                      <a:pt x="0" y="8"/>
                      <a:pt x="0" y="7"/>
                      <a:pt x="0" y="6"/>
                    </a:cubicBezTo>
                    <a:cubicBezTo>
                      <a:pt x="0" y="6"/>
                      <a:pt x="1" y="4"/>
                      <a:pt x="2" y="3"/>
                    </a:cubicBezTo>
                    <a:cubicBezTo>
                      <a:pt x="2" y="2"/>
                      <a:pt x="2" y="2"/>
                      <a:pt x="3" y="1"/>
                    </a:cubicBezTo>
                    <a:cubicBezTo>
                      <a:pt x="3" y="1"/>
                      <a:pt x="5" y="0"/>
                      <a:pt x="7" y="0"/>
                    </a:cubicBezTo>
                    <a:cubicBezTo>
                      <a:pt x="8" y="0"/>
                      <a:pt x="9" y="0"/>
                      <a:pt x="10" y="0"/>
                    </a:cubicBezTo>
                    <a:cubicBezTo>
                      <a:pt x="11" y="0"/>
                      <a:pt x="12" y="1"/>
                      <a:pt x="13" y="1"/>
                    </a:cubicBezTo>
                    <a:cubicBezTo>
                      <a:pt x="14" y="1"/>
                      <a:pt x="14" y="1"/>
                      <a:pt x="15" y="2"/>
                    </a:cubicBezTo>
                    <a:cubicBezTo>
                      <a:pt x="16" y="2"/>
                      <a:pt x="18" y="3"/>
                      <a:pt x="18" y="3"/>
                    </a:cubicBezTo>
                    <a:cubicBezTo>
                      <a:pt x="19" y="3"/>
                      <a:pt x="20" y="3"/>
                      <a:pt x="21" y="3"/>
                    </a:cubicBezTo>
                    <a:cubicBezTo>
                      <a:pt x="22" y="3"/>
                      <a:pt x="23" y="3"/>
                      <a:pt x="24" y="4"/>
                    </a:cubicBezTo>
                    <a:cubicBezTo>
                      <a:pt x="26" y="4"/>
                      <a:pt x="26" y="4"/>
                      <a:pt x="28" y="4"/>
                    </a:cubicBezTo>
                    <a:cubicBezTo>
                      <a:pt x="28" y="4"/>
                      <a:pt x="30" y="5"/>
                      <a:pt x="31" y="5"/>
                    </a:cubicBezTo>
                    <a:cubicBezTo>
                      <a:pt x="32" y="6"/>
                      <a:pt x="33" y="6"/>
                      <a:pt x="33" y="7"/>
                    </a:cubicBezTo>
                    <a:cubicBezTo>
                      <a:pt x="34" y="7"/>
                      <a:pt x="34" y="7"/>
                      <a:pt x="34" y="7"/>
                    </a:cubicBezTo>
                    <a:cubicBezTo>
                      <a:pt x="35" y="7"/>
                      <a:pt x="36" y="8"/>
                      <a:pt x="37" y="8"/>
                    </a:cubicBezTo>
                    <a:cubicBezTo>
                      <a:pt x="37" y="9"/>
                      <a:pt x="38" y="9"/>
                      <a:pt x="39" y="9"/>
                    </a:cubicBezTo>
                    <a:cubicBezTo>
                      <a:pt x="40" y="10"/>
                      <a:pt x="39" y="10"/>
                      <a:pt x="40" y="11"/>
                    </a:cubicBezTo>
                    <a:cubicBezTo>
                      <a:pt x="42" y="11"/>
                      <a:pt x="42" y="12"/>
                      <a:pt x="42" y="13"/>
                    </a:cubicBezTo>
                    <a:cubicBezTo>
                      <a:pt x="43" y="14"/>
                      <a:pt x="43" y="15"/>
                      <a:pt x="43" y="16"/>
                    </a:cubicBezTo>
                    <a:cubicBezTo>
                      <a:pt x="43" y="17"/>
                      <a:pt x="43" y="18"/>
                      <a:pt x="43" y="19"/>
                    </a:cubicBezTo>
                    <a:cubicBezTo>
                      <a:pt x="43" y="19"/>
                      <a:pt x="43" y="21"/>
                      <a:pt x="43" y="22"/>
                    </a:cubicBezTo>
                    <a:cubicBezTo>
                      <a:pt x="42" y="23"/>
                      <a:pt x="43" y="24"/>
                      <a:pt x="42" y="25"/>
                    </a:cubicBezTo>
                    <a:cubicBezTo>
                      <a:pt x="42" y="26"/>
                      <a:pt x="42" y="28"/>
                      <a:pt x="43" y="28"/>
                    </a:cubicBezTo>
                    <a:cubicBezTo>
                      <a:pt x="43" y="28"/>
                      <a:pt x="43" y="30"/>
                      <a:pt x="43" y="30"/>
                    </a:cubicBezTo>
                    <a:cubicBezTo>
                      <a:pt x="43" y="32"/>
                      <a:pt x="42" y="34"/>
                      <a:pt x="42" y="35"/>
                    </a:cubicBezTo>
                    <a:cubicBezTo>
                      <a:pt x="42" y="37"/>
                      <a:pt x="41" y="37"/>
                      <a:pt x="41" y="38"/>
                    </a:cubicBezTo>
                    <a:cubicBezTo>
                      <a:pt x="40" y="38"/>
                      <a:pt x="41" y="38"/>
                      <a:pt x="39" y="40"/>
                    </a:cubicBezTo>
                    <a:cubicBezTo>
                      <a:pt x="39" y="40"/>
                      <a:pt x="36" y="44"/>
                      <a:pt x="35" y="45"/>
                    </a:cubicBezTo>
                    <a:cubicBezTo>
                      <a:pt x="35" y="45"/>
                      <a:pt x="33" y="46"/>
                      <a:pt x="33" y="46"/>
                    </a:cubicBezTo>
                    <a:cubicBezTo>
                      <a:pt x="33" y="46"/>
                      <a:pt x="32" y="46"/>
                      <a:pt x="31" y="46"/>
                    </a:cubicBezTo>
                    <a:cubicBezTo>
                      <a:pt x="31" y="46"/>
                      <a:pt x="30" y="46"/>
                      <a:pt x="29"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endParaRPr>
              </a:p>
            </p:txBody>
          </p:sp>
          <p:sp>
            <p:nvSpPr>
              <p:cNvPr id="23" name="Freeform 13"/>
              <p:cNvSpPr/>
              <p:nvPr/>
            </p:nvSpPr>
            <p:spPr bwMode="auto">
              <a:xfrm>
                <a:off x="4908551" y="3041650"/>
                <a:ext cx="325438" cy="395288"/>
              </a:xfrm>
              <a:custGeom>
                <a:avLst/>
                <a:gdLst>
                  <a:gd name="T0" fmla="*/ 6 w 86"/>
                  <a:gd name="T1" fmla="*/ 104 h 105"/>
                  <a:gd name="T2" fmla="*/ 2 w 86"/>
                  <a:gd name="T3" fmla="*/ 99 h 105"/>
                  <a:gd name="T4" fmla="*/ 2 w 86"/>
                  <a:gd name="T5" fmla="*/ 88 h 105"/>
                  <a:gd name="T6" fmla="*/ 8 w 86"/>
                  <a:gd name="T7" fmla="*/ 78 h 105"/>
                  <a:gd name="T8" fmla="*/ 15 w 86"/>
                  <a:gd name="T9" fmla="*/ 65 h 105"/>
                  <a:gd name="T10" fmla="*/ 16 w 86"/>
                  <a:gd name="T11" fmla="*/ 59 h 105"/>
                  <a:gd name="T12" fmla="*/ 13 w 86"/>
                  <a:gd name="T13" fmla="*/ 58 h 105"/>
                  <a:gd name="T14" fmla="*/ 7 w 86"/>
                  <a:gd name="T15" fmla="*/ 55 h 105"/>
                  <a:gd name="T16" fmla="*/ 3 w 86"/>
                  <a:gd name="T17" fmla="*/ 49 h 105"/>
                  <a:gd name="T18" fmla="*/ 4 w 86"/>
                  <a:gd name="T19" fmla="*/ 39 h 105"/>
                  <a:gd name="T20" fmla="*/ 9 w 86"/>
                  <a:gd name="T21" fmla="*/ 35 h 105"/>
                  <a:gd name="T22" fmla="*/ 13 w 86"/>
                  <a:gd name="T23" fmla="*/ 33 h 105"/>
                  <a:gd name="T24" fmla="*/ 26 w 86"/>
                  <a:gd name="T25" fmla="*/ 32 h 105"/>
                  <a:gd name="T26" fmla="*/ 28 w 86"/>
                  <a:gd name="T27" fmla="*/ 28 h 105"/>
                  <a:gd name="T28" fmla="*/ 27 w 86"/>
                  <a:gd name="T29" fmla="*/ 25 h 105"/>
                  <a:gd name="T30" fmla="*/ 24 w 86"/>
                  <a:gd name="T31" fmla="*/ 19 h 105"/>
                  <a:gd name="T32" fmla="*/ 28 w 86"/>
                  <a:gd name="T33" fmla="*/ 6 h 105"/>
                  <a:gd name="T34" fmla="*/ 32 w 86"/>
                  <a:gd name="T35" fmla="*/ 1 h 105"/>
                  <a:gd name="T36" fmla="*/ 40 w 86"/>
                  <a:gd name="T37" fmla="*/ 0 h 105"/>
                  <a:gd name="T38" fmla="*/ 44 w 86"/>
                  <a:gd name="T39" fmla="*/ 2 h 105"/>
                  <a:gd name="T40" fmla="*/ 51 w 86"/>
                  <a:gd name="T41" fmla="*/ 12 h 105"/>
                  <a:gd name="T42" fmla="*/ 52 w 86"/>
                  <a:gd name="T43" fmla="*/ 22 h 105"/>
                  <a:gd name="T44" fmla="*/ 55 w 86"/>
                  <a:gd name="T45" fmla="*/ 26 h 105"/>
                  <a:gd name="T46" fmla="*/ 58 w 86"/>
                  <a:gd name="T47" fmla="*/ 25 h 105"/>
                  <a:gd name="T48" fmla="*/ 61 w 86"/>
                  <a:gd name="T49" fmla="*/ 22 h 105"/>
                  <a:gd name="T50" fmla="*/ 64 w 86"/>
                  <a:gd name="T51" fmla="*/ 20 h 105"/>
                  <a:gd name="T52" fmla="*/ 67 w 86"/>
                  <a:gd name="T53" fmla="*/ 19 h 105"/>
                  <a:gd name="T54" fmla="*/ 71 w 86"/>
                  <a:gd name="T55" fmla="*/ 20 h 105"/>
                  <a:gd name="T56" fmla="*/ 74 w 86"/>
                  <a:gd name="T57" fmla="*/ 22 h 105"/>
                  <a:gd name="T58" fmla="*/ 76 w 86"/>
                  <a:gd name="T59" fmla="*/ 24 h 105"/>
                  <a:gd name="T60" fmla="*/ 78 w 86"/>
                  <a:gd name="T61" fmla="*/ 26 h 105"/>
                  <a:gd name="T62" fmla="*/ 82 w 86"/>
                  <a:gd name="T63" fmla="*/ 28 h 105"/>
                  <a:gd name="T64" fmla="*/ 86 w 86"/>
                  <a:gd name="T65" fmla="*/ 33 h 105"/>
                  <a:gd name="T66" fmla="*/ 85 w 86"/>
                  <a:gd name="T67" fmla="*/ 35 h 105"/>
                  <a:gd name="T68" fmla="*/ 85 w 86"/>
                  <a:gd name="T69" fmla="*/ 37 h 105"/>
                  <a:gd name="T70" fmla="*/ 85 w 86"/>
                  <a:gd name="T71" fmla="*/ 38 h 105"/>
                  <a:gd name="T72" fmla="*/ 84 w 86"/>
                  <a:gd name="T73" fmla="*/ 39 h 105"/>
                  <a:gd name="T74" fmla="*/ 80 w 86"/>
                  <a:gd name="T75" fmla="*/ 41 h 105"/>
                  <a:gd name="T76" fmla="*/ 78 w 86"/>
                  <a:gd name="T77" fmla="*/ 43 h 105"/>
                  <a:gd name="T78" fmla="*/ 76 w 86"/>
                  <a:gd name="T79" fmla="*/ 44 h 105"/>
                  <a:gd name="T80" fmla="*/ 70 w 86"/>
                  <a:gd name="T81" fmla="*/ 47 h 105"/>
                  <a:gd name="T82" fmla="*/ 66 w 86"/>
                  <a:gd name="T83" fmla="*/ 49 h 105"/>
                  <a:gd name="T84" fmla="*/ 51 w 86"/>
                  <a:gd name="T85" fmla="*/ 54 h 105"/>
                  <a:gd name="T86" fmla="*/ 46 w 86"/>
                  <a:gd name="T87" fmla="*/ 56 h 105"/>
                  <a:gd name="T88" fmla="*/ 41 w 86"/>
                  <a:gd name="T89" fmla="*/ 59 h 105"/>
                  <a:gd name="T90" fmla="*/ 37 w 86"/>
                  <a:gd name="T91" fmla="*/ 64 h 105"/>
                  <a:gd name="T92" fmla="*/ 36 w 86"/>
                  <a:gd name="T93" fmla="*/ 67 h 105"/>
                  <a:gd name="T94" fmla="*/ 35 w 86"/>
                  <a:gd name="T95" fmla="*/ 68 h 105"/>
                  <a:gd name="T96" fmla="*/ 32 w 86"/>
                  <a:gd name="T97" fmla="*/ 72 h 105"/>
                  <a:gd name="T98" fmla="*/ 29 w 86"/>
                  <a:gd name="T99" fmla="*/ 79 h 105"/>
                  <a:gd name="T100" fmla="*/ 25 w 86"/>
                  <a:gd name="T101" fmla="*/ 88 h 105"/>
                  <a:gd name="T102" fmla="*/ 19 w 86"/>
                  <a:gd name="T103" fmla="*/ 100 h 105"/>
                  <a:gd name="T104" fmla="*/ 12 w 86"/>
                  <a:gd name="T105" fmla="*/ 104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6" h="105">
                    <a:moveTo>
                      <a:pt x="9" y="105"/>
                    </a:moveTo>
                    <a:cubicBezTo>
                      <a:pt x="8" y="105"/>
                      <a:pt x="6" y="104"/>
                      <a:pt x="6" y="104"/>
                    </a:cubicBezTo>
                    <a:cubicBezTo>
                      <a:pt x="5" y="103"/>
                      <a:pt x="4" y="102"/>
                      <a:pt x="4" y="102"/>
                    </a:cubicBezTo>
                    <a:cubicBezTo>
                      <a:pt x="3" y="100"/>
                      <a:pt x="2" y="100"/>
                      <a:pt x="2" y="99"/>
                    </a:cubicBezTo>
                    <a:cubicBezTo>
                      <a:pt x="1" y="98"/>
                      <a:pt x="0" y="96"/>
                      <a:pt x="0" y="96"/>
                    </a:cubicBezTo>
                    <a:cubicBezTo>
                      <a:pt x="0" y="92"/>
                      <a:pt x="1" y="90"/>
                      <a:pt x="2" y="88"/>
                    </a:cubicBezTo>
                    <a:cubicBezTo>
                      <a:pt x="3" y="86"/>
                      <a:pt x="4" y="84"/>
                      <a:pt x="6" y="83"/>
                    </a:cubicBezTo>
                    <a:cubicBezTo>
                      <a:pt x="6" y="81"/>
                      <a:pt x="7" y="79"/>
                      <a:pt x="8" y="78"/>
                    </a:cubicBezTo>
                    <a:cubicBezTo>
                      <a:pt x="8" y="77"/>
                      <a:pt x="8" y="77"/>
                      <a:pt x="9" y="77"/>
                    </a:cubicBezTo>
                    <a:cubicBezTo>
                      <a:pt x="9" y="72"/>
                      <a:pt x="13" y="69"/>
                      <a:pt x="15" y="65"/>
                    </a:cubicBezTo>
                    <a:cubicBezTo>
                      <a:pt x="16" y="63"/>
                      <a:pt x="17" y="62"/>
                      <a:pt x="17" y="60"/>
                    </a:cubicBezTo>
                    <a:cubicBezTo>
                      <a:pt x="17" y="60"/>
                      <a:pt x="16" y="59"/>
                      <a:pt x="16" y="59"/>
                    </a:cubicBezTo>
                    <a:cubicBezTo>
                      <a:pt x="16" y="59"/>
                      <a:pt x="15" y="59"/>
                      <a:pt x="15" y="58"/>
                    </a:cubicBezTo>
                    <a:cubicBezTo>
                      <a:pt x="14" y="58"/>
                      <a:pt x="14" y="58"/>
                      <a:pt x="13" y="58"/>
                    </a:cubicBezTo>
                    <a:cubicBezTo>
                      <a:pt x="13" y="57"/>
                      <a:pt x="12" y="57"/>
                      <a:pt x="12" y="57"/>
                    </a:cubicBezTo>
                    <a:cubicBezTo>
                      <a:pt x="10" y="56"/>
                      <a:pt x="9" y="55"/>
                      <a:pt x="7" y="55"/>
                    </a:cubicBezTo>
                    <a:cubicBezTo>
                      <a:pt x="5" y="53"/>
                      <a:pt x="3" y="51"/>
                      <a:pt x="3" y="50"/>
                    </a:cubicBezTo>
                    <a:cubicBezTo>
                      <a:pt x="3" y="50"/>
                      <a:pt x="3" y="49"/>
                      <a:pt x="3" y="49"/>
                    </a:cubicBezTo>
                    <a:cubicBezTo>
                      <a:pt x="3" y="46"/>
                      <a:pt x="3" y="43"/>
                      <a:pt x="4" y="41"/>
                    </a:cubicBezTo>
                    <a:cubicBezTo>
                      <a:pt x="4" y="40"/>
                      <a:pt x="4" y="39"/>
                      <a:pt x="4" y="39"/>
                    </a:cubicBezTo>
                    <a:cubicBezTo>
                      <a:pt x="5" y="38"/>
                      <a:pt x="5" y="37"/>
                      <a:pt x="6" y="36"/>
                    </a:cubicBezTo>
                    <a:cubicBezTo>
                      <a:pt x="7" y="36"/>
                      <a:pt x="7" y="35"/>
                      <a:pt x="9" y="35"/>
                    </a:cubicBezTo>
                    <a:cubicBezTo>
                      <a:pt x="9" y="34"/>
                      <a:pt x="10" y="34"/>
                      <a:pt x="12" y="34"/>
                    </a:cubicBezTo>
                    <a:cubicBezTo>
                      <a:pt x="12" y="34"/>
                      <a:pt x="12" y="33"/>
                      <a:pt x="13" y="33"/>
                    </a:cubicBezTo>
                    <a:cubicBezTo>
                      <a:pt x="13" y="33"/>
                      <a:pt x="14" y="33"/>
                      <a:pt x="14" y="33"/>
                    </a:cubicBezTo>
                    <a:cubicBezTo>
                      <a:pt x="15" y="32"/>
                      <a:pt x="24" y="32"/>
                      <a:pt x="26" y="32"/>
                    </a:cubicBezTo>
                    <a:cubicBezTo>
                      <a:pt x="26" y="32"/>
                      <a:pt x="27" y="32"/>
                      <a:pt x="27" y="31"/>
                    </a:cubicBezTo>
                    <a:cubicBezTo>
                      <a:pt x="27" y="30"/>
                      <a:pt x="27" y="29"/>
                      <a:pt x="28" y="28"/>
                    </a:cubicBezTo>
                    <a:cubicBezTo>
                      <a:pt x="27" y="28"/>
                      <a:pt x="27" y="28"/>
                      <a:pt x="27" y="28"/>
                    </a:cubicBezTo>
                    <a:cubicBezTo>
                      <a:pt x="27" y="27"/>
                      <a:pt x="27" y="26"/>
                      <a:pt x="27" y="25"/>
                    </a:cubicBezTo>
                    <a:cubicBezTo>
                      <a:pt x="27" y="24"/>
                      <a:pt x="27" y="23"/>
                      <a:pt x="27" y="22"/>
                    </a:cubicBezTo>
                    <a:cubicBezTo>
                      <a:pt x="25" y="21"/>
                      <a:pt x="25" y="19"/>
                      <a:pt x="24" y="19"/>
                    </a:cubicBezTo>
                    <a:cubicBezTo>
                      <a:pt x="24" y="17"/>
                      <a:pt x="24" y="16"/>
                      <a:pt x="24" y="14"/>
                    </a:cubicBezTo>
                    <a:cubicBezTo>
                      <a:pt x="25" y="10"/>
                      <a:pt x="26" y="8"/>
                      <a:pt x="28" y="6"/>
                    </a:cubicBezTo>
                    <a:cubicBezTo>
                      <a:pt x="28" y="5"/>
                      <a:pt x="29" y="4"/>
                      <a:pt x="30" y="3"/>
                    </a:cubicBezTo>
                    <a:cubicBezTo>
                      <a:pt x="30" y="3"/>
                      <a:pt x="31" y="2"/>
                      <a:pt x="32" y="1"/>
                    </a:cubicBezTo>
                    <a:cubicBezTo>
                      <a:pt x="32" y="1"/>
                      <a:pt x="33" y="0"/>
                      <a:pt x="35" y="0"/>
                    </a:cubicBezTo>
                    <a:cubicBezTo>
                      <a:pt x="36" y="0"/>
                      <a:pt x="38" y="0"/>
                      <a:pt x="40" y="0"/>
                    </a:cubicBezTo>
                    <a:cubicBezTo>
                      <a:pt x="40" y="0"/>
                      <a:pt x="41" y="1"/>
                      <a:pt x="42" y="1"/>
                    </a:cubicBezTo>
                    <a:cubicBezTo>
                      <a:pt x="42" y="1"/>
                      <a:pt x="43" y="2"/>
                      <a:pt x="44" y="2"/>
                    </a:cubicBezTo>
                    <a:cubicBezTo>
                      <a:pt x="44" y="2"/>
                      <a:pt x="46" y="5"/>
                      <a:pt x="46" y="5"/>
                    </a:cubicBezTo>
                    <a:cubicBezTo>
                      <a:pt x="48" y="7"/>
                      <a:pt x="49" y="8"/>
                      <a:pt x="51" y="12"/>
                    </a:cubicBezTo>
                    <a:cubicBezTo>
                      <a:pt x="51" y="13"/>
                      <a:pt x="51" y="14"/>
                      <a:pt x="52" y="15"/>
                    </a:cubicBezTo>
                    <a:cubicBezTo>
                      <a:pt x="52" y="17"/>
                      <a:pt x="52" y="20"/>
                      <a:pt x="52" y="22"/>
                    </a:cubicBezTo>
                    <a:cubicBezTo>
                      <a:pt x="52" y="23"/>
                      <a:pt x="52" y="25"/>
                      <a:pt x="52" y="27"/>
                    </a:cubicBezTo>
                    <a:cubicBezTo>
                      <a:pt x="53" y="27"/>
                      <a:pt x="53" y="26"/>
                      <a:pt x="55" y="26"/>
                    </a:cubicBezTo>
                    <a:cubicBezTo>
                      <a:pt x="55" y="26"/>
                      <a:pt x="55" y="25"/>
                      <a:pt x="56" y="25"/>
                    </a:cubicBezTo>
                    <a:cubicBezTo>
                      <a:pt x="57" y="25"/>
                      <a:pt x="57" y="25"/>
                      <a:pt x="58" y="25"/>
                    </a:cubicBezTo>
                    <a:cubicBezTo>
                      <a:pt x="58" y="24"/>
                      <a:pt x="59" y="24"/>
                      <a:pt x="59" y="24"/>
                    </a:cubicBezTo>
                    <a:cubicBezTo>
                      <a:pt x="60" y="24"/>
                      <a:pt x="60" y="23"/>
                      <a:pt x="61" y="22"/>
                    </a:cubicBezTo>
                    <a:cubicBezTo>
                      <a:pt x="62" y="22"/>
                      <a:pt x="63" y="21"/>
                      <a:pt x="63" y="21"/>
                    </a:cubicBezTo>
                    <a:cubicBezTo>
                      <a:pt x="63" y="21"/>
                      <a:pt x="64" y="21"/>
                      <a:pt x="64" y="20"/>
                    </a:cubicBezTo>
                    <a:cubicBezTo>
                      <a:pt x="65" y="20"/>
                      <a:pt x="65" y="20"/>
                      <a:pt x="65" y="20"/>
                    </a:cubicBezTo>
                    <a:cubicBezTo>
                      <a:pt x="66" y="20"/>
                      <a:pt x="65" y="19"/>
                      <a:pt x="67" y="19"/>
                    </a:cubicBezTo>
                    <a:cubicBezTo>
                      <a:pt x="68" y="19"/>
                      <a:pt x="69" y="19"/>
                      <a:pt x="70" y="19"/>
                    </a:cubicBezTo>
                    <a:cubicBezTo>
                      <a:pt x="70" y="19"/>
                      <a:pt x="71" y="19"/>
                      <a:pt x="71" y="20"/>
                    </a:cubicBezTo>
                    <a:cubicBezTo>
                      <a:pt x="72" y="20"/>
                      <a:pt x="72" y="20"/>
                      <a:pt x="73" y="20"/>
                    </a:cubicBezTo>
                    <a:cubicBezTo>
                      <a:pt x="73" y="21"/>
                      <a:pt x="73" y="21"/>
                      <a:pt x="74" y="22"/>
                    </a:cubicBezTo>
                    <a:cubicBezTo>
                      <a:pt x="74" y="22"/>
                      <a:pt x="75" y="23"/>
                      <a:pt x="75" y="23"/>
                    </a:cubicBezTo>
                    <a:cubicBezTo>
                      <a:pt x="76" y="24"/>
                      <a:pt x="76" y="24"/>
                      <a:pt x="76" y="24"/>
                    </a:cubicBezTo>
                    <a:cubicBezTo>
                      <a:pt x="76" y="25"/>
                      <a:pt x="76" y="25"/>
                      <a:pt x="77" y="25"/>
                    </a:cubicBezTo>
                    <a:cubicBezTo>
                      <a:pt x="77" y="26"/>
                      <a:pt x="77" y="26"/>
                      <a:pt x="78" y="26"/>
                    </a:cubicBezTo>
                    <a:cubicBezTo>
                      <a:pt x="78" y="26"/>
                      <a:pt x="79" y="27"/>
                      <a:pt x="79" y="27"/>
                    </a:cubicBezTo>
                    <a:cubicBezTo>
                      <a:pt x="80" y="27"/>
                      <a:pt x="81" y="28"/>
                      <a:pt x="82" y="28"/>
                    </a:cubicBezTo>
                    <a:cubicBezTo>
                      <a:pt x="82" y="29"/>
                      <a:pt x="83" y="29"/>
                      <a:pt x="84" y="30"/>
                    </a:cubicBezTo>
                    <a:cubicBezTo>
                      <a:pt x="85" y="31"/>
                      <a:pt x="85" y="32"/>
                      <a:pt x="86" y="33"/>
                    </a:cubicBezTo>
                    <a:cubicBezTo>
                      <a:pt x="86" y="33"/>
                      <a:pt x="86" y="33"/>
                      <a:pt x="86" y="34"/>
                    </a:cubicBezTo>
                    <a:cubicBezTo>
                      <a:pt x="85" y="34"/>
                      <a:pt x="86" y="34"/>
                      <a:pt x="85" y="35"/>
                    </a:cubicBezTo>
                    <a:cubicBezTo>
                      <a:pt x="85" y="35"/>
                      <a:pt x="85" y="36"/>
                      <a:pt x="85" y="36"/>
                    </a:cubicBezTo>
                    <a:cubicBezTo>
                      <a:pt x="85" y="36"/>
                      <a:pt x="85" y="36"/>
                      <a:pt x="85" y="37"/>
                    </a:cubicBezTo>
                    <a:cubicBezTo>
                      <a:pt x="85" y="37"/>
                      <a:pt x="85" y="37"/>
                      <a:pt x="85" y="37"/>
                    </a:cubicBezTo>
                    <a:cubicBezTo>
                      <a:pt x="85" y="38"/>
                      <a:pt x="85" y="38"/>
                      <a:pt x="85" y="38"/>
                    </a:cubicBezTo>
                    <a:cubicBezTo>
                      <a:pt x="84" y="38"/>
                      <a:pt x="84" y="38"/>
                      <a:pt x="84" y="39"/>
                    </a:cubicBezTo>
                    <a:cubicBezTo>
                      <a:pt x="84" y="39"/>
                      <a:pt x="84" y="39"/>
                      <a:pt x="84" y="39"/>
                    </a:cubicBezTo>
                    <a:cubicBezTo>
                      <a:pt x="83" y="40"/>
                      <a:pt x="83" y="40"/>
                      <a:pt x="82" y="40"/>
                    </a:cubicBezTo>
                    <a:cubicBezTo>
                      <a:pt x="81" y="41"/>
                      <a:pt x="81" y="41"/>
                      <a:pt x="80" y="41"/>
                    </a:cubicBezTo>
                    <a:cubicBezTo>
                      <a:pt x="80" y="41"/>
                      <a:pt x="80" y="42"/>
                      <a:pt x="80" y="42"/>
                    </a:cubicBezTo>
                    <a:cubicBezTo>
                      <a:pt x="79" y="42"/>
                      <a:pt x="79" y="43"/>
                      <a:pt x="78" y="43"/>
                    </a:cubicBezTo>
                    <a:cubicBezTo>
                      <a:pt x="78" y="43"/>
                      <a:pt x="77" y="43"/>
                      <a:pt x="77" y="43"/>
                    </a:cubicBezTo>
                    <a:cubicBezTo>
                      <a:pt x="77" y="43"/>
                      <a:pt x="76" y="44"/>
                      <a:pt x="76" y="44"/>
                    </a:cubicBezTo>
                    <a:cubicBezTo>
                      <a:pt x="75" y="45"/>
                      <a:pt x="74" y="45"/>
                      <a:pt x="73" y="46"/>
                    </a:cubicBezTo>
                    <a:cubicBezTo>
                      <a:pt x="71" y="46"/>
                      <a:pt x="71" y="46"/>
                      <a:pt x="70" y="47"/>
                    </a:cubicBezTo>
                    <a:cubicBezTo>
                      <a:pt x="69" y="47"/>
                      <a:pt x="69" y="47"/>
                      <a:pt x="69" y="48"/>
                    </a:cubicBezTo>
                    <a:cubicBezTo>
                      <a:pt x="68" y="48"/>
                      <a:pt x="66" y="48"/>
                      <a:pt x="66" y="49"/>
                    </a:cubicBezTo>
                    <a:cubicBezTo>
                      <a:pt x="64" y="50"/>
                      <a:pt x="61" y="51"/>
                      <a:pt x="58" y="52"/>
                    </a:cubicBezTo>
                    <a:cubicBezTo>
                      <a:pt x="56" y="53"/>
                      <a:pt x="53" y="53"/>
                      <a:pt x="51" y="54"/>
                    </a:cubicBezTo>
                    <a:cubicBezTo>
                      <a:pt x="50" y="54"/>
                      <a:pt x="48" y="55"/>
                      <a:pt x="47" y="56"/>
                    </a:cubicBezTo>
                    <a:cubicBezTo>
                      <a:pt x="46" y="56"/>
                      <a:pt x="46" y="56"/>
                      <a:pt x="46" y="56"/>
                    </a:cubicBezTo>
                    <a:cubicBezTo>
                      <a:pt x="45" y="56"/>
                      <a:pt x="44" y="57"/>
                      <a:pt x="44" y="57"/>
                    </a:cubicBezTo>
                    <a:cubicBezTo>
                      <a:pt x="43" y="58"/>
                      <a:pt x="42" y="58"/>
                      <a:pt x="41" y="59"/>
                    </a:cubicBezTo>
                    <a:cubicBezTo>
                      <a:pt x="41" y="59"/>
                      <a:pt x="40" y="61"/>
                      <a:pt x="39" y="61"/>
                    </a:cubicBezTo>
                    <a:cubicBezTo>
                      <a:pt x="39" y="62"/>
                      <a:pt x="38" y="63"/>
                      <a:pt x="37" y="64"/>
                    </a:cubicBezTo>
                    <a:cubicBezTo>
                      <a:pt x="37" y="64"/>
                      <a:pt x="37" y="65"/>
                      <a:pt x="36" y="65"/>
                    </a:cubicBezTo>
                    <a:cubicBezTo>
                      <a:pt x="36" y="66"/>
                      <a:pt x="36" y="66"/>
                      <a:pt x="36" y="67"/>
                    </a:cubicBezTo>
                    <a:cubicBezTo>
                      <a:pt x="35" y="67"/>
                      <a:pt x="35" y="67"/>
                      <a:pt x="35" y="67"/>
                    </a:cubicBezTo>
                    <a:cubicBezTo>
                      <a:pt x="35" y="67"/>
                      <a:pt x="35" y="68"/>
                      <a:pt x="35" y="68"/>
                    </a:cubicBezTo>
                    <a:cubicBezTo>
                      <a:pt x="34" y="68"/>
                      <a:pt x="34" y="69"/>
                      <a:pt x="34" y="69"/>
                    </a:cubicBezTo>
                    <a:cubicBezTo>
                      <a:pt x="33" y="70"/>
                      <a:pt x="33" y="70"/>
                      <a:pt x="32" y="72"/>
                    </a:cubicBezTo>
                    <a:cubicBezTo>
                      <a:pt x="31" y="74"/>
                      <a:pt x="30" y="76"/>
                      <a:pt x="29" y="78"/>
                    </a:cubicBezTo>
                    <a:cubicBezTo>
                      <a:pt x="29" y="79"/>
                      <a:pt x="29" y="79"/>
                      <a:pt x="29" y="79"/>
                    </a:cubicBezTo>
                    <a:cubicBezTo>
                      <a:pt x="28" y="80"/>
                      <a:pt x="26" y="85"/>
                      <a:pt x="26" y="86"/>
                    </a:cubicBezTo>
                    <a:cubicBezTo>
                      <a:pt x="25" y="87"/>
                      <a:pt x="25" y="87"/>
                      <a:pt x="25" y="88"/>
                    </a:cubicBezTo>
                    <a:cubicBezTo>
                      <a:pt x="25" y="89"/>
                      <a:pt x="23" y="93"/>
                      <a:pt x="22" y="94"/>
                    </a:cubicBezTo>
                    <a:cubicBezTo>
                      <a:pt x="20" y="96"/>
                      <a:pt x="20" y="97"/>
                      <a:pt x="19" y="100"/>
                    </a:cubicBezTo>
                    <a:cubicBezTo>
                      <a:pt x="17" y="101"/>
                      <a:pt x="17" y="101"/>
                      <a:pt x="16" y="103"/>
                    </a:cubicBezTo>
                    <a:cubicBezTo>
                      <a:pt x="15" y="103"/>
                      <a:pt x="13" y="104"/>
                      <a:pt x="12" y="104"/>
                    </a:cubicBezTo>
                    <a:cubicBezTo>
                      <a:pt x="10" y="104"/>
                      <a:pt x="11" y="105"/>
                      <a:pt x="9"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endParaRPr>
              </a:p>
            </p:txBody>
          </p:sp>
          <p:sp>
            <p:nvSpPr>
              <p:cNvPr id="24" name="Freeform 14"/>
              <p:cNvSpPr>
                <a:spLocks noEditPoints="1"/>
              </p:cNvSpPr>
              <p:nvPr/>
            </p:nvSpPr>
            <p:spPr bwMode="auto">
              <a:xfrm>
                <a:off x="3297238" y="3686175"/>
                <a:ext cx="2543175" cy="158750"/>
              </a:xfrm>
              <a:custGeom>
                <a:avLst/>
                <a:gdLst>
                  <a:gd name="T0" fmla="*/ 22 w 675"/>
                  <a:gd name="T1" fmla="*/ 17 h 42"/>
                  <a:gd name="T2" fmla="*/ 1 w 675"/>
                  <a:gd name="T3" fmla="*/ 2 h 42"/>
                  <a:gd name="T4" fmla="*/ 0 w 675"/>
                  <a:gd name="T5" fmla="*/ 41 h 42"/>
                  <a:gd name="T6" fmla="*/ 26 w 675"/>
                  <a:gd name="T7" fmla="*/ 32 h 42"/>
                  <a:gd name="T8" fmla="*/ 36 w 675"/>
                  <a:gd name="T9" fmla="*/ 36 h 42"/>
                  <a:gd name="T10" fmla="*/ 65 w 675"/>
                  <a:gd name="T11" fmla="*/ 41 h 42"/>
                  <a:gd name="T12" fmla="*/ 65 w 675"/>
                  <a:gd name="T13" fmla="*/ 1 h 42"/>
                  <a:gd name="T14" fmla="*/ 47 w 675"/>
                  <a:gd name="T15" fmla="*/ 40 h 42"/>
                  <a:gd name="T16" fmla="*/ 78 w 675"/>
                  <a:gd name="T17" fmla="*/ 30 h 42"/>
                  <a:gd name="T18" fmla="*/ 78 w 675"/>
                  <a:gd name="T19" fmla="*/ 37 h 42"/>
                  <a:gd name="T20" fmla="*/ 97 w 675"/>
                  <a:gd name="T21" fmla="*/ 40 h 42"/>
                  <a:gd name="T22" fmla="*/ 82 w 675"/>
                  <a:gd name="T23" fmla="*/ 26 h 42"/>
                  <a:gd name="T24" fmla="*/ 122 w 675"/>
                  <a:gd name="T25" fmla="*/ 3 h 42"/>
                  <a:gd name="T26" fmla="*/ 131 w 675"/>
                  <a:gd name="T27" fmla="*/ 40 h 42"/>
                  <a:gd name="T28" fmla="*/ 157 w 675"/>
                  <a:gd name="T29" fmla="*/ 7 h 42"/>
                  <a:gd name="T30" fmla="*/ 168 w 675"/>
                  <a:gd name="T31" fmla="*/ 40 h 42"/>
                  <a:gd name="T32" fmla="*/ 209 w 675"/>
                  <a:gd name="T33" fmla="*/ 31 h 42"/>
                  <a:gd name="T34" fmla="*/ 194 w 675"/>
                  <a:gd name="T35" fmla="*/ 22 h 42"/>
                  <a:gd name="T36" fmla="*/ 194 w 675"/>
                  <a:gd name="T37" fmla="*/ 19 h 42"/>
                  <a:gd name="T38" fmla="*/ 206 w 675"/>
                  <a:gd name="T39" fmla="*/ 10 h 42"/>
                  <a:gd name="T40" fmla="*/ 178 w 675"/>
                  <a:gd name="T41" fmla="*/ 39 h 42"/>
                  <a:gd name="T42" fmla="*/ 241 w 675"/>
                  <a:gd name="T43" fmla="*/ 2 h 42"/>
                  <a:gd name="T44" fmla="*/ 213 w 675"/>
                  <a:gd name="T45" fmla="*/ 2 h 42"/>
                  <a:gd name="T46" fmla="*/ 228 w 675"/>
                  <a:gd name="T47" fmla="*/ 40 h 42"/>
                  <a:gd name="T48" fmla="*/ 250 w 675"/>
                  <a:gd name="T49" fmla="*/ 10 h 42"/>
                  <a:gd name="T50" fmla="*/ 320 w 675"/>
                  <a:gd name="T51" fmla="*/ 4 h 42"/>
                  <a:gd name="T52" fmla="*/ 300 w 675"/>
                  <a:gd name="T53" fmla="*/ 3 h 42"/>
                  <a:gd name="T54" fmla="*/ 293 w 675"/>
                  <a:gd name="T55" fmla="*/ 27 h 42"/>
                  <a:gd name="T56" fmla="*/ 376 w 675"/>
                  <a:gd name="T57" fmla="*/ 1 h 42"/>
                  <a:gd name="T58" fmla="*/ 344 w 675"/>
                  <a:gd name="T59" fmla="*/ 1 h 42"/>
                  <a:gd name="T60" fmla="*/ 334 w 675"/>
                  <a:gd name="T61" fmla="*/ 41 h 42"/>
                  <a:gd name="T62" fmla="*/ 369 w 675"/>
                  <a:gd name="T63" fmla="*/ 41 h 42"/>
                  <a:gd name="T64" fmla="*/ 399 w 675"/>
                  <a:gd name="T65" fmla="*/ 41 h 42"/>
                  <a:gd name="T66" fmla="*/ 399 w 675"/>
                  <a:gd name="T67" fmla="*/ 1 h 42"/>
                  <a:gd name="T68" fmla="*/ 381 w 675"/>
                  <a:gd name="T69" fmla="*/ 40 h 42"/>
                  <a:gd name="T70" fmla="*/ 436 w 675"/>
                  <a:gd name="T71" fmla="*/ 9 h 42"/>
                  <a:gd name="T72" fmla="*/ 404 w 675"/>
                  <a:gd name="T73" fmla="*/ 1 h 42"/>
                  <a:gd name="T74" fmla="*/ 442 w 675"/>
                  <a:gd name="T75" fmla="*/ 3 h 42"/>
                  <a:gd name="T76" fmla="*/ 463 w 675"/>
                  <a:gd name="T77" fmla="*/ 39 h 42"/>
                  <a:gd name="T78" fmla="*/ 479 w 675"/>
                  <a:gd name="T79" fmla="*/ 13 h 42"/>
                  <a:gd name="T80" fmla="*/ 472 w 675"/>
                  <a:gd name="T81" fmla="*/ 3 h 42"/>
                  <a:gd name="T82" fmla="*/ 454 w 675"/>
                  <a:gd name="T83" fmla="*/ 3 h 42"/>
                  <a:gd name="T84" fmla="*/ 485 w 675"/>
                  <a:gd name="T85" fmla="*/ 31 h 42"/>
                  <a:gd name="T86" fmla="*/ 490 w 675"/>
                  <a:gd name="T87" fmla="*/ 2 h 42"/>
                  <a:gd name="T88" fmla="*/ 507 w 675"/>
                  <a:gd name="T89" fmla="*/ 41 h 42"/>
                  <a:gd name="T90" fmla="*/ 529 w 675"/>
                  <a:gd name="T91" fmla="*/ 41 h 42"/>
                  <a:gd name="T92" fmla="*/ 559 w 675"/>
                  <a:gd name="T93" fmla="*/ 0 h 42"/>
                  <a:gd name="T94" fmla="*/ 554 w 675"/>
                  <a:gd name="T95" fmla="*/ 28 h 42"/>
                  <a:gd name="T96" fmla="*/ 540 w 675"/>
                  <a:gd name="T97" fmla="*/ 40 h 42"/>
                  <a:gd name="T98" fmla="*/ 559 w 675"/>
                  <a:gd name="T99" fmla="*/ 13 h 42"/>
                  <a:gd name="T100" fmla="*/ 582 w 675"/>
                  <a:gd name="T101" fmla="*/ 35 h 42"/>
                  <a:gd name="T102" fmla="*/ 575 w 675"/>
                  <a:gd name="T103" fmla="*/ 3 h 42"/>
                  <a:gd name="T104" fmla="*/ 615 w 675"/>
                  <a:gd name="T105" fmla="*/ 39 h 42"/>
                  <a:gd name="T106" fmla="*/ 628 w 675"/>
                  <a:gd name="T107" fmla="*/ 1 h 42"/>
                  <a:gd name="T108" fmla="*/ 608 w 675"/>
                  <a:gd name="T109" fmla="*/ 34 h 42"/>
                  <a:gd name="T110" fmla="*/ 661 w 675"/>
                  <a:gd name="T111" fmla="*/ 1 h 42"/>
                  <a:gd name="T112" fmla="*/ 650 w 675"/>
                  <a:gd name="T113" fmla="*/ 2 h 42"/>
                  <a:gd name="T114" fmla="*/ 651 w 675"/>
                  <a:gd name="T115" fmla="*/ 23 h 42"/>
                  <a:gd name="T116" fmla="*/ 659 w 675"/>
                  <a:gd name="T117" fmla="*/ 39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75" h="42">
                    <a:moveTo>
                      <a:pt x="42" y="1"/>
                    </a:moveTo>
                    <a:cubicBezTo>
                      <a:pt x="27" y="1"/>
                      <a:pt x="27" y="1"/>
                      <a:pt x="27" y="1"/>
                    </a:cubicBezTo>
                    <a:cubicBezTo>
                      <a:pt x="27" y="2"/>
                      <a:pt x="27" y="2"/>
                      <a:pt x="27" y="2"/>
                    </a:cubicBezTo>
                    <a:cubicBezTo>
                      <a:pt x="28" y="2"/>
                      <a:pt x="28" y="2"/>
                      <a:pt x="28" y="2"/>
                    </a:cubicBezTo>
                    <a:cubicBezTo>
                      <a:pt x="31" y="3"/>
                      <a:pt x="32" y="3"/>
                      <a:pt x="32" y="4"/>
                    </a:cubicBezTo>
                    <a:cubicBezTo>
                      <a:pt x="32" y="5"/>
                      <a:pt x="31" y="7"/>
                      <a:pt x="29" y="8"/>
                    </a:cubicBezTo>
                    <a:cubicBezTo>
                      <a:pt x="22" y="17"/>
                      <a:pt x="22" y="17"/>
                      <a:pt x="22" y="17"/>
                    </a:cubicBezTo>
                    <a:cubicBezTo>
                      <a:pt x="20" y="13"/>
                      <a:pt x="20" y="13"/>
                      <a:pt x="20" y="13"/>
                    </a:cubicBezTo>
                    <a:cubicBezTo>
                      <a:pt x="16" y="8"/>
                      <a:pt x="14" y="5"/>
                      <a:pt x="15" y="4"/>
                    </a:cubicBezTo>
                    <a:cubicBezTo>
                      <a:pt x="14" y="3"/>
                      <a:pt x="16" y="2"/>
                      <a:pt x="19" y="2"/>
                    </a:cubicBezTo>
                    <a:cubicBezTo>
                      <a:pt x="19" y="2"/>
                      <a:pt x="19" y="2"/>
                      <a:pt x="19" y="2"/>
                    </a:cubicBezTo>
                    <a:cubicBezTo>
                      <a:pt x="19" y="1"/>
                      <a:pt x="19" y="1"/>
                      <a:pt x="19" y="1"/>
                    </a:cubicBezTo>
                    <a:cubicBezTo>
                      <a:pt x="1" y="1"/>
                      <a:pt x="1" y="1"/>
                      <a:pt x="1" y="1"/>
                    </a:cubicBezTo>
                    <a:cubicBezTo>
                      <a:pt x="1" y="2"/>
                      <a:pt x="1" y="2"/>
                      <a:pt x="1" y="2"/>
                    </a:cubicBezTo>
                    <a:cubicBezTo>
                      <a:pt x="3" y="2"/>
                      <a:pt x="5" y="3"/>
                      <a:pt x="6" y="4"/>
                    </a:cubicBezTo>
                    <a:cubicBezTo>
                      <a:pt x="7" y="5"/>
                      <a:pt x="9" y="8"/>
                      <a:pt x="12" y="12"/>
                    </a:cubicBezTo>
                    <a:cubicBezTo>
                      <a:pt x="19" y="22"/>
                      <a:pt x="19" y="22"/>
                      <a:pt x="19" y="22"/>
                    </a:cubicBezTo>
                    <a:cubicBezTo>
                      <a:pt x="9" y="33"/>
                      <a:pt x="9" y="33"/>
                      <a:pt x="9" y="33"/>
                    </a:cubicBezTo>
                    <a:cubicBezTo>
                      <a:pt x="6" y="37"/>
                      <a:pt x="5" y="39"/>
                      <a:pt x="4" y="39"/>
                    </a:cubicBezTo>
                    <a:cubicBezTo>
                      <a:pt x="3" y="40"/>
                      <a:pt x="2" y="40"/>
                      <a:pt x="0" y="40"/>
                    </a:cubicBezTo>
                    <a:cubicBezTo>
                      <a:pt x="0" y="41"/>
                      <a:pt x="0" y="41"/>
                      <a:pt x="0" y="41"/>
                    </a:cubicBezTo>
                    <a:cubicBezTo>
                      <a:pt x="14" y="41"/>
                      <a:pt x="14" y="41"/>
                      <a:pt x="14" y="41"/>
                    </a:cubicBezTo>
                    <a:cubicBezTo>
                      <a:pt x="14" y="40"/>
                      <a:pt x="14" y="40"/>
                      <a:pt x="14" y="40"/>
                    </a:cubicBezTo>
                    <a:cubicBezTo>
                      <a:pt x="11" y="40"/>
                      <a:pt x="10" y="39"/>
                      <a:pt x="10" y="38"/>
                    </a:cubicBezTo>
                    <a:cubicBezTo>
                      <a:pt x="10" y="37"/>
                      <a:pt x="11" y="36"/>
                      <a:pt x="12" y="33"/>
                    </a:cubicBezTo>
                    <a:cubicBezTo>
                      <a:pt x="13" y="33"/>
                      <a:pt x="13" y="33"/>
                      <a:pt x="13" y="33"/>
                    </a:cubicBezTo>
                    <a:cubicBezTo>
                      <a:pt x="20" y="24"/>
                      <a:pt x="20" y="24"/>
                      <a:pt x="20" y="24"/>
                    </a:cubicBezTo>
                    <a:cubicBezTo>
                      <a:pt x="26" y="32"/>
                      <a:pt x="26" y="32"/>
                      <a:pt x="26" y="32"/>
                    </a:cubicBezTo>
                    <a:cubicBezTo>
                      <a:pt x="28" y="35"/>
                      <a:pt x="29" y="37"/>
                      <a:pt x="29" y="38"/>
                    </a:cubicBezTo>
                    <a:cubicBezTo>
                      <a:pt x="29" y="39"/>
                      <a:pt x="28" y="40"/>
                      <a:pt x="25" y="40"/>
                    </a:cubicBezTo>
                    <a:cubicBezTo>
                      <a:pt x="25" y="40"/>
                      <a:pt x="25" y="40"/>
                      <a:pt x="24" y="40"/>
                    </a:cubicBezTo>
                    <a:cubicBezTo>
                      <a:pt x="24" y="41"/>
                      <a:pt x="24" y="41"/>
                      <a:pt x="24" y="41"/>
                    </a:cubicBezTo>
                    <a:cubicBezTo>
                      <a:pt x="42" y="41"/>
                      <a:pt x="42" y="41"/>
                      <a:pt x="42" y="41"/>
                    </a:cubicBezTo>
                    <a:cubicBezTo>
                      <a:pt x="42" y="40"/>
                      <a:pt x="42" y="40"/>
                      <a:pt x="42" y="40"/>
                    </a:cubicBezTo>
                    <a:cubicBezTo>
                      <a:pt x="40" y="40"/>
                      <a:pt x="38" y="39"/>
                      <a:pt x="36" y="36"/>
                    </a:cubicBezTo>
                    <a:cubicBezTo>
                      <a:pt x="24" y="19"/>
                      <a:pt x="24" y="19"/>
                      <a:pt x="24" y="19"/>
                    </a:cubicBezTo>
                    <a:cubicBezTo>
                      <a:pt x="33" y="8"/>
                      <a:pt x="33" y="8"/>
                      <a:pt x="33" y="8"/>
                    </a:cubicBezTo>
                    <a:cubicBezTo>
                      <a:pt x="35" y="6"/>
                      <a:pt x="36" y="4"/>
                      <a:pt x="37" y="3"/>
                    </a:cubicBezTo>
                    <a:cubicBezTo>
                      <a:pt x="38" y="3"/>
                      <a:pt x="40" y="2"/>
                      <a:pt x="42" y="2"/>
                    </a:cubicBezTo>
                    <a:cubicBezTo>
                      <a:pt x="42" y="1"/>
                      <a:pt x="42" y="1"/>
                      <a:pt x="42" y="1"/>
                    </a:cubicBezTo>
                    <a:close/>
                    <a:moveTo>
                      <a:pt x="47" y="41"/>
                    </a:moveTo>
                    <a:cubicBezTo>
                      <a:pt x="65" y="41"/>
                      <a:pt x="65" y="41"/>
                      <a:pt x="65" y="41"/>
                    </a:cubicBezTo>
                    <a:cubicBezTo>
                      <a:pt x="65" y="40"/>
                      <a:pt x="65" y="40"/>
                      <a:pt x="65" y="40"/>
                    </a:cubicBezTo>
                    <a:cubicBezTo>
                      <a:pt x="63" y="40"/>
                      <a:pt x="61" y="40"/>
                      <a:pt x="61" y="39"/>
                    </a:cubicBezTo>
                    <a:cubicBezTo>
                      <a:pt x="60" y="38"/>
                      <a:pt x="60" y="37"/>
                      <a:pt x="60" y="35"/>
                    </a:cubicBezTo>
                    <a:cubicBezTo>
                      <a:pt x="60" y="8"/>
                      <a:pt x="60" y="8"/>
                      <a:pt x="60" y="8"/>
                    </a:cubicBezTo>
                    <a:cubicBezTo>
                      <a:pt x="60" y="5"/>
                      <a:pt x="60" y="4"/>
                      <a:pt x="61" y="3"/>
                    </a:cubicBezTo>
                    <a:cubicBezTo>
                      <a:pt x="61" y="3"/>
                      <a:pt x="63" y="2"/>
                      <a:pt x="65" y="2"/>
                    </a:cubicBezTo>
                    <a:cubicBezTo>
                      <a:pt x="65" y="1"/>
                      <a:pt x="65" y="1"/>
                      <a:pt x="65" y="1"/>
                    </a:cubicBezTo>
                    <a:cubicBezTo>
                      <a:pt x="47" y="1"/>
                      <a:pt x="47" y="1"/>
                      <a:pt x="47" y="1"/>
                    </a:cubicBezTo>
                    <a:cubicBezTo>
                      <a:pt x="47" y="2"/>
                      <a:pt x="47" y="2"/>
                      <a:pt x="47" y="2"/>
                    </a:cubicBezTo>
                    <a:cubicBezTo>
                      <a:pt x="50" y="2"/>
                      <a:pt x="52" y="3"/>
                      <a:pt x="52" y="3"/>
                    </a:cubicBezTo>
                    <a:cubicBezTo>
                      <a:pt x="53" y="4"/>
                      <a:pt x="53" y="5"/>
                      <a:pt x="53" y="8"/>
                    </a:cubicBezTo>
                    <a:cubicBezTo>
                      <a:pt x="53" y="35"/>
                      <a:pt x="53" y="35"/>
                      <a:pt x="53" y="35"/>
                    </a:cubicBezTo>
                    <a:cubicBezTo>
                      <a:pt x="53" y="37"/>
                      <a:pt x="53" y="38"/>
                      <a:pt x="52" y="39"/>
                    </a:cubicBezTo>
                    <a:cubicBezTo>
                      <a:pt x="51" y="40"/>
                      <a:pt x="50" y="40"/>
                      <a:pt x="47" y="40"/>
                    </a:cubicBezTo>
                    <a:cubicBezTo>
                      <a:pt x="47" y="41"/>
                      <a:pt x="47" y="41"/>
                      <a:pt x="47" y="41"/>
                    </a:cubicBezTo>
                    <a:close/>
                    <a:moveTo>
                      <a:pt x="112" y="40"/>
                    </a:moveTo>
                    <a:cubicBezTo>
                      <a:pt x="111" y="40"/>
                      <a:pt x="110" y="40"/>
                      <a:pt x="109" y="39"/>
                    </a:cubicBezTo>
                    <a:cubicBezTo>
                      <a:pt x="109" y="38"/>
                      <a:pt x="108" y="37"/>
                      <a:pt x="107" y="35"/>
                    </a:cubicBezTo>
                    <a:cubicBezTo>
                      <a:pt x="92" y="0"/>
                      <a:pt x="92" y="0"/>
                      <a:pt x="92" y="0"/>
                    </a:cubicBezTo>
                    <a:cubicBezTo>
                      <a:pt x="90" y="0"/>
                      <a:pt x="90" y="0"/>
                      <a:pt x="90" y="0"/>
                    </a:cubicBezTo>
                    <a:cubicBezTo>
                      <a:pt x="78" y="30"/>
                      <a:pt x="78" y="30"/>
                      <a:pt x="78" y="30"/>
                    </a:cubicBezTo>
                    <a:cubicBezTo>
                      <a:pt x="78" y="30"/>
                      <a:pt x="78" y="31"/>
                      <a:pt x="77" y="31"/>
                    </a:cubicBezTo>
                    <a:cubicBezTo>
                      <a:pt x="76" y="35"/>
                      <a:pt x="74" y="38"/>
                      <a:pt x="73" y="39"/>
                    </a:cubicBezTo>
                    <a:cubicBezTo>
                      <a:pt x="72" y="40"/>
                      <a:pt x="71" y="40"/>
                      <a:pt x="70" y="40"/>
                    </a:cubicBezTo>
                    <a:cubicBezTo>
                      <a:pt x="70" y="41"/>
                      <a:pt x="70" y="41"/>
                      <a:pt x="70" y="41"/>
                    </a:cubicBezTo>
                    <a:cubicBezTo>
                      <a:pt x="82" y="41"/>
                      <a:pt x="82" y="41"/>
                      <a:pt x="82" y="41"/>
                    </a:cubicBezTo>
                    <a:cubicBezTo>
                      <a:pt x="82" y="40"/>
                      <a:pt x="82" y="40"/>
                      <a:pt x="82" y="40"/>
                    </a:cubicBezTo>
                    <a:cubicBezTo>
                      <a:pt x="80" y="40"/>
                      <a:pt x="78" y="39"/>
                      <a:pt x="78" y="37"/>
                    </a:cubicBezTo>
                    <a:cubicBezTo>
                      <a:pt x="78" y="37"/>
                      <a:pt x="78" y="36"/>
                      <a:pt x="79" y="35"/>
                    </a:cubicBezTo>
                    <a:cubicBezTo>
                      <a:pt x="82" y="28"/>
                      <a:pt x="82" y="28"/>
                      <a:pt x="82" y="28"/>
                    </a:cubicBezTo>
                    <a:cubicBezTo>
                      <a:pt x="97" y="28"/>
                      <a:pt x="97" y="28"/>
                      <a:pt x="97" y="28"/>
                    </a:cubicBezTo>
                    <a:cubicBezTo>
                      <a:pt x="100" y="34"/>
                      <a:pt x="100" y="34"/>
                      <a:pt x="100" y="34"/>
                    </a:cubicBezTo>
                    <a:cubicBezTo>
                      <a:pt x="100" y="34"/>
                      <a:pt x="100" y="34"/>
                      <a:pt x="100" y="35"/>
                    </a:cubicBezTo>
                    <a:cubicBezTo>
                      <a:pt x="101" y="36"/>
                      <a:pt x="101" y="37"/>
                      <a:pt x="101" y="38"/>
                    </a:cubicBezTo>
                    <a:cubicBezTo>
                      <a:pt x="101" y="39"/>
                      <a:pt x="100" y="40"/>
                      <a:pt x="97" y="40"/>
                    </a:cubicBezTo>
                    <a:cubicBezTo>
                      <a:pt x="97" y="41"/>
                      <a:pt x="97" y="41"/>
                      <a:pt x="97" y="41"/>
                    </a:cubicBezTo>
                    <a:cubicBezTo>
                      <a:pt x="112" y="41"/>
                      <a:pt x="112" y="41"/>
                      <a:pt x="112" y="41"/>
                    </a:cubicBezTo>
                    <a:cubicBezTo>
                      <a:pt x="112" y="40"/>
                      <a:pt x="112" y="40"/>
                      <a:pt x="112" y="40"/>
                    </a:cubicBezTo>
                    <a:close/>
                    <a:moveTo>
                      <a:pt x="82" y="26"/>
                    </a:moveTo>
                    <a:cubicBezTo>
                      <a:pt x="90" y="9"/>
                      <a:pt x="90" y="9"/>
                      <a:pt x="90" y="9"/>
                    </a:cubicBezTo>
                    <a:cubicBezTo>
                      <a:pt x="96" y="26"/>
                      <a:pt x="96" y="26"/>
                      <a:pt x="96" y="26"/>
                    </a:cubicBezTo>
                    <a:cubicBezTo>
                      <a:pt x="82" y="26"/>
                      <a:pt x="82" y="26"/>
                      <a:pt x="82" y="26"/>
                    </a:cubicBezTo>
                    <a:close/>
                    <a:moveTo>
                      <a:pt x="168" y="1"/>
                    </a:moveTo>
                    <a:cubicBezTo>
                      <a:pt x="156" y="1"/>
                      <a:pt x="156" y="1"/>
                      <a:pt x="156" y="1"/>
                    </a:cubicBezTo>
                    <a:cubicBezTo>
                      <a:pt x="143" y="32"/>
                      <a:pt x="143" y="32"/>
                      <a:pt x="143" y="32"/>
                    </a:cubicBezTo>
                    <a:cubicBezTo>
                      <a:pt x="129" y="1"/>
                      <a:pt x="129" y="1"/>
                      <a:pt x="129" y="1"/>
                    </a:cubicBezTo>
                    <a:cubicBezTo>
                      <a:pt x="117" y="1"/>
                      <a:pt x="117" y="1"/>
                      <a:pt x="117" y="1"/>
                    </a:cubicBezTo>
                    <a:cubicBezTo>
                      <a:pt x="117" y="2"/>
                      <a:pt x="117" y="2"/>
                      <a:pt x="117" y="2"/>
                    </a:cubicBezTo>
                    <a:cubicBezTo>
                      <a:pt x="119" y="2"/>
                      <a:pt x="121" y="3"/>
                      <a:pt x="122" y="3"/>
                    </a:cubicBezTo>
                    <a:cubicBezTo>
                      <a:pt x="122" y="4"/>
                      <a:pt x="123" y="5"/>
                      <a:pt x="123" y="8"/>
                    </a:cubicBezTo>
                    <a:cubicBezTo>
                      <a:pt x="123" y="32"/>
                      <a:pt x="123" y="32"/>
                      <a:pt x="123" y="32"/>
                    </a:cubicBezTo>
                    <a:cubicBezTo>
                      <a:pt x="123" y="35"/>
                      <a:pt x="122" y="37"/>
                      <a:pt x="121" y="38"/>
                    </a:cubicBezTo>
                    <a:cubicBezTo>
                      <a:pt x="121" y="39"/>
                      <a:pt x="119" y="40"/>
                      <a:pt x="117" y="40"/>
                    </a:cubicBezTo>
                    <a:cubicBezTo>
                      <a:pt x="117" y="41"/>
                      <a:pt x="117" y="41"/>
                      <a:pt x="117" y="41"/>
                    </a:cubicBezTo>
                    <a:cubicBezTo>
                      <a:pt x="131" y="41"/>
                      <a:pt x="131" y="41"/>
                      <a:pt x="131" y="41"/>
                    </a:cubicBezTo>
                    <a:cubicBezTo>
                      <a:pt x="131" y="40"/>
                      <a:pt x="131" y="40"/>
                      <a:pt x="131" y="40"/>
                    </a:cubicBezTo>
                    <a:cubicBezTo>
                      <a:pt x="129" y="40"/>
                      <a:pt x="127" y="39"/>
                      <a:pt x="126" y="38"/>
                    </a:cubicBezTo>
                    <a:cubicBezTo>
                      <a:pt x="126" y="37"/>
                      <a:pt x="125" y="35"/>
                      <a:pt x="125" y="32"/>
                    </a:cubicBezTo>
                    <a:cubicBezTo>
                      <a:pt x="125" y="8"/>
                      <a:pt x="125" y="8"/>
                      <a:pt x="125" y="8"/>
                    </a:cubicBezTo>
                    <a:cubicBezTo>
                      <a:pt x="125" y="8"/>
                      <a:pt x="125" y="8"/>
                      <a:pt x="125" y="8"/>
                    </a:cubicBezTo>
                    <a:cubicBezTo>
                      <a:pt x="140" y="41"/>
                      <a:pt x="140" y="41"/>
                      <a:pt x="140" y="41"/>
                    </a:cubicBezTo>
                    <a:cubicBezTo>
                      <a:pt x="141" y="41"/>
                      <a:pt x="141" y="41"/>
                      <a:pt x="141" y="41"/>
                    </a:cubicBezTo>
                    <a:cubicBezTo>
                      <a:pt x="157" y="7"/>
                      <a:pt x="157" y="7"/>
                      <a:pt x="157" y="7"/>
                    </a:cubicBezTo>
                    <a:cubicBezTo>
                      <a:pt x="157" y="7"/>
                      <a:pt x="157" y="7"/>
                      <a:pt x="157" y="7"/>
                    </a:cubicBezTo>
                    <a:cubicBezTo>
                      <a:pt x="157" y="34"/>
                      <a:pt x="157" y="34"/>
                      <a:pt x="157" y="34"/>
                    </a:cubicBezTo>
                    <a:cubicBezTo>
                      <a:pt x="157" y="36"/>
                      <a:pt x="157" y="38"/>
                      <a:pt x="156" y="39"/>
                    </a:cubicBezTo>
                    <a:cubicBezTo>
                      <a:pt x="155" y="39"/>
                      <a:pt x="154" y="40"/>
                      <a:pt x="151" y="40"/>
                    </a:cubicBezTo>
                    <a:cubicBezTo>
                      <a:pt x="151" y="41"/>
                      <a:pt x="151" y="41"/>
                      <a:pt x="151" y="41"/>
                    </a:cubicBezTo>
                    <a:cubicBezTo>
                      <a:pt x="168" y="41"/>
                      <a:pt x="168" y="41"/>
                      <a:pt x="168" y="41"/>
                    </a:cubicBezTo>
                    <a:cubicBezTo>
                      <a:pt x="168" y="40"/>
                      <a:pt x="168" y="40"/>
                      <a:pt x="168" y="40"/>
                    </a:cubicBezTo>
                    <a:cubicBezTo>
                      <a:pt x="166" y="40"/>
                      <a:pt x="165" y="39"/>
                      <a:pt x="164" y="39"/>
                    </a:cubicBezTo>
                    <a:cubicBezTo>
                      <a:pt x="163" y="38"/>
                      <a:pt x="163" y="37"/>
                      <a:pt x="163" y="35"/>
                    </a:cubicBezTo>
                    <a:cubicBezTo>
                      <a:pt x="163" y="8"/>
                      <a:pt x="163" y="8"/>
                      <a:pt x="163" y="8"/>
                    </a:cubicBezTo>
                    <a:cubicBezTo>
                      <a:pt x="163" y="6"/>
                      <a:pt x="163" y="4"/>
                      <a:pt x="164" y="3"/>
                    </a:cubicBezTo>
                    <a:cubicBezTo>
                      <a:pt x="165" y="3"/>
                      <a:pt x="166" y="2"/>
                      <a:pt x="168" y="2"/>
                    </a:cubicBezTo>
                    <a:cubicBezTo>
                      <a:pt x="168" y="1"/>
                      <a:pt x="168" y="1"/>
                      <a:pt x="168" y="1"/>
                    </a:cubicBezTo>
                    <a:close/>
                    <a:moveTo>
                      <a:pt x="209" y="31"/>
                    </a:moveTo>
                    <a:cubicBezTo>
                      <a:pt x="207" y="31"/>
                      <a:pt x="207" y="31"/>
                      <a:pt x="207" y="31"/>
                    </a:cubicBezTo>
                    <a:cubicBezTo>
                      <a:pt x="206" y="34"/>
                      <a:pt x="204" y="36"/>
                      <a:pt x="203" y="37"/>
                    </a:cubicBezTo>
                    <a:cubicBezTo>
                      <a:pt x="201" y="38"/>
                      <a:pt x="198" y="39"/>
                      <a:pt x="194" y="39"/>
                    </a:cubicBezTo>
                    <a:cubicBezTo>
                      <a:pt x="189" y="39"/>
                      <a:pt x="186" y="39"/>
                      <a:pt x="186" y="39"/>
                    </a:cubicBezTo>
                    <a:cubicBezTo>
                      <a:pt x="185" y="38"/>
                      <a:pt x="185" y="38"/>
                      <a:pt x="185" y="36"/>
                    </a:cubicBezTo>
                    <a:cubicBezTo>
                      <a:pt x="185" y="21"/>
                      <a:pt x="185" y="21"/>
                      <a:pt x="185" y="21"/>
                    </a:cubicBezTo>
                    <a:cubicBezTo>
                      <a:pt x="194" y="22"/>
                      <a:pt x="194" y="22"/>
                      <a:pt x="194" y="22"/>
                    </a:cubicBezTo>
                    <a:cubicBezTo>
                      <a:pt x="197" y="22"/>
                      <a:pt x="198" y="22"/>
                      <a:pt x="199" y="23"/>
                    </a:cubicBezTo>
                    <a:cubicBezTo>
                      <a:pt x="200" y="23"/>
                      <a:pt x="201" y="25"/>
                      <a:pt x="201" y="27"/>
                    </a:cubicBezTo>
                    <a:cubicBezTo>
                      <a:pt x="202" y="27"/>
                      <a:pt x="202" y="27"/>
                      <a:pt x="202" y="27"/>
                    </a:cubicBezTo>
                    <a:cubicBezTo>
                      <a:pt x="202" y="13"/>
                      <a:pt x="202" y="13"/>
                      <a:pt x="202" y="13"/>
                    </a:cubicBezTo>
                    <a:cubicBezTo>
                      <a:pt x="201" y="13"/>
                      <a:pt x="201" y="13"/>
                      <a:pt x="201" y="13"/>
                    </a:cubicBezTo>
                    <a:cubicBezTo>
                      <a:pt x="201" y="16"/>
                      <a:pt x="200" y="17"/>
                      <a:pt x="199" y="18"/>
                    </a:cubicBezTo>
                    <a:cubicBezTo>
                      <a:pt x="198" y="19"/>
                      <a:pt x="197" y="19"/>
                      <a:pt x="194" y="19"/>
                    </a:cubicBezTo>
                    <a:cubicBezTo>
                      <a:pt x="185" y="19"/>
                      <a:pt x="185" y="19"/>
                      <a:pt x="185" y="19"/>
                    </a:cubicBezTo>
                    <a:cubicBezTo>
                      <a:pt x="185" y="5"/>
                      <a:pt x="185" y="5"/>
                      <a:pt x="185" y="5"/>
                    </a:cubicBezTo>
                    <a:cubicBezTo>
                      <a:pt x="185" y="4"/>
                      <a:pt x="186" y="3"/>
                      <a:pt x="187" y="3"/>
                    </a:cubicBezTo>
                    <a:cubicBezTo>
                      <a:pt x="195" y="3"/>
                      <a:pt x="195" y="3"/>
                      <a:pt x="195" y="3"/>
                    </a:cubicBezTo>
                    <a:cubicBezTo>
                      <a:pt x="199" y="3"/>
                      <a:pt x="201" y="4"/>
                      <a:pt x="202" y="5"/>
                    </a:cubicBezTo>
                    <a:cubicBezTo>
                      <a:pt x="203" y="5"/>
                      <a:pt x="204" y="7"/>
                      <a:pt x="204" y="10"/>
                    </a:cubicBezTo>
                    <a:cubicBezTo>
                      <a:pt x="206" y="10"/>
                      <a:pt x="206" y="10"/>
                      <a:pt x="206" y="10"/>
                    </a:cubicBezTo>
                    <a:cubicBezTo>
                      <a:pt x="206" y="1"/>
                      <a:pt x="206" y="1"/>
                      <a:pt x="206" y="1"/>
                    </a:cubicBezTo>
                    <a:cubicBezTo>
                      <a:pt x="173" y="1"/>
                      <a:pt x="173" y="1"/>
                      <a:pt x="173" y="1"/>
                    </a:cubicBezTo>
                    <a:cubicBezTo>
                      <a:pt x="173" y="2"/>
                      <a:pt x="173" y="2"/>
                      <a:pt x="173" y="2"/>
                    </a:cubicBezTo>
                    <a:cubicBezTo>
                      <a:pt x="176" y="2"/>
                      <a:pt x="177" y="3"/>
                      <a:pt x="178" y="3"/>
                    </a:cubicBezTo>
                    <a:cubicBezTo>
                      <a:pt x="178" y="4"/>
                      <a:pt x="179" y="6"/>
                      <a:pt x="179" y="8"/>
                    </a:cubicBezTo>
                    <a:cubicBezTo>
                      <a:pt x="179" y="35"/>
                      <a:pt x="179" y="35"/>
                      <a:pt x="179" y="35"/>
                    </a:cubicBezTo>
                    <a:cubicBezTo>
                      <a:pt x="179" y="37"/>
                      <a:pt x="178" y="38"/>
                      <a:pt x="178" y="39"/>
                    </a:cubicBezTo>
                    <a:cubicBezTo>
                      <a:pt x="177" y="39"/>
                      <a:pt x="176" y="40"/>
                      <a:pt x="173" y="40"/>
                    </a:cubicBezTo>
                    <a:cubicBezTo>
                      <a:pt x="173" y="41"/>
                      <a:pt x="173" y="41"/>
                      <a:pt x="173" y="41"/>
                    </a:cubicBezTo>
                    <a:cubicBezTo>
                      <a:pt x="206" y="41"/>
                      <a:pt x="206" y="41"/>
                      <a:pt x="206" y="41"/>
                    </a:cubicBezTo>
                    <a:cubicBezTo>
                      <a:pt x="209" y="31"/>
                      <a:pt x="209" y="31"/>
                      <a:pt x="209" y="31"/>
                    </a:cubicBezTo>
                    <a:close/>
                    <a:moveTo>
                      <a:pt x="255" y="1"/>
                    </a:moveTo>
                    <a:cubicBezTo>
                      <a:pt x="241" y="1"/>
                      <a:pt x="241" y="1"/>
                      <a:pt x="241" y="1"/>
                    </a:cubicBezTo>
                    <a:cubicBezTo>
                      <a:pt x="241" y="2"/>
                      <a:pt x="241" y="2"/>
                      <a:pt x="241" y="2"/>
                    </a:cubicBezTo>
                    <a:cubicBezTo>
                      <a:pt x="244" y="2"/>
                      <a:pt x="245" y="3"/>
                      <a:pt x="246" y="4"/>
                    </a:cubicBezTo>
                    <a:cubicBezTo>
                      <a:pt x="247" y="5"/>
                      <a:pt x="247" y="7"/>
                      <a:pt x="247" y="10"/>
                    </a:cubicBezTo>
                    <a:cubicBezTo>
                      <a:pt x="247" y="30"/>
                      <a:pt x="247" y="30"/>
                      <a:pt x="247" y="30"/>
                    </a:cubicBezTo>
                    <a:cubicBezTo>
                      <a:pt x="247" y="30"/>
                      <a:pt x="247" y="30"/>
                      <a:pt x="247" y="30"/>
                    </a:cubicBezTo>
                    <a:cubicBezTo>
                      <a:pt x="224" y="1"/>
                      <a:pt x="224" y="1"/>
                      <a:pt x="224" y="1"/>
                    </a:cubicBezTo>
                    <a:cubicBezTo>
                      <a:pt x="213" y="1"/>
                      <a:pt x="213" y="1"/>
                      <a:pt x="213" y="1"/>
                    </a:cubicBezTo>
                    <a:cubicBezTo>
                      <a:pt x="213" y="2"/>
                      <a:pt x="213" y="2"/>
                      <a:pt x="213" y="2"/>
                    </a:cubicBezTo>
                    <a:cubicBezTo>
                      <a:pt x="215" y="2"/>
                      <a:pt x="217" y="3"/>
                      <a:pt x="219" y="5"/>
                    </a:cubicBezTo>
                    <a:cubicBezTo>
                      <a:pt x="219" y="32"/>
                      <a:pt x="219" y="32"/>
                      <a:pt x="219" y="32"/>
                    </a:cubicBezTo>
                    <a:cubicBezTo>
                      <a:pt x="219" y="35"/>
                      <a:pt x="219" y="37"/>
                      <a:pt x="218" y="38"/>
                    </a:cubicBezTo>
                    <a:cubicBezTo>
                      <a:pt x="217" y="39"/>
                      <a:pt x="216" y="40"/>
                      <a:pt x="213" y="40"/>
                    </a:cubicBezTo>
                    <a:cubicBezTo>
                      <a:pt x="213" y="41"/>
                      <a:pt x="213" y="41"/>
                      <a:pt x="213" y="41"/>
                    </a:cubicBezTo>
                    <a:cubicBezTo>
                      <a:pt x="228" y="41"/>
                      <a:pt x="228" y="41"/>
                      <a:pt x="228" y="41"/>
                    </a:cubicBezTo>
                    <a:cubicBezTo>
                      <a:pt x="228" y="40"/>
                      <a:pt x="228" y="40"/>
                      <a:pt x="228" y="40"/>
                    </a:cubicBezTo>
                    <a:cubicBezTo>
                      <a:pt x="225" y="40"/>
                      <a:pt x="224" y="39"/>
                      <a:pt x="223" y="38"/>
                    </a:cubicBezTo>
                    <a:cubicBezTo>
                      <a:pt x="222" y="37"/>
                      <a:pt x="222" y="35"/>
                      <a:pt x="222" y="32"/>
                    </a:cubicBezTo>
                    <a:cubicBezTo>
                      <a:pt x="222" y="9"/>
                      <a:pt x="222" y="9"/>
                      <a:pt x="222" y="9"/>
                    </a:cubicBezTo>
                    <a:cubicBezTo>
                      <a:pt x="222" y="9"/>
                      <a:pt x="222" y="9"/>
                      <a:pt x="222" y="9"/>
                    </a:cubicBezTo>
                    <a:cubicBezTo>
                      <a:pt x="249" y="41"/>
                      <a:pt x="249" y="41"/>
                      <a:pt x="249" y="41"/>
                    </a:cubicBezTo>
                    <a:cubicBezTo>
                      <a:pt x="250" y="41"/>
                      <a:pt x="250" y="41"/>
                      <a:pt x="250" y="41"/>
                    </a:cubicBezTo>
                    <a:cubicBezTo>
                      <a:pt x="250" y="10"/>
                      <a:pt x="250" y="10"/>
                      <a:pt x="250" y="10"/>
                    </a:cubicBezTo>
                    <a:cubicBezTo>
                      <a:pt x="250" y="7"/>
                      <a:pt x="250" y="5"/>
                      <a:pt x="251" y="4"/>
                    </a:cubicBezTo>
                    <a:cubicBezTo>
                      <a:pt x="251" y="3"/>
                      <a:pt x="253" y="2"/>
                      <a:pt x="255" y="2"/>
                    </a:cubicBezTo>
                    <a:cubicBezTo>
                      <a:pt x="255" y="1"/>
                      <a:pt x="255" y="1"/>
                      <a:pt x="255" y="1"/>
                    </a:cubicBezTo>
                    <a:close/>
                    <a:moveTo>
                      <a:pt x="329" y="1"/>
                    </a:moveTo>
                    <a:cubicBezTo>
                      <a:pt x="315" y="1"/>
                      <a:pt x="315" y="1"/>
                      <a:pt x="315" y="1"/>
                    </a:cubicBezTo>
                    <a:cubicBezTo>
                      <a:pt x="315" y="2"/>
                      <a:pt x="315" y="2"/>
                      <a:pt x="315" y="2"/>
                    </a:cubicBezTo>
                    <a:cubicBezTo>
                      <a:pt x="317" y="2"/>
                      <a:pt x="319" y="3"/>
                      <a:pt x="320" y="4"/>
                    </a:cubicBezTo>
                    <a:cubicBezTo>
                      <a:pt x="320" y="5"/>
                      <a:pt x="321" y="7"/>
                      <a:pt x="321" y="10"/>
                    </a:cubicBezTo>
                    <a:cubicBezTo>
                      <a:pt x="321" y="26"/>
                      <a:pt x="321" y="26"/>
                      <a:pt x="321" y="26"/>
                    </a:cubicBezTo>
                    <a:cubicBezTo>
                      <a:pt x="321" y="31"/>
                      <a:pt x="320" y="33"/>
                      <a:pt x="319" y="35"/>
                    </a:cubicBezTo>
                    <a:cubicBezTo>
                      <a:pt x="317" y="38"/>
                      <a:pt x="314" y="39"/>
                      <a:pt x="309" y="39"/>
                    </a:cubicBezTo>
                    <a:cubicBezTo>
                      <a:pt x="302" y="39"/>
                      <a:pt x="299" y="35"/>
                      <a:pt x="299" y="27"/>
                    </a:cubicBezTo>
                    <a:cubicBezTo>
                      <a:pt x="299" y="8"/>
                      <a:pt x="299" y="8"/>
                      <a:pt x="299" y="8"/>
                    </a:cubicBezTo>
                    <a:cubicBezTo>
                      <a:pt x="299" y="5"/>
                      <a:pt x="299" y="4"/>
                      <a:pt x="300" y="3"/>
                    </a:cubicBezTo>
                    <a:cubicBezTo>
                      <a:pt x="301" y="3"/>
                      <a:pt x="302" y="2"/>
                      <a:pt x="304" y="2"/>
                    </a:cubicBezTo>
                    <a:cubicBezTo>
                      <a:pt x="304" y="1"/>
                      <a:pt x="304" y="1"/>
                      <a:pt x="304" y="1"/>
                    </a:cubicBezTo>
                    <a:cubicBezTo>
                      <a:pt x="287" y="1"/>
                      <a:pt x="287" y="1"/>
                      <a:pt x="287" y="1"/>
                    </a:cubicBezTo>
                    <a:cubicBezTo>
                      <a:pt x="287" y="2"/>
                      <a:pt x="287" y="2"/>
                      <a:pt x="287" y="2"/>
                    </a:cubicBezTo>
                    <a:cubicBezTo>
                      <a:pt x="290" y="2"/>
                      <a:pt x="291" y="3"/>
                      <a:pt x="292" y="3"/>
                    </a:cubicBezTo>
                    <a:cubicBezTo>
                      <a:pt x="293" y="4"/>
                      <a:pt x="293" y="5"/>
                      <a:pt x="293" y="8"/>
                    </a:cubicBezTo>
                    <a:cubicBezTo>
                      <a:pt x="293" y="27"/>
                      <a:pt x="293" y="27"/>
                      <a:pt x="293" y="27"/>
                    </a:cubicBezTo>
                    <a:cubicBezTo>
                      <a:pt x="293" y="37"/>
                      <a:pt x="298" y="42"/>
                      <a:pt x="308" y="42"/>
                    </a:cubicBezTo>
                    <a:cubicBezTo>
                      <a:pt x="318" y="42"/>
                      <a:pt x="324" y="36"/>
                      <a:pt x="323" y="26"/>
                    </a:cubicBezTo>
                    <a:cubicBezTo>
                      <a:pt x="323" y="10"/>
                      <a:pt x="323" y="10"/>
                      <a:pt x="323" y="10"/>
                    </a:cubicBezTo>
                    <a:cubicBezTo>
                      <a:pt x="323" y="7"/>
                      <a:pt x="324" y="5"/>
                      <a:pt x="325" y="4"/>
                    </a:cubicBezTo>
                    <a:cubicBezTo>
                      <a:pt x="325" y="3"/>
                      <a:pt x="327" y="2"/>
                      <a:pt x="329" y="2"/>
                    </a:cubicBezTo>
                    <a:cubicBezTo>
                      <a:pt x="329" y="1"/>
                      <a:pt x="329" y="1"/>
                      <a:pt x="329" y="1"/>
                    </a:cubicBezTo>
                    <a:close/>
                    <a:moveTo>
                      <a:pt x="376" y="1"/>
                    </a:moveTo>
                    <a:cubicBezTo>
                      <a:pt x="362" y="1"/>
                      <a:pt x="362" y="1"/>
                      <a:pt x="362" y="1"/>
                    </a:cubicBezTo>
                    <a:cubicBezTo>
                      <a:pt x="362" y="2"/>
                      <a:pt x="362" y="2"/>
                      <a:pt x="362" y="2"/>
                    </a:cubicBezTo>
                    <a:cubicBezTo>
                      <a:pt x="364" y="2"/>
                      <a:pt x="366" y="3"/>
                      <a:pt x="366" y="4"/>
                    </a:cubicBezTo>
                    <a:cubicBezTo>
                      <a:pt x="367" y="5"/>
                      <a:pt x="367" y="7"/>
                      <a:pt x="367" y="10"/>
                    </a:cubicBezTo>
                    <a:cubicBezTo>
                      <a:pt x="367" y="30"/>
                      <a:pt x="367" y="30"/>
                      <a:pt x="367" y="30"/>
                    </a:cubicBezTo>
                    <a:cubicBezTo>
                      <a:pt x="367" y="30"/>
                      <a:pt x="367" y="30"/>
                      <a:pt x="367" y="30"/>
                    </a:cubicBezTo>
                    <a:cubicBezTo>
                      <a:pt x="344" y="1"/>
                      <a:pt x="344" y="1"/>
                      <a:pt x="344" y="1"/>
                    </a:cubicBezTo>
                    <a:cubicBezTo>
                      <a:pt x="334" y="1"/>
                      <a:pt x="334" y="1"/>
                      <a:pt x="334" y="1"/>
                    </a:cubicBezTo>
                    <a:cubicBezTo>
                      <a:pt x="334" y="2"/>
                      <a:pt x="334" y="2"/>
                      <a:pt x="334" y="2"/>
                    </a:cubicBezTo>
                    <a:cubicBezTo>
                      <a:pt x="336" y="2"/>
                      <a:pt x="338" y="3"/>
                      <a:pt x="340" y="5"/>
                    </a:cubicBezTo>
                    <a:cubicBezTo>
                      <a:pt x="340" y="32"/>
                      <a:pt x="340" y="32"/>
                      <a:pt x="340" y="32"/>
                    </a:cubicBezTo>
                    <a:cubicBezTo>
                      <a:pt x="340" y="35"/>
                      <a:pt x="339" y="37"/>
                      <a:pt x="338" y="38"/>
                    </a:cubicBezTo>
                    <a:cubicBezTo>
                      <a:pt x="338" y="39"/>
                      <a:pt x="336" y="40"/>
                      <a:pt x="334" y="40"/>
                    </a:cubicBezTo>
                    <a:cubicBezTo>
                      <a:pt x="334" y="41"/>
                      <a:pt x="334" y="41"/>
                      <a:pt x="334" y="41"/>
                    </a:cubicBezTo>
                    <a:cubicBezTo>
                      <a:pt x="348" y="41"/>
                      <a:pt x="348" y="41"/>
                      <a:pt x="348" y="41"/>
                    </a:cubicBezTo>
                    <a:cubicBezTo>
                      <a:pt x="348" y="40"/>
                      <a:pt x="348" y="40"/>
                      <a:pt x="348" y="40"/>
                    </a:cubicBezTo>
                    <a:cubicBezTo>
                      <a:pt x="346" y="40"/>
                      <a:pt x="344" y="39"/>
                      <a:pt x="343" y="38"/>
                    </a:cubicBezTo>
                    <a:cubicBezTo>
                      <a:pt x="343" y="37"/>
                      <a:pt x="342" y="35"/>
                      <a:pt x="342" y="32"/>
                    </a:cubicBezTo>
                    <a:cubicBezTo>
                      <a:pt x="342" y="9"/>
                      <a:pt x="342" y="9"/>
                      <a:pt x="342" y="9"/>
                    </a:cubicBezTo>
                    <a:cubicBezTo>
                      <a:pt x="342" y="9"/>
                      <a:pt x="342" y="9"/>
                      <a:pt x="342" y="9"/>
                    </a:cubicBezTo>
                    <a:cubicBezTo>
                      <a:pt x="369" y="41"/>
                      <a:pt x="369" y="41"/>
                      <a:pt x="369" y="41"/>
                    </a:cubicBezTo>
                    <a:cubicBezTo>
                      <a:pt x="370" y="41"/>
                      <a:pt x="370" y="41"/>
                      <a:pt x="370" y="41"/>
                    </a:cubicBezTo>
                    <a:cubicBezTo>
                      <a:pt x="370" y="10"/>
                      <a:pt x="370" y="10"/>
                      <a:pt x="370" y="10"/>
                    </a:cubicBezTo>
                    <a:cubicBezTo>
                      <a:pt x="370" y="7"/>
                      <a:pt x="371" y="5"/>
                      <a:pt x="371" y="4"/>
                    </a:cubicBezTo>
                    <a:cubicBezTo>
                      <a:pt x="372" y="3"/>
                      <a:pt x="373" y="2"/>
                      <a:pt x="376" y="2"/>
                    </a:cubicBezTo>
                    <a:cubicBezTo>
                      <a:pt x="376" y="1"/>
                      <a:pt x="376" y="1"/>
                      <a:pt x="376" y="1"/>
                    </a:cubicBezTo>
                    <a:close/>
                    <a:moveTo>
                      <a:pt x="381" y="41"/>
                    </a:moveTo>
                    <a:cubicBezTo>
                      <a:pt x="399" y="41"/>
                      <a:pt x="399" y="41"/>
                      <a:pt x="399" y="41"/>
                    </a:cubicBezTo>
                    <a:cubicBezTo>
                      <a:pt x="399" y="40"/>
                      <a:pt x="399" y="40"/>
                      <a:pt x="399" y="40"/>
                    </a:cubicBezTo>
                    <a:cubicBezTo>
                      <a:pt x="396" y="40"/>
                      <a:pt x="395" y="40"/>
                      <a:pt x="394" y="39"/>
                    </a:cubicBezTo>
                    <a:cubicBezTo>
                      <a:pt x="393" y="38"/>
                      <a:pt x="393" y="37"/>
                      <a:pt x="393" y="35"/>
                    </a:cubicBezTo>
                    <a:cubicBezTo>
                      <a:pt x="393" y="8"/>
                      <a:pt x="393" y="8"/>
                      <a:pt x="393" y="8"/>
                    </a:cubicBezTo>
                    <a:cubicBezTo>
                      <a:pt x="393" y="5"/>
                      <a:pt x="393" y="4"/>
                      <a:pt x="394" y="3"/>
                    </a:cubicBezTo>
                    <a:cubicBezTo>
                      <a:pt x="395" y="3"/>
                      <a:pt x="396" y="2"/>
                      <a:pt x="399" y="2"/>
                    </a:cubicBezTo>
                    <a:cubicBezTo>
                      <a:pt x="399" y="1"/>
                      <a:pt x="399" y="1"/>
                      <a:pt x="399" y="1"/>
                    </a:cubicBezTo>
                    <a:cubicBezTo>
                      <a:pt x="381" y="1"/>
                      <a:pt x="381" y="1"/>
                      <a:pt x="381" y="1"/>
                    </a:cubicBezTo>
                    <a:cubicBezTo>
                      <a:pt x="381" y="2"/>
                      <a:pt x="381" y="2"/>
                      <a:pt x="381" y="2"/>
                    </a:cubicBezTo>
                    <a:cubicBezTo>
                      <a:pt x="383" y="2"/>
                      <a:pt x="385" y="3"/>
                      <a:pt x="385" y="3"/>
                    </a:cubicBezTo>
                    <a:cubicBezTo>
                      <a:pt x="386" y="4"/>
                      <a:pt x="386" y="5"/>
                      <a:pt x="386" y="8"/>
                    </a:cubicBezTo>
                    <a:cubicBezTo>
                      <a:pt x="386" y="35"/>
                      <a:pt x="386" y="35"/>
                      <a:pt x="386" y="35"/>
                    </a:cubicBezTo>
                    <a:cubicBezTo>
                      <a:pt x="386" y="37"/>
                      <a:pt x="386" y="38"/>
                      <a:pt x="385" y="39"/>
                    </a:cubicBezTo>
                    <a:cubicBezTo>
                      <a:pt x="385" y="40"/>
                      <a:pt x="383" y="40"/>
                      <a:pt x="381" y="40"/>
                    </a:cubicBezTo>
                    <a:cubicBezTo>
                      <a:pt x="381" y="41"/>
                      <a:pt x="381" y="41"/>
                      <a:pt x="381" y="41"/>
                    </a:cubicBezTo>
                    <a:close/>
                    <a:moveTo>
                      <a:pt x="445" y="1"/>
                    </a:moveTo>
                    <a:cubicBezTo>
                      <a:pt x="433" y="1"/>
                      <a:pt x="433" y="1"/>
                      <a:pt x="433" y="1"/>
                    </a:cubicBezTo>
                    <a:cubicBezTo>
                      <a:pt x="433" y="2"/>
                      <a:pt x="433" y="2"/>
                      <a:pt x="433" y="2"/>
                    </a:cubicBezTo>
                    <a:cubicBezTo>
                      <a:pt x="436" y="2"/>
                      <a:pt x="437" y="3"/>
                      <a:pt x="437" y="5"/>
                    </a:cubicBezTo>
                    <a:cubicBezTo>
                      <a:pt x="437" y="6"/>
                      <a:pt x="437" y="7"/>
                      <a:pt x="436" y="8"/>
                    </a:cubicBezTo>
                    <a:cubicBezTo>
                      <a:pt x="436" y="9"/>
                      <a:pt x="436" y="9"/>
                      <a:pt x="436" y="9"/>
                    </a:cubicBezTo>
                    <a:cubicBezTo>
                      <a:pt x="427" y="32"/>
                      <a:pt x="427" y="32"/>
                      <a:pt x="427" y="32"/>
                    </a:cubicBezTo>
                    <a:cubicBezTo>
                      <a:pt x="418" y="11"/>
                      <a:pt x="418" y="11"/>
                      <a:pt x="418" y="11"/>
                    </a:cubicBezTo>
                    <a:cubicBezTo>
                      <a:pt x="417" y="10"/>
                      <a:pt x="417" y="9"/>
                      <a:pt x="416" y="8"/>
                    </a:cubicBezTo>
                    <a:cubicBezTo>
                      <a:pt x="416" y="6"/>
                      <a:pt x="415" y="5"/>
                      <a:pt x="415" y="5"/>
                    </a:cubicBezTo>
                    <a:cubicBezTo>
                      <a:pt x="415" y="3"/>
                      <a:pt x="416" y="2"/>
                      <a:pt x="420" y="2"/>
                    </a:cubicBezTo>
                    <a:cubicBezTo>
                      <a:pt x="420" y="1"/>
                      <a:pt x="420" y="1"/>
                      <a:pt x="420" y="1"/>
                    </a:cubicBezTo>
                    <a:cubicBezTo>
                      <a:pt x="404" y="1"/>
                      <a:pt x="404" y="1"/>
                      <a:pt x="404" y="1"/>
                    </a:cubicBezTo>
                    <a:cubicBezTo>
                      <a:pt x="404" y="2"/>
                      <a:pt x="404" y="2"/>
                      <a:pt x="404" y="2"/>
                    </a:cubicBezTo>
                    <a:cubicBezTo>
                      <a:pt x="405" y="2"/>
                      <a:pt x="406" y="3"/>
                      <a:pt x="407" y="4"/>
                    </a:cubicBezTo>
                    <a:cubicBezTo>
                      <a:pt x="408" y="4"/>
                      <a:pt x="409" y="6"/>
                      <a:pt x="410" y="9"/>
                    </a:cubicBezTo>
                    <a:cubicBezTo>
                      <a:pt x="425" y="41"/>
                      <a:pt x="425" y="41"/>
                      <a:pt x="425" y="41"/>
                    </a:cubicBezTo>
                    <a:cubicBezTo>
                      <a:pt x="426" y="41"/>
                      <a:pt x="426" y="41"/>
                      <a:pt x="426" y="41"/>
                    </a:cubicBezTo>
                    <a:cubicBezTo>
                      <a:pt x="439" y="8"/>
                      <a:pt x="439" y="8"/>
                      <a:pt x="439" y="8"/>
                    </a:cubicBezTo>
                    <a:cubicBezTo>
                      <a:pt x="440" y="5"/>
                      <a:pt x="441" y="4"/>
                      <a:pt x="442" y="3"/>
                    </a:cubicBezTo>
                    <a:cubicBezTo>
                      <a:pt x="442" y="3"/>
                      <a:pt x="443" y="2"/>
                      <a:pt x="445" y="2"/>
                    </a:cubicBezTo>
                    <a:cubicBezTo>
                      <a:pt x="445" y="1"/>
                      <a:pt x="445" y="1"/>
                      <a:pt x="445" y="1"/>
                    </a:cubicBezTo>
                    <a:close/>
                    <a:moveTo>
                      <a:pt x="485" y="31"/>
                    </a:moveTo>
                    <a:cubicBezTo>
                      <a:pt x="484" y="31"/>
                      <a:pt x="484" y="31"/>
                      <a:pt x="484" y="31"/>
                    </a:cubicBezTo>
                    <a:cubicBezTo>
                      <a:pt x="482" y="34"/>
                      <a:pt x="481" y="36"/>
                      <a:pt x="479" y="37"/>
                    </a:cubicBezTo>
                    <a:cubicBezTo>
                      <a:pt x="477" y="38"/>
                      <a:pt x="474" y="39"/>
                      <a:pt x="471" y="39"/>
                    </a:cubicBezTo>
                    <a:cubicBezTo>
                      <a:pt x="466" y="39"/>
                      <a:pt x="463" y="39"/>
                      <a:pt x="463" y="39"/>
                    </a:cubicBezTo>
                    <a:cubicBezTo>
                      <a:pt x="462" y="38"/>
                      <a:pt x="461" y="38"/>
                      <a:pt x="461" y="36"/>
                    </a:cubicBezTo>
                    <a:cubicBezTo>
                      <a:pt x="461" y="21"/>
                      <a:pt x="461" y="21"/>
                      <a:pt x="461" y="21"/>
                    </a:cubicBezTo>
                    <a:cubicBezTo>
                      <a:pt x="471" y="22"/>
                      <a:pt x="471" y="22"/>
                      <a:pt x="471" y="22"/>
                    </a:cubicBezTo>
                    <a:cubicBezTo>
                      <a:pt x="473" y="22"/>
                      <a:pt x="475" y="22"/>
                      <a:pt x="476" y="23"/>
                    </a:cubicBezTo>
                    <a:cubicBezTo>
                      <a:pt x="477" y="23"/>
                      <a:pt x="477" y="25"/>
                      <a:pt x="477" y="27"/>
                    </a:cubicBezTo>
                    <a:cubicBezTo>
                      <a:pt x="479" y="27"/>
                      <a:pt x="479" y="27"/>
                      <a:pt x="479" y="27"/>
                    </a:cubicBezTo>
                    <a:cubicBezTo>
                      <a:pt x="479" y="13"/>
                      <a:pt x="479" y="13"/>
                      <a:pt x="479" y="13"/>
                    </a:cubicBezTo>
                    <a:cubicBezTo>
                      <a:pt x="477" y="13"/>
                      <a:pt x="477" y="13"/>
                      <a:pt x="477" y="13"/>
                    </a:cubicBezTo>
                    <a:cubicBezTo>
                      <a:pt x="477" y="16"/>
                      <a:pt x="477" y="17"/>
                      <a:pt x="476" y="18"/>
                    </a:cubicBezTo>
                    <a:cubicBezTo>
                      <a:pt x="475" y="19"/>
                      <a:pt x="473" y="19"/>
                      <a:pt x="471" y="19"/>
                    </a:cubicBezTo>
                    <a:cubicBezTo>
                      <a:pt x="461" y="19"/>
                      <a:pt x="461" y="19"/>
                      <a:pt x="461" y="19"/>
                    </a:cubicBezTo>
                    <a:cubicBezTo>
                      <a:pt x="461" y="5"/>
                      <a:pt x="461" y="5"/>
                      <a:pt x="461" y="5"/>
                    </a:cubicBezTo>
                    <a:cubicBezTo>
                      <a:pt x="461" y="4"/>
                      <a:pt x="462" y="3"/>
                      <a:pt x="463" y="3"/>
                    </a:cubicBezTo>
                    <a:cubicBezTo>
                      <a:pt x="472" y="3"/>
                      <a:pt x="472" y="3"/>
                      <a:pt x="472" y="3"/>
                    </a:cubicBezTo>
                    <a:cubicBezTo>
                      <a:pt x="475" y="3"/>
                      <a:pt x="477" y="4"/>
                      <a:pt x="478" y="5"/>
                    </a:cubicBezTo>
                    <a:cubicBezTo>
                      <a:pt x="480" y="5"/>
                      <a:pt x="480" y="7"/>
                      <a:pt x="481" y="10"/>
                    </a:cubicBezTo>
                    <a:cubicBezTo>
                      <a:pt x="482" y="10"/>
                      <a:pt x="482" y="10"/>
                      <a:pt x="482" y="10"/>
                    </a:cubicBezTo>
                    <a:cubicBezTo>
                      <a:pt x="482" y="1"/>
                      <a:pt x="482" y="1"/>
                      <a:pt x="482" y="1"/>
                    </a:cubicBezTo>
                    <a:cubicBezTo>
                      <a:pt x="450" y="1"/>
                      <a:pt x="450" y="1"/>
                      <a:pt x="450" y="1"/>
                    </a:cubicBezTo>
                    <a:cubicBezTo>
                      <a:pt x="450" y="2"/>
                      <a:pt x="450" y="2"/>
                      <a:pt x="450" y="2"/>
                    </a:cubicBezTo>
                    <a:cubicBezTo>
                      <a:pt x="452" y="2"/>
                      <a:pt x="454" y="3"/>
                      <a:pt x="454" y="3"/>
                    </a:cubicBezTo>
                    <a:cubicBezTo>
                      <a:pt x="455" y="4"/>
                      <a:pt x="455" y="6"/>
                      <a:pt x="455" y="8"/>
                    </a:cubicBezTo>
                    <a:cubicBezTo>
                      <a:pt x="455" y="35"/>
                      <a:pt x="455" y="35"/>
                      <a:pt x="455" y="35"/>
                    </a:cubicBezTo>
                    <a:cubicBezTo>
                      <a:pt x="455" y="37"/>
                      <a:pt x="455" y="38"/>
                      <a:pt x="454" y="39"/>
                    </a:cubicBezTo>
                    <a:cubicBezTo>
                      <a:pt x="454" y="39"/>
                      <a:pt x="452" y="40"/>
                      <a:pt x="450" y="40"/>
                    </a:cubicBezTo>
                    <a:cubicBezTo>
                      <a:pt x="450" y="41"/>
                      <a:pt x="450" y="41"/>
                      <a:pt x="450" y="41"/>
                    </a:cubicBezTo>
                    <a:cubicBezTo>
                      <a:pt x="483" y="41"/>
                      <a:pt x="483" y="41"/>
                      <a:pt x="483" y="41"/>
                    </a:cubicBezTo>
                    <a:cubicBezTo>
                      <a:pt x="485" y="31"/>
                      <a:pt x="485" y="31"/>
                      <a:pt x="485" y="31"/>
                    </a:cubicBezTo>
                    <a:close/>
                    <a:moveTo>
                      <a:pt x="529" y="40"/>
                    </a:moveTo>
                    <a:cubicBezTo>
                      <a:pt x="527" y="40"/>
                      <a:pt x="525" y="39"/>
                      <a:pt x="524" y="37"/>
                    </a:cubicBezTo>
                    <a:cubicBezTo>
                      <a:pt x="511" y="22"/>
                      <a:pt x="511" y="22"/>
                      <a:pt x="511" y="22"/>
                    </a:cubicBezTo>
                    <a:cubicBezTo>
                      <a:pt x="519" y="21"/>
                      <a:pt x="522" y="17"/>
                      <a:pt x="522" y="12"/>
                    </a:cubicBezTo>
                    <a:cubicBezTo>
                      <a:pt x="522" y="5"/>
                      <a:pt x="517" y="1"/>
                      <a:pt x="507" y="1"/>
                    </a:cubicBezTo>
                    <a:cubicBezTo>
                      <a:pt x="490" y="1"/>
                      <a:pt x="490" y="1"/>
                      <a:pt x="490" y="1"/>
                    </a:cubicBezTo>
                    <a:cubicBezTo>
                      <a:pt x="490" y="2"/>
                      <a:pt x="490" y="2"/>
                      <a:pt x="490" y="2"/>
                    </a:cubicBezTo>
                    <a:cubicBezTo>
                      <a:pt x="493" y="2"/>
                      <a:pt x="494" y="3"/>
                      <a:pt x="494" y="3"/>
                    </a:cubicBezTo>
                    <a:cubicBezTo>
                      <a:pt x="495" y="4"/>
                      <a:pt x="495" y="5"/>
                      <a:pt x="495" y="8"/>
                    </a:cubicBezTo>
                    <a:cubicBezTo>
                      <a:pt x="495" y="34"/>
                      <a:pt x="495" y="34"/>
                      <a:pt x="495" y="34"/>
                    </a:cubicBezTo>
                    <a:cubicBezTo>
                      <a:pt x="495" y="37"/>
                      <a:pt x="495" y="38"/>
                      <a:pt x="494" y="39"/>
                    </a:cubicBezTo>
                    <a:cubicBezTo>
                      <a:pt x="494" y="39"/>
                      <a:pt x="493" y="40"/>
                      <a:pt x="490" y="40"/>
                    </a:cubicBezTo>
                    <a:cubicBezTo>
                      <a:pt x="490" y="41"/>
                      <a:pt x="490" y="41"/>
                      <a:pt x="490" y="41"/>
                    </a:cubicBezTo>
                    <a:cubicBezTo>
                      <a:pt x="507" y="41"/>
                      <a:pt x="507" y="41"/>
                      <a:pt x="507" y="41"/>
                    </a:cubicBezTo>
                    <a:cubicBezTo>
                      <a:pt x="507" y="40"/>
                      <a:pt x="507" y="40"/>
                      <a:pt x="507" y="40"/>
                    </a:cubicBezTo>
                    <a:cubicBezTo>
                      <a:pt x="505" y="40"/>
                      <a:pt x="503" y="39"/>
                      <a:pt x="502" y="39"/>
                    </a:cubicBezTo>
                    <a:cubicBezTo>
                      <a:pt x="502" y="38"/>
                      <a:pt x="502" y="37"/>
                      <a:pt x="502" y="35"/>
                    </a:cubicBezTo>
                    <a:cubicBezTo>
                      <a:pt x="502" y="23"/>
                      <a:pt x="502" y="23"/>
                      <a:pt x="502" y="23"/>
                    </a:cubicBezTo>
                    <a:cubicBezTo>
                      <a:pt x="505" y="23"/>
                      <a:pt x="505" y="23"/>
                      <a:pt x="505" y="23"/>
                    </a:cubicBezTo>
                    <a:cubicBezTo>
                      <a:pt x="519" y="41"/>
                      <a:pt x="519" y="41"/>
                      <a:pt x="519" y="41"/>
                    </a:cubicBezTo>
                    <a:cubicBezTo>
                      <a:pt x="529" y="41"/>
                      <a:pt x="529" y="41"/>
                      <a:pt x="529" y="41"/>
                    </a:cubicBezTo>
                    <a:cubicBezTo>
                      <a:pt x="529" y="40"/>
                      <a:pt x="529" y="40"/>
                      <a:pt x="529" y="40"/>
                    </a:cubicBezTo>
                    <a:close/>
                    <a:moveTo>
                      <a:pt x="502" y="5"/>
                    </a:moveTo>
                    <a:cubicBezTo>
                      <a:pt x="501" y="4"/>
                      <a:pt x="502" y="3"/>
                      <a:pt x="505" y="3"/>
                    </a:cubicBezTo>
                    <a:cubicBezTo>
                      <a:pt x="512" y="3"/>
                      <a:pt x="516" y="6"/>
                      <a:pt x="516" y="12"/>
                    </a:cubicBezTo>
                    <a:cubicBezTo>
                      <a:pt x="516" y="18"/>
                      <a:pt x="511" y="21"/>
                      <a:pt x="502" y="20"/>
                    </a:cubicBezTo>
                    <a:cubicBezTo>
                      <a:pt x="502" y="5"/>
                      <a:pt x="502" y="5"/>
                      <a:pt x="502" y="5"/>
                    </a:cubicBezTo>
                    <a:close/>
                    <a:moveTo>
                      <a:pt x="559" y="0"/>
                    </a:moveTo>
                    <a:cubicBezTo>
                      <a:pt x="558" y="0"/>
                      <a:pt x="558" y="0"/>
                      <a:pt x="558" y="0"/>
                    </a:cubicBezTo>
                    <a:cubicBezTo>
                      <a:pt x="558" y="2"/>
                      <a:pt x="557" y="2"/>
                      <a:pt x="556" y="2"/>
                    </a:cubicBezTo>
                    <a:cubicBezTo>
                      <a:pt x="556" y="2"/>
                      <a:pt x="555" y="2"/>
                      <a:pt x="554" y="2"/>
                    </a:cubicBezTo>
                    <a:cubicBezTo>
                      <a:pt x="551" y="1"/>
                      <a:pt x="549" y="0"/>
                      <a:pt x="548" y="0"/>
                    </a:cubicBezTo>
                    <a:cubicBezTo>
                      <a:pt x="541" y="1"/>
                      <a:pt x="537" y="4"/>
                      <a:pt x="537" y="10"/>
                    </a:cubicBezTo>
                    <a:cubicBezTo>
                      <a:pt x="536" y="15"/>
                      <a:pt x="540" y="19"/>
                      <a:pt x="546" y="23"/>
                    </a:cubicBezTo>
                    <a:cubicBezTo>
                      <a:pt x="550" y="25"/>
                      <a:pt x="553" y="27"/>
                      <a:pt x="554" y="28"/>
                    </a:cubicBezTo>
                    <a:cubicBezTo>
                      <a:pt x="556" y="29"/>
                      <a:pt x="556" y="31"/>
                      <a:pt x="556" y="33"/>
                    </a:cubicBezTo>
                    <a:cubicBezTo>
                      <a:pt x="556" y="37"/>
                      <a:pt x="553" y="40"/>
                      <a:pt x="549" y="40"/>
                    </a:cubicBezTo>
                    <a:cubicBezTo>
                      <a:pt x="543" y="40"/>
                      <a:pt x="539" y="36"/>
                      <a:pt x="536" y="29"/>
                    </a:cubicBezTo>
                    <a:cubicBezTo>
                      <a:pt x="535" y="29"/>
                      <a:pt x="535" y="29"/>
                      <a:pt x="535" y="29"/>
                    </a:cubicBezTo>
                    <a:cubicBezTo>
                      <a:pt x="537" y="41"/>
                      <a:pt x="537" y="41"/>
                      <a:pt x="537" y="41"/>
                    </a:cubicBezTo>
                    <a:cubicBezTo>
                      <a:pt x="538" y="41"/>
                      <a:pt x="538" y="41"/>
                      <a:pt x="538" y="41"/>
                    </a:cubicBezTo>
                    <a:cubicBezTo>
                      <a:pt x="538" y="41"/>
                      <a:pt x="539" y="40"/>
                      <a:pt x="540" y="40"/>
                    </a:cubicBezTo>
                    <a:cubicBezTo>
                      <a:pt x="540" y="40"/>
                      <a:pt x="541" y="40"/>
                      <a:pt x="543" y="41"/>
                    </a:cubicBezTo>
                    <a:cubicBezTo>
                      <a:pt x="545" y="41"/>
                      <a:pt x="548" y="42"/>
                      <a:pt x="549" y="42"/>
                    </a:cubicBezTo>
                    <a:cubicBezTo>
                      <a:pt x="557" y="41"/>
                      <a:pt x="561" y="38"/>
                      <a:pt x="562" y="31"/>
                    </a:cubicBezTo>
                    <a:cubicBezTo>
                      <a:pt x="561" y="25"/>
                      <a:pt x="557" y="20"/>
                      <a:pt x="551" y="18"/>
                    </a:cubicBezTo>
                    <a:cubicBezTo>
                      <a:pt x="546" y="15"/>
                      <a:pt x="543" y="12"/>
                      <a:pt x="542" y="8"/>
                    </a:cubicBezTo>
                    <a:cubicBezTo>
                      <a:pt x="542" y="5"/>
                      <a:pt x="544" y="3"/>
                      <a:pt x="548" y="3"/>
                    </a:cubicBezTo>
                    <a:cubicBezTo>
                      <a:pt x="554" y="3"/>
                      <a:pt x="558" y="6"/>
                      <a:pt x="559" y="13"/>
                    </a:cubicBezTo>
                    <a:cubicBezTo>
                      <a:pt x="561" y="13"/>
                      <a:pt x="561" y="13"/>
                      <a:pt x="561" y="13"/>
                    </a:cubicBezTo>
                    <a:cubicBezTo>
                      <a:pt x="559" y="0"/>
                      <a:pt x="559" y="0"/>
                      <a:pt x="559" y="0"/>
                    </a:cubicBezTo>
                    <a:close/>
                    <a:moveTo>
                      <a:pt x="570" y="41"/>
                    </a:moveTo>
                    <a:cubicBezTo>
                      <a:pt x="588" y="41"/>
                      <a:pt x="588" y="41"/>
                      <a:pt x="588" y="41"/>
                    </a:cubicBezTo>
                    <a:cubicBezTo>
                      <a:pt x="588" y="40"/>
                      <a:pt x="588" y="40"/>
                      <a:pt x="588" y="40"/>
                    </a:cubicBezTo>
                    <a:cubicBezTo>
                      <a:pt x="586" y="40"/>
                      <a:pt x="584" y="40"/>
                      <a:pt x="583" y="39"/>
                    </a:cubicBezTo>
                    <a:cubicBezTo>
                      <a:pt x="583" y="38"/>
                      <a:pt x="582" y="37"/>
                      <a:pt x="582" y="35"/>
                    </a:cubicBezTo>
                    <a:cubicBezTo>
                      <a:pt x="582" y="8"/>
                      <a:pt x="582" y="8"/>
                      <a:pt x="582" y="8"/>
                    </a:cubicBezTo>
                    <a:cubicBezTo>
                      <a:pt x="582" y="5"/>
                      <a:pt x="583" y="4"/>
                      <a:pt x="583" y="3"/>
                    </a:cubicBezTo>
                    <a:cubicBezTo>
                      <a:pt x="584" y="3"/>
                      <a:pt x="586" y="2"/>
                      <a:pt x="588" y="2"/>
                    </a:cubicBezTo>
                    <a:cubicBezTo>
                      <a:pt x="588" y="1"/>
                      <a:pt x="588" y="1"/>
                      <a:pt x="588" y="1"/>
                    </a:cubicBezTo>
                    <a:cubicBezTo>
                      <a:pt x="570" y="1"/>
                      <a:pt x="570" y="1"/>
                      <a:pt x="570" y="1"/>
                    </a:cubicBezTo>
                    <a:cubicBezTo>
                      <a:pt x="570" y="2"/>
                      <a:pt x="570" y="2"/>
                      <a:pt x="570" y="2"/>
                    </a:cubicBezTo>
                    <a:cubicBezTo>
                      <a:pt x="573" y="2"/>
                      <a:pt x="574" y="3"/>
                      <a:pt x="575" y="3"/>
                    </a:cubicBezTo>
                    <a:cubicBezTo>
                      <a:pt x="576" y="4"/>
                      <a:pt x="576" y="5"/>
                      <a:pt x="576" y="8"/>
                    </a:cubicBezTo>
                    <a:cubicBezTo>
                      <a:pt x="576" y="35"/>
                      <a:pt x="576" y="35"/>
                      <a:pt x="576" y="35"/>
                    </a:cubicBezTo>
                    <a:cubicBezTo>
                      <a:pt x="576" y="37"/>
                      <a:pt x="576" y="38"/>
                      <a:pt x="575" y="39"/>
                    </a:cubicBezTo>
                    <a:cubicBezTo>
                      <a:pt x="574" y="40"/>
                      <a:pt x="573" y="40"/>
                      <a:pt x="570" y="40"/>
                    </a:cubicBezTo>
                    <a:cubicBezTo>
                      <a:pt x="570" y="41"/>
                      <a:pt x="570" y="41"/>
                      <a:pt x="570" y="41"/>
                    </a:cubicBezTo>
                    <a:close/>
                    <a:moveTo>
                      <a:pt x="620" y="40"/>
                    </a:moveTo>
                    <a:cubicBezTo>
                      <a:pt x="617" y="40"/>
                      <a:pt x="615" y="39"/>
                      <a:pt x="615" y="39"/>
                    </a:cubicBezTo>
                    <a:cubicBezTo>
                      <a:pt x="614" y="38"/>
                      <a:pt x="614" y="37"/>
                      <a:pt x="614" y="35"/>
                    </a:cubicBezTo>
                    <a:cubicBezTo>
                      <a:pt x="614" y="4"/>
                      <a:pt x="614" y="4"/>
                      <a:pt x="614" y="4"/>
                    </a:cubicBezTo>
                    <a:cubicBezTo>
                      <a:pt x="617" y="4"/>
                      <a:pt x="617" y="4"/>
                      <a:pt x="617" y="4"/>
                    </a:cubicBezTo>
                    <a:cubicBezTo>
                      <a:pt x="621" y="4"/>
                      <a:pt x="623" y="4"/>
                      <a:pt x="624" y="5"/>
                    </a:cubicBezTo>
                    <a:cubicBezTo>
                      <a:pt x="625" y="6"/>
                      <a:pt x="626" y="8"/>
                      <a:pt x="627" y="11"/>
                    </a:cubicBezTo>
                    <a:cubicBezTo>
                      <a:pt x="628" y="11"/>
                      <a:pt x="628" y="11"/>
                      <a:pt x="628" y="11"/>
                    </a:cubicBezTo>
                    <a:cubicBezTo>
                      <a:pt x="628" y="1"/>
                      <a:pt x="628" y="1"/>
                      <a:pt x="628" y="1"/>
                    </a:cubicBezTo>
                    <a:cubicBezTo>
                      <a:pt x="594" y="1"/>
                      <a:pt x="594" y="1"/>
                      <a:pt x="594" y="1"/>
                    </a:cubicBezTo>
                    <a:cubicBezTo>
                      <a:pt x="593" y="11"/>
                      <a:pt x="593" y="11"/>
                      <a:pt x="593" y="11"/>
                    </a:cubicBezTo>
                    <a:cubicBezTo>
                      <a:pt x="595" y="11"/>
                      <a:pt x="595" y="11"/>
                      <a:pt x="595" y="11"/>
                    </a:cubicBezTo>
                    <a:cubicBezTo>
                      <a:pt x="595" y="8"/>
                      <a:pt x="596" y="6"/>
                      <a:pt x="597" y="5"/>
                    </a:cubicBezTo>
                    <a:cubicBezTo>
                      <a:pt x="599" y="4"/>
                      <a:pt x="601" y="4"/>
                      <a:pt x="604" y="4"/>
                    </a:cubicBezTo>
                    <a:cubicBezTo>
                      <a:pt x="608" y="4"/>
                      <a:pt x="608" y="4"/>
                      <a:pt x="608" y="4"/>
                    </a:cubicBezTo>
                    <a:cubicBezTo>
                      <a:pt x="608" y="34"/>
                      <a:pt x="608" y="34"/>
                      <a:pt x="608" y="34"/>
                    </a:cubicBezTo>
                    <a:cubicBezTo>
                      <a:pt x="608" y="37"/>
                      <a:pt x="607" y="38"/>
                      <a:pt x="607" y="39"/>
                    </a:cubicBezTo>
                    <a:cubicBezTo>
                      <a:pt x="606" y="39"/>
                      <a:pt x="604" y="40"/>
                      <a:pt x="602" y="40"/>
                    </a:cubicBezTo>
                    <a:cubicBezTo>
                      <a:pt x="602" y="41"/>
                      <a:pt x="602" y="41"/>
                      <a:pt x="602" y="41"/>
                    </a:cubicBezTo>
                    <a:cubicBezTo>
                      <a:pt x="620" y="41"/>
                      <a:pt x="620" y="41"/>
                      <a:pt x="620" y="41"/>
                    </a:cubicBezTo>
                    <a:cubicBezTo>
                      <a:pt x="620" y="40"/>
                      <a:pt x="620" y="40"/>
                      <a:pt x="620" y="40"/>
                    </a:cubicBezTo>
                    <a:close/>
                    <a:moveTo>
                      <a:pt x="675" y="1"/>
                    </a:moveTo>
                    <a:cubicBezTo>
                      <a:pt x="661" y="1"/>
                      <a:pt x="661" y="1"/>
                      <a:pt x="661" y="1"/>
                    </a:cubicBezTo>
                    <a:cubicBezTo>
                      <a:pt x="661" y="2"/>
                      <a:pt x="661" y="2"/>
                      <a:pt x="661" y="2"/>
                    </a:cubicBezTo>
                    <a:cubicBezTo>
                      <a:pt x="664" y="2"/>
                      <a:pt x="666" y="3"/>
                      <a:pt x="666" y="4"/>
                    </a:cubicBezTo>
                    <a:cubicBezTo>
                      <a:pt x="666" y="5"/>
                      <a:pt x="665" y="6"/>
                      <a:pt x="665" y="6"/>
                    </a:cubicBezTo>
                    <a:cubicBezTo>
                      <a:pt x="656" y="20"/>
                      <a:pt x="656" y="20"/>
                      <a:pt x="656" y="20"/>
                    </a:cubicBezTo>
                    <a:cubicBezTo>
                      <a:pt x="647" y="7"/>
                      <a:pt x="647" y="7"/>
                      <a:pt x="647" y="7"/>
                    </a:cubicBezTo>
                    <a:cubicBezTo>
                      <a:pt x="646" y="6"/>
                      <a:pt x="646" y="5"/>
                      <a:pt x="646" y="4"/>
                    </a:cubicBezTo>
                    <a:cubicBezTo>
                      <a:pt x="646" y="3"/>
                      <a:pt x="647" y="2"/>
                      <a:pt x="650" y="2"/>
                    </a:cubicBezTo>
                    <a:cubicBezTo>
                      <a:pt x="650" y="2"/>
                      <a:pt x="650" y="2"/>
                      <a:pt x="650" y="2"/>
                    </a:cubicBezTo>
                    <a:cubicBezTo>
                      <a:pt x="650" y="1"/>
                      <a:pt x="650" y="1"/>
                      <a:pt x="650" y="1"/>
                    </a:cubicBezTo>
                    <a:cubicBezTo>
                      <a:pt x="634" y="1"/>
                      <a:pt x="634" y="1"/>
                      <a:pt x="634" y="1"/>
                    </a:cubicBezTo>
                    <a:cubicBezTo>
                      <a:pt x="634" y="2"/>
                      <a:pt x="634" y="2"/>
                      <a:pt x="634" y="2"/>
                    </a:cubicBezTo>
                    <a:cubicBezTo>
                      <a:pt x="635" y="2"/>
                      <a:pt x="636" y="3"/>
                      <a:pt x="637" y="4"/>
                    </a:cubicBezTo>
                    <a:cubicBezTo>
                      <a:pt x="638" y="5"/>
                      <a:pt x="640" y="8"/>
                      <a:pt x="643" y="12"/>
                    </a:cubicBezTo>
                    <a:cubicBezTo>
                      <a:pt x="651" y="23"/>
                      <a:pt x="651" y="23"/>
                      <a:pt x="651" y="23"/>
                    </a:cubicBezTo>
                    <a:cubicBezTo>
                      <a:pt x="651" y="34"/>
                      <a:pt x="651" y="34"/>
                      <a:pt x="651" y="34"/>
                    </a:cubicBezTo>
                    <a:cubicBezTo>
                      <a:pt x="651" y="37"/>
                      <a:pt x="651" y="38"/>
                      <a:pt x="650" y="39"/>
                    </a:cubicBezTo>
                    <a:cubicBezTo>
                      <a:pt x="650" y="40"/>
                      <a:pt x="648" y="40"/>
                      <a:pt x="645" y="40"/>
                    </a:cubicBezTo>
                    <a:cubicBezTo>
                      <a:pt x="645" y="41"/>
                      <a:pt x="645" y="41"/>
                      <a:pt x="645" y="41"/>
                    </a:cubicBezTo>
                    <a:cubicBezTo>
                      <a:pt x="664" y="41"/>
                      <a:pt x="664" y="41"/>
                      <a:pt x="664" y="41"/>
                    </a:cubicBezTo>
                    <a:cubicBezTo>
                      <a:pt x="664" y="40"/>
                      <a:pt x="664" y="40"/>
                      <a:pt x="664" y="40"/>
                    </a:cubicBezTo>
                    <a:cubicBezTo>
                      <a:pt x="661" y="40"/>
                      <a:pt x="659" y="40"/>
                      <a:pt x="659" y="39"/>
                    </a:cubicBezTo>
                    <a:cubicBezTo>
                      <a:pt x="658" y="38"/>
                      <a:pt x="657" y="37"/>
                      <a:pt x="657" y="35"/>
                    </a:cubicBezTo>
                    <a:cubicBezTo>
                      <a:pt x="657" y="23"/>
                      <a:pt x="657" y="23"/>
                      <a:pt x="657" y="23"/>
                    </a:cubicBezTo>
                    <a:cubicBezTo>
                      <a:pt x="666" y="9"/>
                      <a:pt x="666" y="9"/>
                      <a:pt x="666" y="9"/>
                    </a:cubicBezTo>
                    <a:cubicBezTo>
                      <a:pt x="669" y="4"/>
                      <a:pt x="672" y="2"/>
                      <a:pt x="675" y="2"/>
                    </a:cubicBezTo>
                    <a:cubicBezTo>
                      <a:pt x="675" y="1"/>
                      <a:pt x="675" y="1"/>
                      <a:pt x="67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endParaRPr>
              </a:p>
            </p:txBody>
          </p:sp>
        </p:grpSp>
        <p:grpSp>
          <p:nvGrpSpPr>
            <p:cNvPr id="4" name="组合 3"/>
            <p:cNvGrpSpPr/>
            <p:nvPr/>
          </p:nvGrpSpPr>
          <p:grpSpPr>
            <a:xfrm>
              <a:off x="3763962" y="0"/>
              <a:ext cx="1069105" cy="1067923"/>
              <a:chOff x="3851276" y="1292225"/>
              <a:chExt cx="1435100" cy="1433513"/>
            </a:xfrm>
            <a:grpFill/>
          </p:grpSpPr>
          <p:sp>
            <p:nvSpPr>
              <p:cNvPr id="5" name="Freeform 15"/>
              <p:cNvSpPr>
                <a:spLocks noEditPoints="1"/>
              </p:cNvSpPr>
              <p:nvPr/>
            </p:nvSpPr>
            <p:spPr bwMode="auto">
              <a:xfrm>
                <a:off x="3956051" y="1852613"/>
                <a:ext cx="1228725" cy="158750"/>
              </a:xfrm>
              <a:custGeom>
                <a:avLst/>
                <a:gdLst>
                  <a:gd name="T0" fmla="*/ 50 w 774"/>
                  <a:gd name="T1" fmla="*/ 0 h 100"/>
                  <a:gd name="T2" fmla="*/ 59 w 774"/>
                  <a:gd name="T3" fmla="*/ 26 h 100"/>
                  <a:gd name="T4" fmla="*/ 83 w 774"/>
                  <a:gd name="T5" fmla="*/ 14 h 100"/>
                  <a:gd name="T6" fmla="*/ 74 w 774"/>
                  <a:gd name="T7" fmla="*/ 40 h 100"/>
                  <a:gd name="T8" fmla="*/ 97 w 774"/>
                  <a:gd name="T9" fmla="*/ 50 h 100"/>
                  <a:gd name="T10" fmla="*/ 74 w 774"/>
                  <a:gd name="T11" fmla="*/ 59 h 100"/>
                  <a:gd name="T12" fmla="*/ 83 w 774"/>
                  <a:gd name="T13" fmla="*/ 85 h 100"/>
                  <a:gd name="T14" fmla="*/ 59 w 774"/>
                  <a:gd name="T15" fmla="*/ 74 h 100"/>
                  <a:gd name="T16" fmla="*/ 50 w 774"/>
                  <a:gd name="T17" fmla="*/ 100 h 100"/>
                  <a:gd name="T18" fmla="*/ 40 w 774"/>
                  <a:gd name="T19" fmla="*/ 74 h 100"/>
                  <a:gd name="T20" fmla="*/ 14 w 774"/>
                  <a:gd name="T21" fmla="*/ 85 h 100"/>
                  <a:gd name="T22" fmla="*/ 26 w 774"/>
                  <a:gd name="T23" fmla="*/ 59 h 100"/>
                  <a:gd name="T24" fmla="*/ 0 w 774"/>
                  <a:gd name="T25" fmla="*/ 50 h 100"/>
                  <a:gd name="T26" fmla="*/ 26 w 774"/>
                  <a:gd name="T27" fmla="*/ 40 h 100"/>
                  <a:gd name="T28" fmla="*/ 14 w 774"/>
                  <a:gd name="T29" fmla="*/ 14 h 100"/>
                  <a:gd name="T30" fmla="*/ 40 w 774"/>
                  <a:gd name="T31" fmla="*/ 26 h 100"/>
                  <a:gd name="T32" fmla="*/ 50 w 774"/>
                  <a:gd name="T33" fmla="*/ 0 h 100"/>
                  <a:gd name="T34" fmla="*/ 50 w 774"/>
                  <a:gd name="T35" fmla="*/ 0 h 100"/>
                  <a:gd name="T36" fmla="*/ 724 w 774"/>
                  <a:gd name="T37" fmla="*/ 0 h 100"/>
                  <a:gd name="T38" fmla="*/ 733 w 774"/>
                  <a:gd name="T39" fmla="*/ 26 h 100"/>
                  <a:gd name="T40" fmla="*/ 757 w 774"/>
                  <a:gd name="T41" fmla="*/ 14 h 100"/>
                  <a:gd name="T42" fmla="*/ 748 w 774"/>
                  <a:gd name="T43" fmla="*/ 40 h 100"/>
                  <a:gd name="T44" fmla="*/ 774 w 774"/>
                  <a:gd name="T45" fmla="*/ 50 h 100"/>
                  <a:gd name="T46" fmla="*/ 748 w 774"/>
                  <a:gd name="T47" fmla="*/ 59 h 100"/>
                  <a:gd name="T48" fmla="*/ 757 w 774"/>
                  <a:gd name="T49" fmla="*/ 85 h 100"/>
                  <a:gd name="T50" fmla="*/ 733 w 774"/>
                  <a:gd name="T51" fmla="*/ 74 h 100"/>
                  <a:gd name="T52" fmla="*/ 724 w 774"/>
                  <a:gd name="T53" fmla="*/ 100 h 100"/>
                  <a:gd name="T54" fmla="*/ 714 w 774"/>
                  <a:gd name="T55" fmla="*/ 74 h 100"/>
                  <a:gd name="T56" fmla="*/ 688 w 774"/>
                  <a:gd name="T57" fmla="*/ 85 h 100"/>
                  <a:gd name="T58" fmla="*/ 700 w 774"/>
                  <a:gd name="T59" fmla="*/ 59 h 100"/>
                  <a:gd name="T60" fmla="*/ 674 w 774"/>
                  <a:gd name="T61" fmla="*/ 50 h 100"/>
                  <a:gd name="T62" fmla="*/ 700 w 774"/>
                  <a:gd name="T63" fmla="*/ 40 h 100"/>
                  <a:gd name="T64" fmla="*/ 688 w 774"/>
                  <a:gd name="T65" fmla="*/ 14 h 100"/>
                  <a:gd name="T66" fmla="*/ 714 w 774"/>
                  <a:gd name="T67" fmla="*/ 26 h 100"/>
                  <a:gd name="T68" fmla="*/ 724 w 774"/>
                  <a:gd name="T69" fmla="*/ 0 h 100"/>
                  <a:gd name="T70" fmla="*/ 724 w 774"/>
                  <a:gd name="T71"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74" h="100">
                    <a:moveTo>
                      <a:pt x="50" y="0"/>
                    </a:moveTo>
                    <a:lnTo>
                      <a:pt x="59" y="26"/>
                    </a:lnTo>
                    <a:lnTo>
                      <a:pt x="83" y="14"/>
                    </a:lnTo>
                    <a:lnTo>
                      <a:pt x="74" y="40"/>
                    </a:lnTo>
                    <a:lnTo>
                      <a:pt x="97" y="50"/>
                    </a:lnTo>
                    <a:lnTo>
                      <a:pt x="74" y="59"/>
                    </a:lnTo>
                    <a:lnTo>
                      <a:pt x="83" y="85"/>
                    </a:lnTo>
                    <a:lnTo>
                      <a:pt x="59" y="74"/>
                    </a:lnTo>
                    <a:lnTo>
                      <a:pt x="50" y="100"/>
                    </a:lnTo>
                    <a:lnTo>
                      <a:pt x="40" y="74"/>
                    </a:lnTo>
                    <a:lnTo>
                      <a:pt x="14" y="85"/>
                    </a:lnTo>
                    <a:lnTo>
                      <a:pt x="26" y="59"/>
                    </a:lnTo>
                    <a:lnTo>
                      <a:pt x="0" y="50"/>
                    </a:lnTo>
                    <a:lnTo>
                      <a:pt x="26" y="40"/>
                    </a:lnTo>
                    <a:lnTo>
                      <a:pt x="14" y="14"/>
                    </a:lnTo>
                    <a:lnTo>
                      <a:pt x="40" y="26"/>
                    </a:lnTo>
                    <a:lnTo>
                      <a:pt x="50" y="0"/>
                    </a:lnTo>
                    <a:lnTo>
                      <a:pt x="50" y="0"/>
                    </a:lnTo>
                    <a:close/>
                    <a:moveTo>
                      <a:pt x="724" y="0"/>
                    </a:moveTo>
                    <a:lnTo>
                      <a:pt x="733" y="26"/>
                    </a:lnTo>
                    <a:lnTo>
                      <a:pt x="757" y="14"/>
                    </a:lnTo>
                    <a:lnTo>
                      <a:pt x="748" y="40"/>
                    </a:lnTo>
                    <a:lnTo>
                      <a:pt x="774" y="50"/>
                    </a:lnTo>
                    <a:lnTo>
                      <a:pt x="748" y="59"/>
                    </a:lnTo>
                    <a:lnTo>
                      <a:pt x="757" y="85"/>
                    </a:lnTo>
                    <a:lnTo>
                      <a:pt x="733" y="74"/>
                    </a:lnTo>
                    <a:lnTo>
                      <a:pt x="724" y="100"/>
                    </a:lnTo>
                    <a:lnTo>
                      <a:pt x="714" y="74"/>
                    </a:lnTo>
                    <a:lnTo>
                      <a:pt x="688" y="85"/>
                    </a:lnTo>
                    <a:lnTo>
                      <a:pt x="700" y="59"/>
                    </a:lnTo>
                    <a:lnTo>
                      <a:pt x="674" y="50"/>
                    </a:lnTo>
                    <a:lnTo>
                      <a:pt x="700" y="40"/>
                    </a:lnTo>
                    <a:lnTo>
                      <a:pt x="688" y="14"/>
                    </a:lnTo>
                    <a:lnTo>
                      <a:pt x="714" y="26"/>
                    </a:lnTo>
                    <a:lnTo>
                      <a:pt x="724" y="0"/>
                    </a:lnTo>
                    <a:lnTo>
                      <a:pt x="72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endParaRPr>
              </a:p>
            </p:txBody>
          </p:sp>
          <p:sp>
            <p:nvSpPr>
              <p:cNvPr id="6" name="Freeform 16"/>
              <p:cNvSpPr>
                <a:spLocks noEditPoints="1"/>
              </p:cNvSpPr>
              <p:nvPr/>
            </p:nvSpPr>
            <p:spPr bwMode="auto">
              <a:xfrm>
                <a:off x="4035426" y="1404938"/>
                <a:ext cx="1058863" cy="390525"/>
              </a:xfrm>
              <a:custGeom>
                <a:avLst/>
                <a:gdLst>
                  <a:gd name="T0" fmla="*/ 250 w 281"/>
                  <a:gd name="T1" fmla="*/ 60 h 104"/>
                  <a:gd name="T2" fmla="*/ 241 w 281"/>
                  <a:gd name="T3" fmla="*/ 65 h 104"/>
                  <a:gd name="T4" fmla="*/ 277 w 281"/>
                  <a:gd name="T5" fmla="*/ 69 h 104"/>
                  <a:gd name="T6" fmla="*/ 171 w 281"/>
                  <a:gd name="T7" fmla="*/ 16 h 104"/>
                  <a:gd name="T8" fmla="*/ 186 w 281"/>
                  <a:gd name="T9" fmla="*/ 6 h 104"/>
                  <a:gd name="T10" fmla="*/ 172 w 281"/>
                  <a:gd name="T11" fmla="*/ 5 h 104"/>
                  <a:gd name="T12" fmla="*/ 168 w 281"/>
                  <a:gd name="T13" fmla="*/ 28 h 104"/>
                  <a:gd name="T14" fmla="*/ 178 w 281"/>
                  <a:gd name="T15" fmla="*/ 11 h 104"/>
                  <a:gd name="T16" fmla="*/ 182 w 281"/>
                  <a:gd name="T17" fmla="*/ 7 h 104"/>
                  <a:gd name="T18" fmla="*/ 193 w 281"/>
                  <a:gd name="T19" fmla="*/ 43 h 104"/>
                  <a:gd name="T20" fmla="*/ 197 w 281"/>
                  <a:gd name="T21" fmla="*/ 44 h 104"/>
                  <a:gd name="T22" fmla="*/ 192 w 281"/>
                  <a:gd name="T23" fmla="*/ 4 h 104"/>
                  <a:gd name="T24" fmla="*/ 191 w 281"/>
                  <a:gd name="T25" fmla="*/ 19 h 104"/>
                  <a:gd name="T26" fmla="*/ 199 w 281"/>
                  <a:gd name="T27" fmla="*/ 14 h 104"/>
                  <a:gd name="T28" fmla="*/ 202 w 281"/>
                  <a:gd name="T29" fmla="*/ 12 h 104"/>
                  <a:gd name="T30" fmla="*/ 121 w 281"/>
                  <a:gd name="T31" fmla="*/ 38 h 104"/>
                  <a:gd name="T32" fmla="*/ 104 w 281"/>
                  <a:gd name="T33" fmla="*/ 17 h 104"/>
                  <a:gd name="T34" fmla="*/ 86 w 281"/>
                  <a:gd name="T35" fmla="*/ 9 h 104"/>
                  <a:gd name="T36" fmla="*/ 76 w 281"/>
                  <a:gd name="T37" fmla="*/ 30 h 104"/>
                  <a:gd name="T38" fmla="*/ 79 w 281"/>
                  <a:gd name="T39" fmla="*/ 52 h 104"/>
                  <a:gd name="T40" fmla="*/ 12 w 281"/>
                  <a:gd name="T41" fmla="*/ 67 h 104"/>
                  <a:gd name="T42" fmla="*/ 9 w 281"/>
                  <a:gd name="T43" fmla="*/ 62 h 104"/>
                  <a:gd name="T44" fmla="*/ 5 w 281"/>
                  <a:gd name="T45" fmla="*/ 70 h 104"/>
                  <a:gd name="T46" fmla="*/ 17 w 281"/>
                  <a:gd name="T47" fmla="*/ 72 h 104"/>
                  <a:gd name="T48" fmla="*/ 16 w 281"/>
                  <a:gd name="T49" fmla="*/ 68 h 104"/>
                  <a:gd name="T50" fmla="*/ 12 w 281"/>
                  <a:gd name="T51" fmla="*/ 73 h 104"/>
                  <a:gd name="T52" fmla="*/ 17 w 281"/>
                  <a:gd name="T53" fmla="*/ 73 h 104"/>
                  <a:gd name="T54" fmla="*/ 29 w 281"/>
                  <a:gd name="T55" fmla="*/ 62 h 104"/>
                  <a:gd name="T56" fmla="*/ 25 w 281"/>
                  <a:gd name="T57" fmla="*/ 63 h 104"/>
                  <a:gd name="T58" fmla="*/ 12 w 281"/>
                  <a:gd name="T59" fmla="*/ 59 h 104"/>
                  <a:gd name="T60" fmla="*/ 14 w 281"/>
                  <a:gd name="T61" fmla="*/ 65 h 104"/>
                  <a:gd name="T62" fmla="*/ 19 w 281"/>
                  <a:gd name="T63" fmla="*/ 67 h 104"/>
                  <a:gd name="T64" fmla="*/ 14 w 281"/>
                  <a:gd name="T65" fmla="*/ 76 h 104"/>
                  <a:gd name="T66" fmla="*/ 9 w 281"/>
                  <a:gd name="T67" fmla="*/ 73 h 104"/>
                  <a:gd name="T68" fmla="*/ 4 w 281"/>
                  <a:gd name="T69" fmla="*/ 71 h 104"/>
                  <a:gd name="T70" fmla="*/ 2 w 281"/>
                  <a:gd name="T71" fmla="*/ 79 h 104"/>
                  <a:gd name="T72" fmla="*/ 11 w 281"/>
                  <a:gd name="T73" fmla="*/ 88 h 104"/>
                  <a:gd name="T74" fmla="*/ 17 w 281"/>
                  <a:gd name="T75" fmla="*/ 91 h 104"/>
                  <a:gd name="T76" fmla="*/ 37 w 281"/>
                  <a:gd name="T77" fmla="*/ 67 h 104"/>
                  <a:gd name="T78" fmla="*/ 24 w 281"/>
                  <a:gd name="T79" fmla="*/ 72 h 104"/>
                  <a:gd name="T80" fmla="*/ 27 w 281"/>
                  <a:gd name="T81" fmla="*/ 74 h 104"/>
                  <a:gd name="T82" fmla="*/ 26 w 281"/>
                  <a:gd name="T83" fmla="*/ 97 h 104"/>
                  <a:gd name="T84" fmla="*/ 38 w 281"/>
                  <a:gd name="T85" fmla="*/ 92 h 104"/>
                  <a:gd name="T86" fmla="*/ 252 w 281"/>
                  <a:gd name="T87" fmla="*/ 73 h 104"/>
                  <a:gd name="T88" fmla="*/ 270 w 281"/>
                  <a:gd name="T89" fmla="*/ 77 h 104"/>
                  <a:gd name="T90" fmla="*/ 266 w 281"/>
                  <a:gd name="T91" fmla="*/ 67 h 104"/>
                  <a:gd name="T92" fmla="*/ 275 w 281"/>
                  <a:gd name="T93" fmla="*/ 70 h 104"/>
                  <a:gd name="T94" fmla="*/ 263 w 281"/>
                  <a:gd name="T95" fmla="*/ 65 h 104"/>
                  <a:gd name="T96" fmla="*/ 255 w 281"/>
                  <a:gd name="T97" fmla="*/ 68 h 104"/>
                  <a:gd name="T98" fmla="*/ 253 w 281"/>
                  <a:gd name="T99" fmla="*/ 72 h 104"/>
                  <a:gd name="T100" fmla="*/ 256 w 281"/>
                  <a:gd name="T101" fmla="*/ 70 h 104"/>
                  <a:gd name="T102" fmla="*/ 259 w 281"/>
                  <a:gd name="T103" fmla="*/ 68 h 104"/>
                  <a:gd name="T104" fmla="*/ 260 w 281"/>
                  <a:gd name="T105" fmla="*/ 80 h 104"/>
                  <a:gd name="T106" fmla="*/ 245 w 281"/>
                  <a:gd name="T107" fmla="*/ 87 h 104"/>
                  <a:gd name="T108" fmla="*/ 248 w 281"/>
                  <a:gd name="T109" fmla="*/ 87 h 104"/>
                  <a:gd name="T110" fmla="*/ 251 w 281"/>
                  <a:gd name="T111" fmla="*/ 77 h 104"/>
                  <a:gd name="T112" fmla="*/ 234 w 281"/>
                  <a:gd name="T113" fmla="*/ 72 h 104"/>
                  <a:gd name="T114" fmla="*/ 253 w 281"/>
                  <a:gd name="T115" fmla="*/ 82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81" h="104">
                    <a:moveTo>
                      <a:pt x="265" y="55"/>
                    </a:moveTo>
                    <a:cubicBezTo>
                      <a:pt x="265" y="54"/>
                      <a:pt x="265" y="53"/>
                      <a:pt x="265" y="52"/>
                    </a:cubicBezTo>
                    <a:cubicBezTo>
                      <a:pt x="265" y="51"/>
                      <a:pt x="264" y="51"/>
                      <a:pt x="264" y="51"/>
                    </a:cubicBezTo>
                    <a:cubicBezTo>
                      <a:pt x="264" y="50"/>
                      <a:pt x="263" y="51"/>
                      <a:pt x="263" y="51"/>
                    </a:cubicBezTo>
                    <a:cubicBezTo>
                      <a:pt x="263" y="51"/>
                      <a:pt x="263" y="52"/>
                      <a:pt x="262" y="52"/>
                    </a:cubicBezTo>
                    <a:cubicBezTo>
                      <a:pt x="262" y="53"/>
                      <a:pt x="262" y="53"/>
                      <a:pt x="261" y="54"/>
                    </a:cubicBezTo>
                    <a:cubicBezTo>
                      <a:pt x="260" y="54"/>
                      <a:pt x="259" y="55"/>
                      <a:pt x="258" y="56"/>
                    </a:cubicBezTo>
                    <a:cubicBezTo>
                      <a:pt x="255" y="57"/>
                      <a:pt x="253" y="59"/>
                      <a:pt x="250" y="60"/>
                    </a:cubicBezTo>
                    <a:cubicBezTo>
                      <a:pt x="248" y="61"/>
                      <a:pt x="245" y="62"/>
                      <a:pt x="243" y="62"/>
                    </a:cubicBezTo>
                    <a:cubicBezTo>
                      <a:pt x="240" y="63"/>
                      <a:pt x="237" y="64"/>
                      <a:pt x="234" y="64"/>
                    </a:cubicBezTo>
                    <a:cubicBezTo>
                      <a:pt x="233" y="64"/>
                      <a:pt x="231" y="64"/>
                      <a:pt x="229" y="64"/>
                    </a:cubicBezTo>
                    <a:cubicBezTo>
                      <a:pt x="229" y="64"/>
                      <a:pt x="229" y="64"/>
                      <a:pt x="229" y="64"/>
                    </a:cubicBezTo>
                    <a:cubicBezTo>
                      <a:pt x="228" y="65"/>
                      <a:pt x="228" y="65"/>
                      <a:pt x="228" y="65"/>
                    </a:cubicBezTo>
                    <a:cubicBezTo>
                      <a:pt x="229" y="65"/>
                      <a:pt x="229" y="65"/>
                      <a:pt x="230" y="66"/>
                    </a:cubicBezTo>
                    <a:cubicBezTo>
                      <a:pt x="231" y="66"/>
                      <a:pt x="232" y="66"/>
                      <a:pt x="232" y="66"/>
                    </a:cubicBezTo>
                    <a:cubicBezTo>
                      <a:pt x="235" y="66"/>
                      <a:pt x="238" y="66"/>
                      <a:pt x="241" y="65"/>
                    </a:cubicBezTo>
                    <a:cubicBezTo>
                      <a:pt x="244" y="65"/>
                      <a:pt x="247" y="64"/>
                      <a:pt x="249" y="63"/>
                    </a:cubicBezTo>
                    <a:cubicBezTo>
                      <a:pt x="253" y="62"/>
                      <a:pt x="256" y="60"/>
                      <a:pt x="258" y="59"/>
                    </a:cubicBezTo>
                    <a:cubicBezTo>
                      <a:pt x="260" y="58"/>
                      <a:pt x="261" y="57"/>
                      <a:pt x="262" y="57"/>
                    </a:cubicBezTo>
                    <a:cubicBezTo>
                      <a:pt x="262" y="57"/>
                      <a:pt x="263" y="56"/>
                      <a:pt x="264" y="56"/>
                    </a:cubicBezTo>
                    <a:cubicBezTo>
                      <a:pt x="264" y="56"/>
                      <a:pt x="264" y="56"/>
                      <a:pt x="264" y="56"/>
                    </a:cubicBezTo>
                    <a:cubicBezTo>
                      <a:pt x="264" y="56"/>
                      <a:pt x="264" y="56"/>
                      <a:pt x="264" y="57"/>
                    </a:cubicBezTo>
                    <a:cubicBezTo>
                      <a:pt x="265" y="58"/>
                      <a:pt x="265" y="58"/>
                      <a:pt x="266" y="59"/>
                    </a:cubicBezTo>
                    <a:cubicBezTo>
                      <a:pt x="270" y="62"/>
                      <a:pt x="273" y="66"/>
                      <a:pt x="277" y="69"/>
                    </a:cubicBezTo>
                    <a:cubicBezTo>
                      <a:pt x="279" y="70"/>
                      <a:pt x="280" y="71"/>
                      <a:pt x="280" y="71"/>
                    </a:cubicBezTo>
                    <a:cubicBezTo>
                      <a:pt x="280" y="71"/>
                      <a:pt x="281" y="71"/>
                      <a:pt x="281" y="71"/>
                    </a:cubicBezTo>
                    <a:cubicBezTo>
                      <a:pt x="281" y="71"/>
                      <a:pt x="281" y="70"/>
                      <a:pt x="281" y="69"/>
                    </a:cubicBezTo>
                    <a:cubicBezTo>
                      <a:pt x="280" y="68"/>
                      <a:pt x="280" y="67"/>
                      <a:pt x="279" y="67"/>
                    </a:cubicBezTo>
                    <a:cubicBezTo>
                      <a:pt x="277" y="65"/>
                      <a:pt x="274" y="64"/>
                      <a:pt x="272" y="62"/>
                    </a:cubicBezTo>
                    <a:cubicBezTo>
                      <a:pt x="270" y="60"/>
                      <a:pt x="267" y="57"/>
                      <a:pt x="265" y="55"/>
                    </a:cubicBezTo>
                    <a:cubicBezTo>
                      <a:pt x="265" y="55"/>
                      <a:pt x="265" y="55"/>
                      <a:pt x="265" y="55"/>
                    </a:cubicBezTo>
                    <a:close/>
                    <a:moveTo>
                      <a:pt x="171" y="16"/>
                    </a:moveTo>
                    <a:cubicBezTo>
                      <a:pt x="171" y="16"/>
                      <a:pt x="172" y="16"/>
                      <a:pt x="172" y="16"/>
                    </a:cubicBezTo>
                    <a:cubicBezTo>
                      <a:pt x="173" y="16"/>
                      <a:pt x="175" y="16"/>
                      <a:pt x="178" y="17"/>
                    </a:cubicBezTo>
                    <a:cubicBezTo>
                      <a:pt x="178" y="17"/>
                      <a:pt x="178" y="17"/>
                      <a:pt x="178" y="18"/>
                    </a:cubicBezTo>
                    <a:cubicBezTo>
                      <a:pt x="178" y="19"/>
                      <a:pt x="179" y="19"/>
                      <a:pt x="180" y="19"/>
                    </a:cubicBezTo>
                    <a:cubicBezTo>
                      <a:pt x="181" y="18"/>
                      <a:pt x="181" y="18"/>
                      <a:pt x="181" y="17"/>
                    </a:cubicBezTo>
                    <a:cubicBezTo>
                      <a:pt x="182" y="15"/>
                      <a:pt x="183" y="13"/>
                      <a:pt x="183" y="11"/>
                    </a:cubicBezTo>
                    <a:cubicBezTo>
                      <a:pt x="184" y="10"/>
                      <a:pt x="185" y="9"/>
                      <a:pt x="186" y="8"/>
                    </a:cubicBezTo>
                    <a:cubicBezTo>
                      <a:pt x="186" y="7"/>
                      <a:pt x="187" y="7"/>
                      <a:pt x="186" y="6"/>
                    </a:cubicBezTo>
                    <a:cubicBezTo>
                      <a:pt x="186" y="5"/>
                      <a:pt x="185" y="4"/>
                      <a:pt x="184" y="4"/>
                    </a:cubicBezTo>
                    <a:cubicBezTo>
                      <a:pt x="184" y="3"/>
                      <a:pt x="183" y="3"/>
                      <a:pt x="183" y="3"/>
                    </a:cubicBezTo>
                    <a:cubicBezTo>
                      <a:pt x="180" y="3"/>
                      <a:pt x="178" y="3"/>
                      <a:pt x="175" y="3"/>
                    </a:cubicBezTo>
                    <a:cubicBezTo>
                      <a:pt x="175" y="3"/>
                      <a:pt x="175" y="3"/>
                      <a:pt x="175" y="3"/>
                    </a:cubicBezTo>
                    <a:cubicBezTo>
                      <a:pt x="174" y="2"/>
                      <a:pt x="174" y="1"/>
                      <a:pt x="173" y="1"/>
                    </a:cubicBezTo>
                    <a:cubicBezTo>
                      <a:pt x="172" y="0"/>
                      <a:pt x="172" y="0"/>
                      <a:pt x="172" y="1"/>
                    </a:cubicBezTo>
                    <a:cubicBezTo>
                      <a:pt x="172" y="1"/>
                      <a:pt x="172" y="1"/>
                      <a:pt x="172" y="2"/>
                    </a:cubicBezTo>
                    <a:cubicBezTo>
                      <a:pt x="172" y="3"/>
                      <a:pt x="172" y="4"/>
                      <a:pt x="172" y="5"/>
                    </a:cubicBezTo>
                    <a:cubicBezTo>
                      <a:pt x="172" y="6"/>
                      <a:pt x="171" y="8"/>
                      <a:pt x="171" y="9"/>
                    </a:cubicBezTo>
                    <a:cubicBezTo>
                      <a:pt x="170" y="15"/>
                      <a:pt x="168" y="19"/>
                      <a:pt x="167" y="23"/>
                    </a:cubicBezTo>
                    <a:cubicBezTo>
                      <a:pt x="166" y="26"/>
                      <a:pt x="164" y="28"/>
                      <a:pt x="162" y="31"/>
                    </a:cubicBezTo>
                    <a:cubicBezTo>
                      <a:pt x="162" y="32"/>
                      <a:pt x="161" y="33"/>
                      <a:pt x="161" y="34"/>
                    </a:cubicBezTo>
                    <a:cubicBezTo>
                      <a:pt x="161" y="35"/>
                      <a:pt x="162" y="36"/>
                      <a:pt x="162" y="37"/>
                    </a:cubicBezTo>
                    <a:cubicBezTo>
                      <a:pt x="162" y="37"/>
                      <a:pt x="162" y="37"/>
                      <a:pt x="163" y="37"/>
                    </a:cubicBezTo>
                    <a:cubicBezTo>
                      <a:pt x="164" y="37"/>
                      <a:pt x="164" y="36"/>
                      <a:pt x="165" y="35"/>
                    </a:cubicBezTo>
                    <a:cubicBezTo>
                      <a:pt x="166" y="33"/>
                      <a:pt x="167" y="30"/>
                      <a:pt x="168" y="28"/>
                    </a:cubicBezTo>
                    <a:cubicBezTo>
                      <a:pt x="169" y="25"/>
                      <a:pt x="170" y="22"/>
                      <a:pt x="171" y="19"/>
                    </a:cubicBezTo>
                    <a:cubicBezTo>
                      <a:pt x="171" y="18"/>
                      <a:pt x="171" y="17"/>
                      <a:pt x="171" y="16"/>
                    </a:cubicBezTo>
                    <a:close/>
                    <a:moveTo>
                      <a:pt x="178" y="15"/>
                    </a:moveTo>
                    <a:cubicBezTo>
                      <a:pt x="177" y="15"/>
                      <a:pt x="176" y="14"/>
                      <a:pt x="175" y="14"/>
                    </a:cubicBezTo>
                    <a:cubicBezTo>
                      <a:pt x="174" y="14"/>
                      <a:pt x="173" y="14"/>
                      <a:pt x="172" y="14"/>
                    </a:cubicBezTo>
                    <a:cubicBezTo>
                      <a:pt x="172" y="13"/>
                      <a:pt x="173" y="12"/>
                      <a:pt x="173" y="11"/>
                    </a:cubicBezTo>
                    <a:cubicBezTo>
                      <a:pt x="175" y="11"/>
                      <a:pt x="176" y="11"/>
                      <a:pt x="178" y="11"/>
                    </a:cubicBezTo>
                    <a:cubicBezTo>
                      <a:pt x="178" y="11"/>
                      <a:pt x="179" y="11"/>
                      <a:pt x="178" y="11"/>
                    </a:cubicBezTo>
                    <a:cubicBezTo>
                      <a:pt x="178" y="10"/>
                      <a:pt x="178" y="10"/>
                      <a:pt x="177" y="9"/>
                    </a:cubicBezTo>
                    <a:cubicBezTo>
                      <a:pt x="176" y="9"/>
                      <a:pt x="175" y="9"/>
                      <a:pt x="174" y="9"/>
                    </a:cubicBezTo>
                    <a:cubicBezTo>
                      <a:pt x="174" y="9"/>
                      <a:pt x="174" y="9"/>
                      <a:pt x="174" y="9"/>
                    </a:cubicBezTo>
                    <a:cubicBezTo>
                      <a:pt x="174" y="7"/>
                      <a:pt x="175" y="5"/>
                      <a:pt x="175" y="5"/>
                    </a:cubicBezTo>
                    <a:cubicBezTo>
                      <a:pt x="175" y="5"/>
                      <a:pt x="176" y="5"/>
                      <a:pt x="176" y="5"/>
                    </a:cubicBezTo>
                    <a:cubicBezTo>
                      <a:pt x="177" y="5"/>
                      <a:pt x="178" y="5"/>
                      <a:pt x="179" y="5"/>
                    </a:cubicBezTo>
                    <a:cubicBezTo>
                      <a:pt x="181" y="5"/>
                      <a:pt x="181" y="5"/>
                      <a:pt x="182" y="5"/>
                    </a:cubicBezTo>
                    <a:cubicBezTo>
                      <a:pt x="182" y="6"/>
                      <a:pt x="182" y="6"/>
                      <a:pt x="182" y="7"/>
                    </a:cubicBezTo>
                    <a:cubicBezTo>
                      <a:pt x="181" y="10"/>
                      <a:pt x="180" y="13"/>
                      <a:pt x="179" y="15"/>
                    </a:cubicBezTo>
                    <a:cubicBezTo>
                      <a:pt x="179" y="16"/>
                      <a:pt x="179" y="16"/>
                      <a:pt x="178" y="16"/>
                    </a:cubicBezTo>
                    <a:cubicBezTo>
                      <a:pt x="178" y="16"/>
                      <a:pt x="178" y="15"/>
                      <a:pt x="178" y="15"/>
                    </a:cubicBezTo>
                    <a:close/>
                    <a:moveTo>
                      <a:pt x="191" y="19"/>
                    </a:moveTo>
                    <a:cubicBezTo>
                      <a:pt x="191" y="19"/>
                      <a:pt x="192" y="20"/>
                      <a:pt x="192" y="20"/>
                    </a:cubicBezTo>
                    <a:cubicBezTo>
                      <a:pt x="194" y="20"/>
                      <a:pt x="196" y="20"/>
                      <a:pt x="200" y="21"/>
                    </a:cubicBezTo>
                    <a:cubicBezTo>
                      <a:pt x="198" y="29"/>
                      <a:pt x="195" y="36"/>
                      <a:pt x="194" y="42"/>
                    </a:cubicBezTo>
                    <a:cubicBezTo>
                      <a:pt x="193" y="42"/>
                      <a:pt x="193" y="43"/>
                      <a:pt x="193" y="43"/>
                    </a:cubicBezTo>
                    <a:cubicBezTo>
                      <a:pt x="192" y="44"/>
                      <a:pt x="192" y="43"/>
                      <a:pt x="191" y="43"/>
                    </a:cubicBezTo>
                    <a:cubicBezTo>
                      <a:pt x="190" y="43"/>
                      <a:pt x="190" y="42"/>
                      <a:pt x="189" y="42"/>
                    </a:cubicBezTo>
                    <a:cubicBezTo>
                      <a:pt x="188" y="41"/>
                      <a:pt x="188" y="41"/>
                      <a:pt x="188" y="41"/>
                    </a:cubicBezTo>
                    <a:cubicBezTo>
                      <a:pt x="189" y="44"/>
                      <a:pt x="190" y="46"/>
                      <a:pt x="191" y="47"/>
                    </a:cubicBezTo>
                    <a:cubicBezTo>
                      <a:pt x="191" y="48"/>
                      <a:pt x="191" y="49"/>
                      <a:pt x="192" y="49"/>
                    </a:cubicBezTo>
                    <a:cubicBezTo>
                      <a:pt x="192" y="49"/>
                      <a:pt x="193" y="49"/>
                      <a:pt x="193" y="49"/>
                    </a:cubicBezTo>
                    <a:cubicBezTo>
                      <a:pt x="194" y="49"/>
                      <a:pt x="194" y="48"/>
                      <a:pt x="195" y="47"/>
                    </a:cubicBezTo>
                    <a:cubicBezTo>
                      <a:pt x="196" y="46"/>
                      <a:pt x="196" y="45"/>
                      <a:pt x="197" y="44"/>
                    </a:cubicBezTo>
                    <a:cubicBezTo>
                      <a:pt x="198" y="37"/>
                      <a:pt x="201" y="27"/>
                      <a:pt x="204" y="15"/>
                    </a:cubicBezTo>
                    <a:cubicBezTo>
                      <a:pt x="205" y="13"/>
                      <a:pt x="206" y="11"/>
                      <a:pt x="206" y="11"/>
                    </a:cubicBezTo>
                    <a:cubicBezTo>
                      <a:pt x="207" y="10"/>
                      <a:pt x="207" y="9"/>
                      <a:pt x="207" y="9"/>
                    </a:cubicBezTo>
                    <a:cubicBezTo>
                      <a:pt x="206" y="8"/>
                      <a:pt x="205" y="7"/>
                      <a:pt x="204" y="6"/>
                    </a:cubicBezTo>
                    <a:cubicBezTo>
                      <a:pt x="204" y="6"/>
                      <a:pt x="203" y="6"/>
                      <a:pt x="202" y="6"/>
                    </a:cubicBezTo>
                    <a:cubicBezTo>
                      <a:pt x="201" y="6"/>
                      <a:pt x="200" y="6"/>
                      <a:pt x="199" y="6"/>
                    </a:cubicBezTo>
                    <a:cubicBezTo>
                      <a:pt x="198" y="6"/>
                      <a:pt x="196" y="6"/>
                      <a:pt x="194" y="6"/>
                    </a:cubicBezTo>
                    <a:cubicBezTo>
                      <a:pt x="194" y="5"/>
                      <a:pt x="193" y="4"/>
                      <a:pt x="192" y="4"/>
                    </a:cubicBezTo>
                    <a:cubicBezTo>
                      <a:pt x="192" y="4"/>
                      <a:pt x="192" y="3"/>
                      <a:pt x="192" y="4"/>
                    </a:cubicBezTo>
                    <a:cubicBezTo>
                      <a:pt x="191" y="4"/>
                      <a:pt x="191" y="4"/>
                      <a:pt x="192" y="4"/>
                    </a:cubicBezTo>
                    <a:cubicBezTo>
                      <a:pt x="192" y="6"/>
                      <a:pt x="192" y="7"/>
                      <a:pt x="191" y="9"/>
                    </a:cubicBezTo>
                    <a:cubicBezTo>
                      <a:pt x="191" y="11"/>
                      <a:pt x="190" y="13"/>
                      <a:pt x="190" y="15"/>
                    </a:cubicBezTo>
                    <a:cubicBezTo>
                      <a:pt x="189" y="16"/>
                      <a:pt x="189" y="18"/>
                      <a:pt x="189" y="19"/>
                    </a:cubicBezTo>
                    <a:cubicBezTo>
                      <a:pt x="189" y="20"/>
                      <a:pt x="189" y="20"/>
                      <a:pt x="190" y="20"/>
                    </a:cubicBezTo>
                    <a:cubicBezTo>
                      <a:pt x="190" y="21"/>
                      <a:pt x="191" y="21"/>
                      <a:pt x="191" y="20"/>
                    </a:cubicBezTo>
                    <a:cubicBezTo>
                      <a:pt x="191" y="19"/>
                      <a:pt x="191" y="19"/>
                      <a:pt x="191" y="19"/>
                    </a:cubicBezTo>
                    <a:close/>
                    <a:moveTo>
                      <a:pt x="200" y="19"/>
                    </a:moveTo>
                    <a:cubicBezTo>
                      <a:pt x="199" y="18"/>
                      <a:pt x="198" y="18"/>
                      <a:pt x="197" y="18"/>
                    </a:cubicBezTo>
                    <a:cubicBezTo>
                      <a:pt x="195" y="18"/>
                      <a:pt x="193" y="18"/>
                      <a:pt x="192" y="18"/>
                    </a:cubicBezTo>
                    <a:cubicBezTo>
                      <a:pt x="192" y="17"/>
                      <a:pt x="192" y="17"/>
                      <a:pt x="192" y="16"/>
                    </a:cubicBezTo>
                    <a:cubicBezTo>
                      <a:pt x="192" y="15"/>
                      <a:pt x="192" y="14"/>
                      <a:pt x="193" y="13"/>
                    </a:cubicBezTo>
                    <a:cubicBezTo>
                      <a:pt x="193" y="13"/>
                      <a:pt x="193" y="13"/>
                      <a:pt x="193" y="14"/>
                    </a:cubicBezTo>
                    <a:cubicBezTo>
                      <a:pt x="195" y="14"/>
                      <a:pt x="197" y="14"/>
                      <a:pt x="198" y="14"/>
                    </a:cubicBezTo>
                    <a:cubicBezTo>
                      <a:pt x="199" y="14"/>
                      <a:pt x="200" y="14"/>
                      <a:pt x="199" y="14"/>
                    </a:cubicBezTo>
                    <a:cubicBezTo>
                      <a:pt x="199" y="13"/>
                      <a:pt x="199" y="13"/>
                      <a:pt x="198" y="12"/>
                    </a:cubicBezTo>
                    <a:cubicBezTo>
                      <a:pt x="197" y="12"/>
                      <a:pt x="196" y="12"/>
                      <a:pt x="195" y="12"/>
                    </a:cubicBezTo>
                    <a:cubicBezTo>
                      <a:pt x="194" y="12"/>
                      <a:pt x="194" y="12"/>
                      <a:pt x="193" y="12"/>
                    </a:cubicBezTo>
                    <a:cubicBezTo>
                      <a:pt x="194" y="10"/>
                      <a:pt x="194" y="9"/>
                      <a:pt x="195" y="8"/>
                    </a:cubicBezTo>
                    <a:cubicBezTo>
                      <a:pt x="195" y="8"/>
                      <a:pt x="195" y="8"/>
                      <a:pt x="195" y="8"/>
                    </a:cubicBezTo>
                    <a:cubicBezTo>
                      <a:pt x="197" y="8"/>
                      <a:pt x="199" y="8"/>
                      <a:pt x="201" y="8"/>
                    </a:cubicBezTo>
                    <a:cubicBezTo>
                      <a:pt x="202" y="8"/>
                      <a:pt x="202" y="8"/>
                      <a:pt x="202" y="9"/>
                    </a:cubicBezTo>
                    <a:cubicBezTo>
                      <a:pt x="202" y="10"/>
                      <a:pt x="202" y="11"/>
                      <a:pt x="202" y="12"/>
                    </a:cubicBezTo>
                    <a:cubicBezTo>
                      <a:pt x="201" y="15"/>
                      <a:pt x="201" y="17"/>
                      <a:pt x="200" y="20"/>
                    </a:cubicBezTo>
                    <a:cubicBezTo>
                      <a:pt x="200" y="19"/>
                      <a:pt x="200" y="19"/>
                      <a:pt x="200" y="19"/>
                    </a:cubicBezTo>
                    <a:close/>
                    <a:moveTo>
                      <a:pt x="90" y="28"/>
                    </a:moveTo>
                    <a:cubicBezTo>
                      <a:pt x="91" y="29"/>
                      <a:pt x="94" y="31"/>
                      <a:pt x="98" y="34"/>
                    </a:cubicBezTo>
                    <a:cubicBezTo>
                      <a:pt x="102" y="37"/>
                      <a:pt x="105" y="39"/>
                      <a:pt x="108" y="41"/>
                    </a:cubicBezTo>
                    <a:cubicBezTo>
                      <a:pt x="110" y="42"/>
                      <a:pt x="111" y="42"/>
                      <a:pt x="112" y="42"/>
                    </a:cubicBezTo>
                    <a:cubicBezTo>
                      <a:pt x="114" y="41"/>
                      <a:pt x="117" y="39"/>
                      <a:pt x="119" y="39"/>
                    </a:cubicBezTo>
                    <a:cubicBezTo>
                      <a:pt x="120" y="38"/>
                      <a:pt x="121" y="38"/>
                      <a:pt x="121" y="38"/>
                    </a:cubicBezTo>
                    <a:cubicBezTo>
                      <a:pt x="120" y="37"/>
                      <a:pt x="120" y="37"/>
                      <a:pt x="119" y="37"/>
                    </a:cubicBezTo>
                    <a:cubicBezTo>
                      <a:pt x="117" y="37"/>
                      <a:pt x="115" y="37"/>
                      <a:pt x="113" y="36"/>
                    </a:cubicBezTo>
                    <a:cubicBezTo>
                      <a:pt x="111" y="36"/>
                      <a:pt x="109" y="36"/>
                      <a:pt x="108" y="36"/>
                    </a:cubicBezTo>
                    <a:cubicBezTo>
                      <a:pt x="106" y="35"/>
                      <a:pt x="103" y="34"/>
                      <a:pt x="100" y="32"/>
                    </a:cubicBezTo>
                    <a:cubicBezTo>
                      <a:pt x="95" y="29"/>
                      <a:pt x="92" y="27"/>
                      <a:pt x="90" y="26"/>
                    </a:cubicBezTo>
                    <a:cubicBezTo>
                      <a:pt x="90" y="25"/>
                      <a:pt x="90" y="24"/>
                      <a:pt x="90" y="24"/>
                    </a:cubicBezTo>
                    <a:cubicBezTo>
                      <a:pt x="93" y="22"/>
                      <a:pt x="97" y="20"/>
                      <a:pt x="102" y="18"/>
                    </a:cubicBezTo>
                    <a:cubicBezTo>
                      <a:pt x="103" y="18"/>
                      <a:pt x="104" y="18"/>
                      <a:pt x="104" y="17"/>
                    </a:cubicBezTo>
                    <a:cubicBezTo>
                      <a:pt x="105" y="17"/>
                      <a:pt x="105" y="17"/>
                      <a:pt x="106" y="16"/>
                    </a:cubicBezTo>
                    <a:cubicBezTo>
                      <a:pt x="105" y="16"/>
                      <a:pt x="105" y="15"/>
                      <a:pt x="104" y="15"/>
                    </a:cubicBezTo>
                    <a:cubicBezTo>
                      <a:pt x="103" y="15"/>
                      <a:pt x="102" y="15"/>
                      <a:pt x="101" y="15"/>
                    </a:cubicBezTo>
                    <a:cubicBezTo>
                      <a:pt x="100" y="15"/>
                      <a:pt x="99" y="15"/>
                      <a:pt x="99" y="15"/>
                    </a:cubicBezTo>
                    <a:cubicBezTo>
                      <a:pt x="96" y="17"/>
                      <a:pt x="93" y="19"/>
                      <a:pt x="89" y="21"/>
                    </a:cubicBezTo>
                    <a:cubicBezTo>
                      <a:pt x="89" y="20"/>
                      <a:pt x="88" y="19"/>
                      <a:pt x="88" y="17"/>
                    </a:cubicBezTo>
                    <a:cubicBezTo>
                      <a:pt x="88" y="16"/>
                      <a:pt x="87" y="15"/>
                      <a:pt x="87" y="14"/>
                    </a:cubicBezTo>
                    <a:cubicBezTo>
                      <a:pt x="87" y="12"/>
                      <a:pt x="86" y="11"/>
                      <a:pt x="86" y="9"/>
                    </a:cubicBezTo>
                    <a:cubicBezTo>
                      <a:pt x="86" y="8"/>
                      <a:pt x="86" y="8"/>
                      <a:pt x="86" y="8"/>
                    </a:cubicBezTo>
                    <a:cubicBezTo>
                      <a:pt x="85" y="7"/>
                      <a:pt x="83" y="7"/>
                      <a:pt x="82" y="7"/>
                    </a:cubicBezTo>
                    <a:cubicBezTo>
                      <a:pt x="81" y="7"/>
                      <a:pt x="80" y="7"/>
                      <a:pt x="80" y="8"/>
                    </a:cubicBezTo>
                    <a:cubicBezTo>
                      <a:pt x="79" y="8"/>
                      <a:pt x="79" y="9"/>
                      <a:pt x="80" y="9"/>
                    </a:cubicBezTo>
                    <a:cubicBezTo>
                      <a:pt x="81" y="10"/>
                      <a:pt x="82" y="11"/>
                      <a:pt x="83" y="12"/>
                    </a:cubicBezTo>
                    <a:cubicBezTo>
                      <a:pt x="84" y="16"/>
                      <a:pt x="85" y="20"/>
                      <a:pt x="86" y="23"/>
                    </a:cubicBezTo>
                    <a:cubicBezTo>
                      <a:pt x="83" y="25"/>
                      <a:pt x="79" y="27"/>
                      <a:pt x="76" y="29"/>
                    </a:cubicBezTo>
                    <a:cubicBezTo>
                      <a:pt x="75" y="29"/>
                      <a:pt x="75" y="30"/>
                      <a:pt x="76" y="30"/>
                    </a:cubicBezTo>
                    <a:cubicBezTo>
                      <a:pt x="76" y="30"/>
                      <a:pt x="77" y="30"/>
                      <a:pt x="78" y="30"/>
                    </a:cubicBezTo>
                    <a:cubicBezTo>
                      <a:pt x="79" y="30"/>
                      <a:pt x="79" y="30"/>
                      <a:pt x="80" y="30"/>
                    </a:cubicBezTo>
                    <a:cubicBezTo>
                      <a:pt x="82" y="28"/>
                      <a:pt x="84" y="27"/>
                      <a:pt x="87" y="25"/>
                    </a:cubicBezTo>
                    <a:cubicBezTo>
                      <a:pt x="87" y="26"/>
                      <a:pt x="87" y="26"/>
                      <a:pt x="87" y="26"/>
                    </a:cubicBezTo>
                    <a:cubicBezTo>
                      <a:pt x="88" y="30"/>
                      <a:pt x="88" y="33"/>
                      <a:pt x="87" y="36"/>
                    </a:cubicBezTo>
                    <a:cubicBezTo>
                      <a:pt x="87" y="38"/>
                      <a:pt x="86" y="41"/>
                      <a:pt x="85" y="43"/>
                    </a:cubicBezTo>
                    <a:cubicBezTo>
                      <a:pt x="84" y="45"/>
                      <a:pt x="82" y="48"/>
                      <a:pt x="79" y="51"/>
                    </a:cubicBezTo>
                    <a:cubicBezTo>
                      <a:pt x="79" y="51"/>
                      <a:pt x="79" y="52"/>
                      <a:pt x="79" y="52"/>
                    </a:cubicBezTo>
                    <a:cubicBezTo>
                      <a:pt x="79" y="52"/>
                      <a:pt x="79" y="52"/>
                      <a:pt x="80" y="52"/>
                    </a:cubicBezTo>
                    <a:cubicBezTo>
                      <a:pt x="80" y="52"/>
                      <a:pt x="81" y="51"/>
                      <a:pt x="83" y="49"/>
                    </a:cubicBezTo>
                    <a:cubicBezTo>
                      <a:pt x="84" y="48"/>
                      <a:pt x="86" y="46"/>
                      <a:pt x="88" y="44"/>
                    </a:cubicBezTo>
                    <a:cubicBezTo>
                      <a:pt x="89" y="42"/>
                      <a:pt x="90" y="40"/>
                      <a:pt x="90" y="38"/>
                    </a:cubicBezTo>
                    <a:cubicBezTo>
                      <a:pt x="91" y="36"/>
                      <a:pt x="91" y="33"/>
                      <a:pt x="91" y="30"/>
                    </a:cubicBezTo>
                    <a:cubicBezTo>
                      <a:pt x="90" y="29"/>
                      <a:pt x="90" y="29"/>
                      <a:pt x="90" y="28"/>
                    </a:cubicBezTo>
                    <a:close/>
                    <a:moveTo>
                      <a:pt x="10" y="68"/>
                    </a:moveTo>
                    <a:cubicBezTo>
                      <a:pt x="11" y="68"/>
                      <a:pt x="12" y="67"/>
                      <a:pt x="12" y="67"/>
                    </a:cubicBezTo>
                    <a:cubicBezTo>
                      <a:pt x="13" y="67"/>
                      <a:pt x="13" y="66"/>
                      <a:pt x="13" y="66"/>
                    </a:cubicBezTo>
                    <a:cubicBezTo>
                      <a:pt x="13" y="66"/>
                      <a:pt x="13" y="66"/>
                      <a:pt x="13" y="66"/>
                    </a:cubicBezTo>
                    <a:cubicBezTo>
                      <a:pt x="13" y="65"/>
                      <a:pt x="13" y="65"/>
                      <a:pt x="12" y="65"/>
                    </a:cubicBezTo>
                    <a:cubicBezTo>
                      <a:pt x="11" y="65"/>
                      <a:pt x="11" y="65"/>
                      <a:pt x="10" y="65"/>
                    </a:cubicBezTo>
                    <a:cubicBezTo>
                      <a:pt x="10" y="65"/>
                      <a:pt x="10" y="66"/>
                      <a:pt x="10" y="66"/>
                    </a:cubicBezTo>
                    <a:cubicBezTo>
                      <a:pt x="10" y="65"/>
                      <a:pt x="10" y="65"/>
                      <a:pt x="9" y="64"/>
                    </a:cubicBezTo>
                    <a:cubicBezTo>
                      <a:pt x="9" y="63"/>
                      <a:pt x="9" y="63"/>
                      <a:pt x="9" y="62"/>
                    </a:cubicBezTo>
                    <a:cubicBezTo>
                      <a:pt x="9" y="62"/>
                      <a:pt x="9" y="62"/>
                      <a:pt x="9" y="62"/>
                    </a:cubicBezTo>
                    <a:cubicBezTo>
                      <a:pt x="8" y="62"/>
                      <a:pt x="8" y="62"/>
                      <a:pt x="7" y="62"/>
                    </a:cubicBezTo>
                    <a:cubicBezTo>
                      <a:pt x="6" y="62"/>
                      <a:pt x="6" y="62"/>
                      <a:pt x="6" y="62"/>
                    </a:cubicBezTo>
                    <a:cubicBezTo>
                      <a:pt x="5" y="63"/>
                      <a:pt x="5" y="63"/>
                      <a:pt x="6" y="63"/>
                    </a:cubicBezTo>
                    <a:cubicBezTo>
                      <a:pt x="6" y="63"/>
                      <a:pt x="7" y="64"/>
                      <a:pt x="7" y="64"/>
                    </a:cubicBezTo>
                    <a:cubicBezTo>
                      <a:pt x="7" y="65"/>
                      <a:pt x="8" y="66"/>
                      <a:pt x="8" y="67"/>
                    </a:cubicBezTo>
                    <a:cubicBezTo>
                      <a:pt x="8" y="67"/>
                      <a:pt x="8" y="67"/>
                      <a:pt x="8" y="67"/>
                    </a:cubicBezTo>
                    <a:cubicBezTo>
                      <a:pt x="7" y="68"/>
                      <a:pt x="6" y="69"/>
                      <a:pt x="5" y="70"/>
                    </a:cubicBezTo>
                    <a:cubicBezTo>
                      <a:pt x="5" y="70"/>
                      <a:pt x="5" y="70"/>
                      <a:pt x="5" y="70"/>
                    </a:cubicBezTo>
                    <a:cubicBezTo>
                      <a:pt x="5" y="70"/>
                      <a:pt x="6" y="70"/>
                      <a:pt x="6" y="70"/>
                    </a:cubicBezTo>
                    <a:cubicBezTo>
                      <a:pt x="7" y="70"/>
                      <a:pt x="8" y="69"/>
                      <a:pt x="9" y="69"/>
                    </a:cubicBezTo>
                    <a:cubicBezTo>
                      <a:pt x="9" y="69"/>
                      <a:pt x="9" y="70"/>
                      <a:pt x="9" y="71"/>
                    </a:cubicBezTo>
                    <a:cubicBezTo>
                      <a:pt x="9" y="72"/>
                      <a:pt x="9" y="72"/>
                      <a:pt x="9" y="72"/>
                    </a:cubicBezTo>
                    <a:cubicBezTo>
                      <a:pt x="10" y="72"/>
                      <a:pt x="10" y="72"/>
                      <a:pt x="10" y="72"/>
                    </a:cubicBezTo>
                    <a:cubicBezTo>
                      <a:pt x="10" y="72"/>
                      <a:pt x="10" y="71"/>
                      <a:pt x="10" y="70"/>
                    </a:cubicBezTo>
                    <a:cubicBezTo>
                      <a:pt x="10" y="70"/>
                      <a:pt x="10" y="69"/>
                      <a:pt x="10" y="68"/>
                    </a:cubicBezTo>
                    <a:close/>
                    <a:moveTo>
                      <a:pt x="17" y="72"/>
                    </a:moveTo>
                    <a:cubicBezTo>
                      <a:pt x="18" y="71"/>
                      <a:pt x="18" y="71"/>
                      <a:pt x="19" y="71"/>
                    </a:cubicBezTo>
                    <a:cubicBezTo>
                      <a:pt x="20" y="71"/>
                      <a:pt x="20" y="70"/>
                      <a:pt x="20" y="70"/>
                    </a:cubicBezTo>
                    <a:cubicBezTo>
                      <a:pt x="20" y="70"/>
                      <a:pt x="20" y="70"/>
                      <a:pt x="20" y="70"/>
                    </a:cubicBezTo>
                    <a:cubicBezTo>
                      <a:pt x="20" y="69"/>
                      <a:pt x="20" y="69"/>
                      <a:pt x="19" y="69"/>
                    </a:cubicBezTo>
                    <a:cubicBezTo>
                      <a:pt x="18" y="69"/>
                      <a:pt x="18" y="69"/>
                      <a:pt x="18" y="69"/>
                    </a:cubicBezTo>
                    <a:cubicBezTo>
                      <a:pt x="17" y="69"/>
                      <a:pt x="17" y="70"/>
                      <a:pt x="16" y="70"/>
                    </a:cubicBezTo>
                    <a:cubicBezTo>
                      <a:pt x="16" y="70"/>
                      <a:pt x="16" y="69"/>
                      <a:pt x="16" y="69"/>
                    </a:cubicBezTo>
                    <a:cubicBezTo>
                      <a:pt x="16" y="68"/>
                      <a:pt x="16" y="68"/>
                      <a:pt x="16" y="68"/>
                    </a:cubicBezTo>
                    <a:cubicBezTo>
                      <a:pt x="16" y="67"/>
                      <a:pt x="15" y="67"/>
                      <a:pt x="15" y="67"/>
                    </a:cubicBezTo>
                    <a:cubicBezTo>
                      <a:pt x="15" y="67"/>
                      <a:pt x="15" y="67"/>
                      <a:pt x="14" y="67"/>
                    </a:cubicBezTo>
                    <a:cubicBezTo>
                      <a:pt x="13" y="67"/>
                      <a:pt x="13" y="67"/>
                      <a:pt x="12" y="68"/>
                    </a:cubicBezTo>
                    <a:cubicBezTo>
                      <a:pt x="12" y="68"/>
                      <a:pt x="12" y="68"/>
                      <a:pt x="13" y="68"/>
                    </a:cubicBezTo>
                    <a:cubicBezTo>
                      <a:pt x="13" y="69"/>
                      <a:pt x="14" y="69"/>
                      <a:pt x="14" y="69"/>
                    </a:cubicBezTo>
                    <a:cubicBezTo>
                      <a:pt x="14" y="70"/>
                      <a:pt x="14" y="70"/>
                      <a:pt x="15" y="71"/>
                    </a:cubicBezTo>
                    <a:cubicBezTo>
                      <a:pt x="14" y="72"/>
                      <a:pt x="13" y="72"/>
                      <a:pt x="12" y="73"/>
                    </a:cubicBezTo>
                    <a:cubicBezTo>
                      <a:pt x="12" y="73"/>
                      <a:pt x="12" y="73"/>
                      <a:pt x="12" y="73"/>
                    </a:cubicBezTo>
                    <a:cubicBezTo>
                      <a:pt x="12" y="74"/>
                      <a:pt x="13" y="74"/>
                      <a:pt x="13" y="73"/>
                    </a:cubicBezTo>
                    <a:cubicBezTo>
                      <a:pt x="14" y="73"/>
                      <a:pt x="15" y="73"/>
                      <a:pt x="15" y="72"/>
                    </a:cubicBezTo>
                    <a:cubicBezTo>
                      <a:pt x="15" y="72"/>
                      <a:pt x="15" y="72"/>
                      <a:pt x="15" y="73"/>
                    </a:cubicBezTo>
                    <a:cubicBezTo>
                      <a:pt x="16" y="74"/>
                      <a:pt x="16" y="75"/>
                      <a:pt x="17" y="76"/>
                    </a:cubicBezTo>
                    <a:cubicBezTo>
                      <a:pt x="17" y="77"/>
                      <a:pt x="17" y="77"/>
                      <a:pt x="17" y="77"/>
                    </a:cubicBezTo>
                    <a:cubicBezTo>
                      <a:pt x="17" y="77"/>
                      <a:pt x="17" y="77"/>
                      <a:pt x="17" y="77"/>
                    </a:cubicBezTo>
                    <a:cubicBezTo>
                      <a:pt x="17" y="77"/>
                      <a:pt x="17" y="76"/>
                      <a:pt x="17" y="76"/>
                    </a:cubicBezTo>
                    <a:cubicBezTo>
                      <a:pt x="17" y="75"/>
                      <a:pt x="17" y="74"/>
                      <a:pt x="17" y="73"/>
                    </a:cubicBezTo>
                    <a:cubicBezTo>
                      <a:pt x="17" y="73"/>
                      <a:pt x="17" y="72"/>
                      <a:pt x="17" y="72"/>
                    </a:cubicBezTo>
                    <a:close/>
                    <a:moveTo>
                      <a:pt x="14" y="88"/>
                    </a:moveTo>
                    <a:cubicBezTo>
                      <a:pt x="16" y="88"/>
                      <a:pt x="16" y="87"/>
                      <a:pt x="17" y="86"/>
                    </a:cubicBezTo>
                    <a:cubicBezTo>
                      <a:pt x="18" y="83"/>
                      <a:pt x="18" y="81"/>
                      <a:pt x="20" y="78"/>
                    </a:cubicBezTo>
                    <a:cubicBezTo>
                      <a:pt x="21" y="75"/>
                      <a:pt x="23" y="71"/>
                      <a:pt x="25" y="66"/>
                    </a:cubicBezTo>
                    <a:cubicBezTo>
                      <a:pt x="26" y="64"/>
                      <a:pt x="27" y="62"/>
                      <a:pt x="28" y="61"/>
                    </a:cubicBezTo>
                    <a:cubicBezTo>
                      <a:pt x="28" y="61"/>
                      <a:pt x="29" y="61"/>
                      <a:pt x="29" y="61"/>
                    </a:cubicBezTo>
                    <a:cubicBezTo>
                      <a:pt x="29" y="61"/>
                      <a:pt x="29" y="61"/>
                      <a:pt x="29" y="62"/>
                    </a:cubicBezTo>
                    <a:cubicBezTo>
                      <a:pt x="30" y="63"/>
                      <a:pt x="31" y="63"/>
                      <a:pt x="31" y="64"/>
                    </a:cubicBezTo>
                    <a:cubicBezTo>
                      <a:pt x="31" y="65"/>
                      <a:pt x="32" y="65"/>
                      <a:pt x="32" y="65"/>
                    </a:cubicBezTo>
                    <a:cubicBezTo>
                      <a:pt x="32" y="65"/>
                      <a:pt x="32" y="64"/>
                      <a:pt x="32" y="64"/>
                    </a:cubicBezTo>
                    <a:cubicBezTo>
                      <a:pt x="32" y="61"/>
                      <a:pt x="33" y="59"/>
                      <a:pt x="33" y="58"/>
                    </a:cubicBezTo>
                    <a:cubicBezTo>
                      <a:pt x="34" y="57"/>
                      <a:pt x="34" y="56"/>
                      <a:pt x="33" y="56"/>
                    </a:cubicBezTo>
                    <a:cubicBezTo>
                      <a:pt x="33" y="56"/>
                      <a:pt x="31" y="56"/>
                      <a:pt x="28" y="57"/>
                    </a:cubicBezTo>
                    <a:cubicBezTo>
                      <a:pt x="28" y="58"/>
                      <a:pt x="27" y="58"/>
                      <a:pt x="27" y="59"/>
                    </a:cubicBezTo>
                    <a:cubicBezTo>
                      <a:pt x="26" y="60"/>
                      <a:pt x="25" y="62"/>
                      <a:pt x="25" y="63"/>
                    </a:cubicBezTo>
                    <a:cubicBezTo>
                      <a:pt x="21" y="59"/>
                      <a:pt x="18" y="56"/>
                      <a:pt x="17" y="54"/>
                    </a:cubicBezTo>
                    <a:cubicBezTo>
                      <a:pt x="17" y="53"/>
                      <a:pt x="17" y="53"/>
                      <a:pt x="16" y="53"/>
                    </a:cubicBezTo>
                    <a:cubicBezTo>
                      <a:pt x="16" y="53"/>
                      <a:pt x="14" y="53"/>
                      <a:pt x="13" y="54"/>
                    </a:cubicBezTo>
                    <a:cubicBezTo>
                      <a:pt x="12" y="55"/>
                      <a:pt x="12" y="55"/>
                      <a:pt x="12" y="55"/>
                    </a:cubicBezTo>
                    <a:cubicBezTo>
                      <a:pt x="11" y="57"/>
                      <a:pt x="10" y="59"/>
                      <a:pt x="10" y="61"/>
                    </a:cubicBezTo>
                    <a:cubicBezTo>
                      <a:pt x="9" y="61"/>
                      <a:pt x="9" y="62"/>
                      <a:pt x="10" y="62"/>
                    </a:cubicBezTo>
                    <a:cubicBezTo>
                      <a:pt x="10" y="62"/>
                      <a:pt x="11" y="61"/>
                      <a:pt x="11" y="61"/>
                    </a:cubicBezTo>
                    <a:cubicBezTo>
                      <a:pt x="12" y="61"/>
                      <a:pt x="12" y="60"/>
                      <a:pt x="12" y="59"/>
                    </a:cubicBezTo>
                    <a:cubicBezTo>
                      <a:pt x="13" y="59"/>
                      <a:pt x="13" y="58"/>
                      <a:pt x="13" y="57"/>
                    </a:cubicBezTo>
                    <a:cubicBezTo>
                      <a:pt x="13" y="57"/>
                      <a:pt x="13" y="57"/>
                      <a:pt x="13" y="57"/>
                    </a:cubicBezTo>
                    <a:cubicBezTo>
                      <a:pt x="14" y="57"/>
                      <a:pt x="14" y="57"/>
                      <a:pt x="15" y="57"/>
                    </a:cubicBezTo>
                    <a:cubicBezTo>
                      <a:pt x="15" y="58"/>
                      <a:pt x="16" y="58"/>
                      <a:pt x="17" y="59"/>
                    </a:cubicBezTo>
                    <a:cubicBezTo>
                      <a:pt x="16" y="59"/>
                      <a:pt x="16" y="59"/>
                      <a:pt x="16" y="60"/>
                    </a:cubicBezTo>
                    <a:cubicBezTo>
                      <a:pt x="15" y="60"/>
                      <a:pt x="15" y="61"/>
                      <a:pt x="14" y="62"/>
                    </a:cubicBezTo>
                    <a:cubicBezTo>
                      <a:pt x="14" y="63"/>
                      <a:pt x="14" y="63"/>
                      <a:pt x="14" y="64"/>
                    </a:cubicBezTo>
                    <a:cubicBezTo>
                      <a:pt x="13" y="65"/>
                      <a:pt x="14" y="65"/>
                      <a:pt x="14" y="65"/>
                    </a:cubicBezTo>
                    <a:cubicBezTo>
                      <a:pt x="15" y="64"/>
                      <a:pt x="15" y="64"/>
                      <a:pt x="15" y="64"/>
                    </a:cubicBezTo>
                    <a:cubicBezTo>
                      <a:pt x="16" y="62"/>
                      <a:pt x="17" y="61"/>
                      <a:pt x="17" y="60"/>
                    </a:cubicBezTo>
                    <a:cubicBezTo>
                      <a:pt x="18" y="60"/>
                      <a:pt x="19" y="61"/>
                      <a:pt x="20" y="62"/>
                    </a:cubicBezTo>
                    <a:cubicBezTo>
                      <a:pt x="19" y="62"/>
                      <a:pt x="19" y="62"/>
                      <a:pt x="19" y="63"/>
                    </a:cubicBezTo>
                    <a:cubicBezTo>
                      <a:pt x="18" y="63"/>
                      <a:pt x="18" y="64"/>
                      <a:pt x="18" y="65"/>
                    </a:cubicBezTo>
                    <a:cubicBezTo>
                      <a:pt x="18" y="66"/>
                      <a:pt x="17" y="67"/>
                      <a:pt x="17" y="67"/>
                    </a:cubicBezTo>
                    <a:cubicBezTo>
                      <a:pt x="17" y="68"/>
                      <a:pt x="17" y="68"/>
                      <a:pt x="18" y="68"/>
                    </a:cubicBezTo>
                    <a:cubicBezTo>
                      <a:pt x="18" y="68"/>
                      <a:pt x="18" y="67"/>
                      <a:pt x="19" y="67"/>
                    </a:cubicBezTo>
                    <a:cubicBezTo>
                      <a:pt x="19" y="65"/>
                      <a:pt x="20" y="64"/>
                      <a:pt x="21" y="63"/>
                    </a:cubicBezTo>
                    <a:cubicBezTo>
                      <a:pt x="21" y="64"/>
                      <a:pt x="22" y="65"/>
                      <a:pt x="23" y="66"/>
                    </a:cubicBezTo>
                    <a:cubicBezTo>
                      <a:pt x="23" y="67"/>
                      <a:pt x="23" y="67"/>
                      <a:pt x="22" y="68"/>
                    </a:cubicBezTo>
                    <a:cubicBezTo>
                      <a:pt x="21" y="71"/>
                      <a:pt x="19" y="76"/>
                      <a:pt x="16" y="81"/>
                    </a:cubicBezTo>
                    <a:cubicBezTo>
                      <a:pt x="16" y="81"/>
                      <a:pt x="16" y="82"/>
                      <a:pt x="16" y="82"/>
                    </a:cubicBezTo>
                    <a:cubicBezTo>
                      <a:pt x="15" y="81"/>
                      <a:pt x="13" y="81"/>
                      <a:pt x="12" y="80"/>
                    </a:cubicBezTo>
                    <a:cubicBezTo>
                      <a:pt x="12" y="80"/>
                      <a:pt x="12" y="80"/>
                      <a:pt x="12" y="80"/>
                    </a:cubicBezTo>
                    <a:cubicBezTo>
                      <a:pt x="13" y="79"/>
                      <a:pt x="13" y="77"/>
                      <a:pt x="14" y="76"/>
                    </a:cubicBezTo>
                    <a:cubicBezTo>
                      <a:pt x="14" y="75"/>
                      <a:pt x="14" y="75"/>
                      <a:pt x="13" y="75"/>
                    </a:cubicBezTo>
                    <a:cubicBezTo>
                      <a:pt x="13" y="75"/>
                      <a:pt x="12" y="76"/>
                      <a:pt x="12" y="76"/>
                    </a:cubicBezTo>
                    <a:cubicBezTo>
                      <a:pt x="11" y="77"/>
                      <a:pt x="11" y="78"/>
                      <a:pt x="11" y="79"/>
                    </a:cubicBezTo>
                    <a:cubicBezTo>
                      <a:pt x="11" y="79"/>
                      <a:pt x="11" y="79"/>
                      <a:pt x="11" y="80"/>
                    </a:cubicBezTo>
                    <a:cubicBezTo>
                      <a:pt x="10" y="79"/>
                      <a:pt x="10" y="79"/>
                      <a:pt x="9" y="79"/>
                    </a:cubicBezTo>
                    <a:cubicBezTo>
                      <a:pt x="9" y="79"/>
                      <a:pt x="8" y="79"/>
                      <a:pt x="8" y="79"/>
                    </a:cubicBezTo>
                    <a:cubicBezTo>
                      <a:pt x="8" y="77"/>
                      <a:pt x="9" y="75"/>
                      <a:pt x="9" y="74"/>
                    </a:cubicBezTo>
                    <a:cubicBezTo>
                      <a:pt x="10" y="73"/>
                      <a:pt x="10" y="73"/>
                      <a:pt x="9" y="73"/>
                    </a:cubicBezTo>
                    <a:cubicBezTo>
                      <a:pt x="9" y="73"/>
                      <a:pt x="8" y="73"/>
                      <a:pt x="8" y="74"/>
                    </a:cubicBezTo>
                    <a:cubicBezTo>
                      <a:pt x="7" y="75"/>
                      <a:pt x="7" y="75"/>
                      <a:pt x="7" y="77"/>
                    </a:cubicBezTo>
                    <a:cubicBezTo>
                      <a:pt x="7" y="77"/>
                      <a:pt x="7" y="78"/>
                      <a:pt x="7" y="78"/>
                    </a:cubicBezTo>
                    <a:cubicBezTo>
                      <a:pt x="6" y="78"/>
                      <a:pt x="6" y="78"/>
                      <a:pt x="5" y="77"/>
                    </a:cubicBezTo>
                    <a:cubicBezTo>
                      <a:pt x="5" y="77"/>
                      <a:pt x="5" y="77"/>
                      <a:pt x="5" y="77"/>
                    </a:cubicBezTo>
                    <a:cubicBezTo>
                      <a:pt x="5" y="76"/>
                      <a:pt x="4" y="76"/>
                      <a:pt x="4" y="75"/>
                    </a:cubicBezTo>
                    <a:cubicBezTo>
                      <a:pt x="4" y="75"/>
                      <a:pt x="4" y="74"/>
                      <a:pt x="4" y="73"/>
                    </a:cubicBezTo>
                    <a:cubicBezTo>
                      <a:pt x="4" y="73"/>
                      <a:pt x="4" y="72"/>
                      <a:pt x="4" y="71"/>
                    </a:cubicBezTo>
                    <a:cubicBezTo>
                      <a:pt x="4" y="71"/>
                      <a:pt x="4" y="70"/>
                      <a:pt x="4" y="70"/>
                    </a:cubicBezTo>
                    <a:cubicBezTo>
                      <a:pt x="3" y="70"/>
                      <a:pt x="2" y="71"/>
                      <a:pt x="2" y="71"/>
                    </a:cubicBezTo>
                    <a:cubicBezTo>
                      <a:pt x="1" y="72"/>
                      <a:pt x="1" y="72"/>
                      <a:pt x="1" y="72"/>
                    </a:cubicBezTo>
                    <a:cubicBezTo>
                      <a:pt x="0" y="73"/>
                      <a:pt x="1" y="73"/>
                      <a:pt x="1" y="73"/>
                    </a:cubicBezTo>
                    <a:cubicBezTo>
                      <a:pt x="1" y="73"/>
                      <a:pt x="2" y="73"/>
                      <a:pt x="2" y="74"/>
                    </a:cubicBezTo>
                    <a:cubicBezTo>
                      <a:pt x="2" y="75"/>
                      <a:pt x="3" y="75"/>
                      <a:pt x="3" y="76"/>
                    </a:cubicBezTo>
                    <a:cubicBezTo>
                      <a:pt x="3" y="76"/>
                      <a:pt x="3" y="77"/>
                      <a:pt x="4" y="77"/>
                    </a:cubicBezTo>
                    <a:cubicBezTo>
                      <a:pt x="3" y="78"/>
                      <a:pt x="2" y="78"/>
                      <a:pt x="2" y="79"/>
                    </a:cubicBezTo>
                    <a:cubicBezTo>
                      <a:pt x="1" y="79"/>
                      <a:pt x="1" y="80"/>
                      <a:pt x="1" y="80"/>
                    </a:cubicBezTo>
                    <a:cubicBezTo>
                      <a:pt x="1" y="80"/>
                      <a:pt x="2" y="81"/>
                      <a:pt x="2" y="80"/>
                    </a:cubicBezTo>
                    <a:cubicBezTo>
                      <a:pt x="3" y="80"/>
                      <a:pt x="5" y="80"/>
                      <a:pt x="6" y="81"/>
                    </a:cubicBezTo>
                    <a:cubicBezTo>
                      <a:pt x="7" y="81"/>
                      <a:pt x="11" y="82"/>
                      <a:pt x="15" y="84"/>
                    </a:cubicBezTo>
                    <a:cubicBezTo>
                      <a:pt x="15" y="85"/>
                      <a:pt x="14" y="86"/>
                      <a:pt x="13" y="88"/>
                    </a:cubicBezTo>
                    <a:cubicBezTo>
                      <a:pt x="13" y="88"/>
                      <a:pt x="13" y="88"/>
                      <a:pt x="13" y="88"/>
                    </a:cubicBezTo>
                    <a:cubicBezTo>
                      <a:pt x="13" y="88"/>
                      <a:pt x="13" y="88"/>
                      <a:pt x="13" y="88"/>
                    </a:cubicBezTo>
                    <a:cubicBezTo>
                      <a:pt x="12" y="88"/>
                      <a:pt x="12" y="88"/>
                      <a:pt x="11" y="88"/>
                    </a:cubicBezTo>
                    <a:cubicBezTo>
                      <a:pt x="10" y="88"/>
                      <a:pt x="10" y="89"/>
                      <a:pt x="11" y="89"/>
                    </a:cubicBezTo>
                    <a:cubicBezTo>
                      <a:pt x="11" y="89"/>
                      <a:pt x="12" y="89"/>
                      <a:pt x="12" y="89"/>
                    </a:cubicBezTo>
                    <a:cubicBezTo>
                      <a:pt x="12" y="90"/>
                      <a:pt x="13" y="90"/>
                      <a:pt x="13" y="91"/>
                    </a:cubicBezTo>
                    <a:cubicBezTo>
                      <a:pt x="13" y="92"/>
                      <a:pt x="14" y="93"/>
                      <a:pt x="14" y="94"/>
                    </a:cubicBezTo>
                    <a:cubicBezTo>
                      <a:pt x="14" y="95"/>
                      <a:pt x="15" y="95"/>
                      <a:pt x="15" y="95"/>
                    </a:cubicBezTo>
                    <a:cubicBezTo>
                      <a:pt x="16" y="96"/>
                      <a:pt x="17" y="96"/>
                      <a:pt x="18" y="96"/>
                    </a:cubicBezTo>
                    <a:cubicBezTo>
                      <a:pt x="19" y="96"/>
                      <a:pt x="19" y="95"/>
                      <a:pt x="19" y="94"/>
                    </a:cubicBezTo>
                    <a:cubicBezTo>
                      <a:pt x="18" y="93"/>
                      <a:pt x="18" y="92"/>
                      <a:pt x="17" y="91"/>
                    </a:cubicBezTo>
                    <a:cubicBezTo>
                      <a:pt x="16" y="90"/>
                      <a:pt x="15" y="89"/>
                      <a:pt x="14" y="88"/>
                    </a:cubicBezTo>
                    <a:close/>
                    <a:moveTo>
                      <a:pt x="34" y="79"/>
                    </a:moveTo>
                    <a:cubicBezTo>
                      <a:pt x="36" y="76"/>
                      <a:pt x="38" y="72"/>
                      <a:pt x="41" y="68"/>
                    </a:cubicBezTo>
                    <a:cubicBezTo>
                      <a:pt x="41" y="67"/>
                      <a:pt x="42" y="66"/>
                      <a:pt x="42" y="66"/>
                    </a:cubicBezTo>
                    <a:cubicBezTo>
                      <a:pt x="43" y="65"/>
                      <a:pt x="43" y="64"/>
                      <a:pt x="43" y="64"/>
                    </a:cubicBezTo>
                    <a:cubicBezTo>
                      <a:pt x="43" y="64"/>
                      <a:pt x="42" y="64"/>
                      <a:pt x="41" y="64"/>
                    </a:cubicBezTo>
                    <a:cubicBezTo>
                      <a:pt x="40" y="64"/>
                      <a:pt x="39" y="65"/>
                      <a:pt x="38" y="65"/>
                    </a:cubicBezTo>
                    <a:cubicBezTo>
                      <a:pt x="38" y="66"/>
                      <a:pt x="37" y="67"/>
                      <a:pt x="37" y="67"/>
                    </a:cubicBezTo>
                    <a:cubicBezTo>
                      <a:pt x="36" y="70"/>
                      <a:pt x="34" y="74"/>
                      <a:pt x="32" y="79"/>
                    </a:cubicBezTo>
                    <a:cubicBezTo>
                      <a:pt x="32" y="79"/>
                      <a:pt x="32" y="78"/>
                      <a:pt x="32" y="78"/>
                    </a:cubicBezTo>
                    <a:cubicBezTo>
                      <a:pt x="31" y="78"/>
                      <a:pt x="31" y="78"/>
                      <a:pt x="30" y="79"/>
                    </a:cubicBezTo>
                    <a:cubicBezTo>
                      <a:pt x="30" y="77"/>
                      <a:pt x="30" y="76"/>
                      <a:pt x="30" y="74"/>
                    </a:cubicBezTo>
                    <a:cubicBezTo>
                      <a:pt x="30" y="73"/>
                      <a:pt x="30" y="71"/>
                      <a:pt x="30" y="70"/>
                    </a:cubicBezTo>
                    <a:cubicBezTo>
                      <a:pt x="30" y="70"/>
                      <a:pt x="30" y="69"/>
                      <a:pt x="30" y="69"/>
                    </a:cubicBezTo>
                    <a:cubicBezTo>
                      <a:pt x="29" y="69"/>
                      <a:pt x="28" y="70"/>
                      <a:pt x="25" y="71"/>
                    </a:cubicBezTo>
                    <a:cubicBezTo>
                      <a:pt x="25" y="71"/>
                      <a:pt x="24" y="72"/>
                      <a:pt x="24" y="72"/>
                    </a:cubicBezTo>
                    <a:cubicBezTo>
                      <a:pt x="24" y="75"/>
                      <a:pt x="23" y="77"/>
                      <a:pt x="22" y="81"/>
                    </a:cubicBezTo>
                    <a:cubicBezTo>
                      <a:pt x="22" y="82"/>
                      <a:pt x="21" y="83"/>
                      <a:pt x="20" y="84"/>
                    </a:cubicBezTo>
                    <a:cubicBezTo>
                      <a:pt x="19" y="85"/>
                      <a:pt x="19" y="86"/>
                      <a:pt x="20" y="86"/>
                    </a:cubicBezTo>
                    <a:cubicBezTo>
                      <a:pt x="21" y="86"/>
                      <a:pt x="21" y="86"/>
                      <a:pt x="22" y="85"/>
                    </a:cubicBezTo>
                    <a:cubicBezTo>
                      <a:pt x="23" y="85"/>
                      <a:pt x="23" y="84"/>
                      <a:pt x="23" y="82"/>
                    </a:cubicBezTo>
                    <a:cubicBezTo>
                      <a:pt x="24" y="82"/>
                      <a:pt x="24" y="79"/>
                      <a:pt x="25" y="75"/>
                    </a:cubicBezTo>
                    <a:cubicBezTo>
                      <a:pt x="25" y="74"/>
                      <a:pt x="26" y="74"/>
                      <a:pt x="26" y="74"/>
                    </a:cubicBezTo>
                    <a:cubicBezTo>
                      <a:pt x="27" y="74"/>
                      <a:pt x="27" y="74"/>
                      <a:pt x="27" y="74"/>
                    </a:cubicBezTo>
                    <a:cubicBezTo>
                      <a:pt x="28" y="76"/>
                      <a:pt x="29" y="77"/>
                      <a:pt x="29" y="79"/>
                    </a:cubicBezTo>
                    <a:cubicBezTo>
                      <a:pt x="29" y="79"/>
                      <a:pt x="29" y="79"/>
                      <a:pt x="28" y="80"/>
                    </a:cubicBezTo>
                    <a:cubicBezTo>
                      <a:pt x="28" y="80"/>
                      <a:pt x="27" y="81"/>
                      <a:pt x="27" y="81"/>
                    </a:cubicBezTo>
                    <a:cubicBezTo>
                      <a:pt x="27" y="82"/>
                      <a:pt x="28" y="82"/>
                      <a:pt x="28" y="82"/>
                    </a:cubicBezTo>
                    <a:cubicBezTo>
                      <a:pt x="29" y="81"/>
                      <a:pt x="30" y="81"/>
                      <a:pt x="31" y="81"/>
                    </a:cubicBezTo>
                    <a:cubicBezTo>
                      <a:pt x="29" y="86"/>
                      <a:pt x="26" y="92"/>
                      <a:pt x="24" y="97"/>
                    </a:cubicBezTo>
                    <a:cubicBezTo>
                      <a:pt x="23" y="98"/>
                      <a:pt x="23" y="98"/>
                      <a:pt x="24" y="98"/>
                    </a:cubicBezTo>
                    <a:cubicBezTo>
                      <a:pt x="25" y="98"/>
                      <a:pt x="26" y="98"/>
                      <a:pt x="26" y="97"/>
                    </a:cubicBezTo>
                    <a:cubicBezTo>
                      <a:pt x="27" y="97"/>
                      <a:pt x="27" y="96"/>
                      <a:pt x="27" y="95"/>
                    </a:cubicBezTo>
                    <a:cubicBezTo>
                      <a:pt x="28" y="92"/>
                      <a:pt x="30" y="88"/>
                      <a:pt x="32" y="84"/>
                    </a:cubicBezTo>
                    <a:cubicBezTo>
                      <a:pt x="32" y="83"/>
                      <a:pt x="33" y="83"/>
                      <a:pt x="33" y="82"/>
                    </a:cubicBezTo>
                    <a:cubicBezTo>
                      <a:pt x="35" y="82"/>
                      <a:pt x="36" y="83"/>
                      <a:pt x="37" y="84"/>
                    </a:cubicBezTo>
                    <a:cubicBezTo>
                      <a:pt x="38" y="85"/>
                      <a:pt x="39" y="86"/>
                      <a:pt x="40" y="87"/>
                    </a:cubicBezTo>
                    <a:cubicBezTo>
                      <a:pt x="40" y="87"/>
                      <a:pt x="40" y="88"/>
                      <a:pt x="40" y="89"/>
                    </a:cubicBezTo>
                    <a:cubicBezTo>
                      <a:pt x="39" y="90"/>
                      <a:pt x="38" y="91"/>
                      <a:pt x="37" y="92"/>
                    </a:cubicBezTo>
                    <a:cubicBezTo>
                      <a:pt x="37" y="92"/>
                      <a:pt x="37" y="92"/>
                      <a:pt x="38" y="92"/>
                    </a:cubicBezTo>
                    <a:cubicBezTo>
                      <a:pt x="38" y="92"/>
                      <a:pt x="38" y="92"/>
                      <a:pt x="39" y="92"/>
                    </a:cubicBezTo>
                    <a:cubicBezTo>
                      <a:pt x="41" y="91"/>
                      <a:pt x="42" y="91"/>
                      <a:pt x="43" y="91"/>
                    </a:cubicBezTo>
                    <a:cubicBezTo>
                      <a:pt x="44" y="91"/>
                      <a:pt x="45" y="91"/>
                      <a:pt x="45" y="90"/>
                    </a:cubicBezTo>
                    <a:cubicBezTo>
                      <a:pt x="45" y="90"/>
                      <a:pt x="45" y="89"/>
                      <a:pt x="45" y="87"/>
                    </a:cubicBezTo>
                    <a:cubicBezTo>
                      <a:pt x="44" y="86"/>
                      <a:pt x="44" y="85"/>
                      <a:pt x="43" y="84"/>
                    </a:cubicBezTo>
                    <a:cubicBezTo>
                      <a:pt x="41" y="83"/>
                      <a:pt x="40" y="82"/>
                      <a:pt x="37" y="80"/>
                    </a:cubicBezTo>
                    <a:cubicBezTo>
                      <a:pt x="36" y="80"/>
                      <a:pt x="35" y="79"/>
                      <a:pt x="34" y="79"/>
                    </a:cubicBezTo>
                    <a:close/>
                    <a:moveTo>
                      <a:pt x="252" y="73"/>
                    </a:moveTo>
                    <a:cubicBezTo>
                      <a:pt x="252" y="73"/>
                      <a:pt x="252" y="74"/>
                      <a:pt x="252" y="74"/>
                    </a:cubicBezTo>
                    <a:cubicBezTo>
                      <a:pt x="255" y="77"/>
                      <a:pt x="257" y="79"/>
                      <a:pt x="259" y="81"/>
                    </a:cubicBezTo>
                    <a:cubicBezTo>
                      <a:pt x="259" y="82"/>
                      <a:pt x="258" y="82"/>
                      <a:pt x="259" y="82"/>
                    </a:cubicBezTo>
                    <a:cubicBezTo>
                      <a:pt x="259" y="83"/>
                      <a:pt x="260" y="83"/>
                      <a:pt x="261" y="83"/>
                    </a:cubicBezTo>
                    <a:cubicBezTo>
                      <a:pt x="261" y="83"/>
                      <a:pt x="262" y="82"/>
                      <a:pt x="262" y="82"/>
                    </a:cubicBezTo>
                    <a:cubicBezTo>
                      <a:pt x="262" y="82"/>
                      <a:pt x="262" y="82"/>
                      <a:pt x="262" y="82"/>
                    </a:cubicBezTo>
                    <a:cubicBezTo>
                      <a:pt x="264" y="81"/>
                      <a:pt x="265" y="79"/>
                      <a:pt x="268" y="78"/>
                    </a:cubicBezTo>
                    <a:cubicBezTo>
                      <a:pt x="268" y="77"/>
                      <a:pt x="269" y="77"/>
                      <a:pt x="270" y="77"/>
                    </a:cubicBezTo>
                    <a:cubicBezTo>
                      <a:pt x="270" y="77"/>
                      <a:pt x="271" y="77"/>
                      <a:pt x="271" y="76"/>
                    </a:cubicBezTo>
                    <a:cubicBezTo>
                      <a:pt x="271" y="75"/>
                      <a:pt x="271" y="74"/>
                      <a:pt x="270" y="72"/>
                    </a:cubicBezTo>
                    <a:cubicBezTo>
                      <a:pt x="270" y="72"/>
                      <a:pt x="270" y="71"/>
                      <a:pt x="269" y="71"/>
                    </a:cubicBezTo>
                    <a:cubicBezTo>
                      <a:pt x="268" y="70"/>
                      <a:pt x="266" y="69"/>
                      <a:pt x="265" y="68"/>
                    </a:cubicBezTo>
                    <a:cubicBezTo>
                      <a:pt x="264" y="68"/>
                      <a:pt x="264" y="67"/>
                      <a:pt x="263" y="67"/>
                    </a:cubicBezTo>
                    <a:cubicBezTo>
                      <a:pt x="263" y="67"/>
                      <a:pt x="263" y="67"/>
                      <a:pt x="263" y="67"/>
                    </a:cubicBezTo>
                    <a:cubicBezTo>
                      <a:pt x="264" y="67"/>
                      <a:pt x="265" y="67"/>
                      <a:pt x="265" y="67"/>
                    </a:cubicBezTo>
                    <a:cubicBezTo>
                      <a:pt x="266" y="67"/>
                      <a:pt x="266" y="67"/>
                      <a:pt x="266" y="67"/>
                    </a:cubicBezTo>
                    <a:cubicBezTo>
                      <a:pt x="267" y="67"/>
                      <a:pt x="267" y="67"/>
                      <a:pt x="267" y="67"/>
                    </a:cubicBezTo>
                    <a:cubicBezTo>
                      <a:pt x="267" y="67"/>
                      <a:pt x="268" y="67"/>
                      <a:pt x="268" y="66"/>
                    </a:cubicBezTo>
                    <a:cubicBezTo>
                      <a:pt x="269" y="67"/>
                      <a:pt x="270" y="68"/>
                      <a:pt x="271" y="69"/>
                    </a:cubicBezTo>
                    <a:cubicBezTo>
                      <a:pt x="272" y="71"/>
                      <a:pt x="274" y="72"/>
                      <a:pt x="275" y="73"/>
                    </a:cubicBezTo>
                    <a:cubicBezTo>
                      <a:pt x="275" y="74"/>
                      <a:pt x="275" y="74"/>
                      <a:pt x="276" y="74"/>
                    </a:cubicBezTo>
                    <a:cubicBezTo>
                      <a:pt x="276" y="74"/>
                      <a:pt x="276" y="73"/>
                      <a:pt x="276" y="72"/>
                    </a:cubicBezTo>
                    <a:cubicBezTo>
                      <a:pt x="276" y="72"/>
                      <a:pt x="276" y="72"/>
                      <a:pt x="276" y="71"/>
                    </a:cubicBezTo>
                    <a:cubicBezTo>
                      <a:pt x="276" y="71"/>
                      <a:pt x="275" y="70"/>
                      <a:pt x="275" y="70"/>
                    </a:cubicBezTo>
                    <a:cubicBezTo>
                      <a:pt x="273" y="69"/>
                      <a:pt x="272" y="67"/>
                      <a:pt x="270" y="66"/>
                    </a:cubicBezTo>
                    <a:cubicBezTo>
                      <a:pt x="269" y="65"/>
                      <a:pt x="267" y="63"/>
                      <a:pt x="266" y="62"/>
                    </a:cubicBezTo>
                    <a:cubicBezTo>
                      <a:pt x="265" y="61"/>
                      <a:pt x="264" y="60"/>
                      <a:pt x="263" y="59"/>
                    </a:cubicBezTo>
                    <a:cubicBezTo>
                      <a:pt x="262" y="58"/>
                      <a:pt x="262" y="58"/>
                      <a:pt x="262" y="59"/>
                    </a:cubicBezTo>
                    <a:cubicBezTo>
                      <a:pt x="262" y="60"/>
                      <a:pt x="262" y="60"/>
                      <a:pt x="262" y="61"/>
                    </a:cubicBezTo>
                    <a:cubicBezTo>
                      <a:pt x="262" y="61"/>
                      <a:pt x="262" y="62"/>
                      <a:pt x="263" y="62"/>
                    </a:cubicBezTo>
                    <a:cubicBezTo>
                      <a:pt x="264" y="63"/>
                      <a:pt x="265" y="64"/>
                      <a:pt x="266" y="65"/>
                    </a:cubicBezTo>
                    <a:cubicBezTo>
                      <a:pt x="265" y="65"/>
                      <a:pt x="264" y="65"/>
                      <a:pt x="263" y="65"/>
                    </a:cubicBezTo>
                    <a:cubicBezTo>
                      <a:pt x="262" y="65"/>
                      <a:pt x="262" y="66"/>
                      <a:pt x="262" y="66"/>
                    </a:cubicBezTo>
                    <a:cubicBezTo>
                      <a:pt x="262" y="65"/>
                      <a:pt x="262" y="65"/>
                      <a:pt x="262" y="65"/>
                    </a:cubicBezTo>
                    <a:cubicBezTo>
                      <a:pt x="261" y="65"/>
                      <a:pt x="261" y="64"/>
                      <a:pt x="261" y="63"/>
                    </a:cubicBezTo>
                    <a:cubicBezTo>
                      <a:pt x="261" y="63"/>
                      <a:pt x="261" y="63"/>
                      <a:pt x="261" y="63"/>
                    </a:cubicBezTo>
                    <a:cubicBezTo>
                      <a:pt x="260" y="63"/>
                      <a:pt x="260" y="63"/>
                      <a:pt x="260" y="64"/>
                    </a:cubicBezTo>
                    <a:cubicBezTo>
                      <a:pt x="260" y="64"/>
                      <a:pt x="260" y="64"/>
                      <a:pt x="260" y="65"/>
                    </a:cubicBezTo>
                    <a:cubicBezTo>
                      <a:pt x="259" y="65"/>
                      <a:pt x="259" y="65"/>
                      <a:pt x="259" y="66"/>
                    </a:cubicBezTo>
                    <a:cubicBezTo>
                      <a:pt x="257" y="67"/>
                      <a:pt x="256" y="68"/>
                      <a:pt x="255" y="68"/>
                    </a:cubicBezTo>
                    <a:cubicBezTo>
                      <a:pt x="254" y="69"/>
                      <a:pt x="254" y="69"/>
                      <a:pt x="253" y="70"/>
                    </a:cubicBezTo>
                    <a:cubicBezTo>
                      <a:pt x="252" y="70"/>
                      <a:pt x="251" y="70"/>
                      <a:pt x="251" y="71"/>
                    </a:cubicBezTo>
                    <a:cubicBezTo>
                      <a:pt x="251" y="72"/>
                      <a:pt x="250" y="72"/>
                      <a:pt x="250" y="73"/>
                    </a:cubicBezTo>
                    <a:cubicBezTo>
                      <a:pt x="250" y="73"/>
                      <a:pt x="250" y="73"/>
                      <a:pt x="251" y="73"/>
                    </a:cubicBezTo>
                    <a:cubicBezTo>
                      <a:pt x="251" y="73"/>
                      <a:pt x="251" y="73"/>
                      <a:pt x="252" y="73"/>
                    </a:cubicBezTo>
                    <a:close/>
                    <a:moveTo>
                      <a:pt x="260" y="79"/>
                    </a:moveTo>
                    <a:cubicBezTo>
                      <a:pt x="260" y="79"/>
                      <a:pt x="259" y="78"/>
                      <a:pt x="258" y="77"/>
                    </a:cubicBezTo>
                    <a:cubicBezTo>
                      <a:pt x="256" y="75"/>
                      <a:pt x="254" y="74"/>
                      <a:pt x="253" y="72"/>
                    </a:cubicBezTo>
                    <a:cubicBezTo>
                      <a:pt x="253" y="72"/>
                      <a:pt x="254" y="72"/>
                      <a:pt x="255" y="71"/>
                    </a:cubicBezTo>
                    <a:cubicBezTo>
                      <a:pt x="255" y="71"/>
                      <a:pt x="255" y="71"/>
                      <a:pt x="255" y="71"/>
                    </a:cubicBezTo>
                    <a:cubicBezTo>
                      <a:pt x="255" y="71"/>
                      <a:pt x="255" y="72"/>
                      <a:pt x="256" y="72"/>
                    </a:cubicBezTo>
                    <a:cubicBezTo>
                      <a:pt x="258" y="74"/>
                      <a:pt x="259" y="75"/>
                      <a:pt x="261" y="76"/>
                    </a:cubicBezTo>
                    <a:cubicBezTo>
                      <a:pt x="261" y="77"/>
                      <a:pt x="261" y="77"/>
                      <a:pt x="262" y="76"/>
                    </a:cubicBezTo>
                    <a:cubicBezTo>
                      <a:pt x="262" y="76"/>
                      <a:pt x="262" y="75"/>
                      <a:pt x="261" y="75"/>
                    </a:cubicBezTo>
                    <a:cubicBezTo>
                      <a:pt x="261" y="74"/>
                      <a:pt x="260" y="74"/>
                      <a:pt x="259" y="73"/>
                    </a:cubicBezTo>
                    <a:cubicBezTo>
                      <a:pt x="258" y="72"/>
                      <a:pt x="257" y="71"/>
                      <a:pt x="256" y="70"/>
                    </a:cubicBezTo>
                    <a:cubicBezTo>
                      <a:pt x="256" y="70"/>
                      <a:pt x="257" y="70"/>
                      <a:pt x="257" y="69"/>
                    </a:cubicBezTo>
                    <a:cubicBezTo>
                      <a:pt x="257" y="69"/>
                      <a:pt x="258" y="69"/>
                      <a:pt x="258" y="69"/>
                    </a:cubicBezTo>
                    <a:cubicBezTo>
                      <a:pt x="258" y="69"/>
                      <a:pt x="258" y="69"/>
                      <a:pt x="259" y="70"/>
                    </a:cubicBezTo>
                    <a:cubicBezTo>
                      <a:pt x="260" y="71"/>
                      <a:pt x="262" y="73"/>
                      <a:pt x="263" y="74"/>
                    </a:cubicBezTo>
                    <a:cubicBezTo>
                      <a:pt x="264" y="74"/>
                      <a:pt x="264" y="74"/>
                      <a:pt x="264" y="74"/>
                    </a:cubicBezTo>
                    <a:cubicBezTo>
                      <a:pt x="264" y="73"/>
                      <a:pt x="264" y="73"/>
                      <a:pt x="264" y="72"/>
                    </a:cubicBezTo>
                    <a:cubicBezTo>
                      <a:pt x="264" y="72"/>
                      <a:pt x="263" y="71"/>
                      <a:pt x="262" y="70"/>
                    </a:cubicBezTo>
                    <a:cubicBezTo>
                      <a:pt x="261" y="69"/>
                      <a:pt x="260" y="69"/>
                      <a:pt x="259" y="68"/>
                    </a:cubicBezTo>
                    <a:cubicBezTo>
                      <a:pt x="260" y="67"/>
                      <a:pt x="260" y="67"/>
                      <a:pt x="261" y="67"/>
                    </a:cubicBezTo>
                    <a:cubicBezTo>
                      <a:pt x="261" y="67"/>
                      <a:pt x="261" y="67"/>
                      <a:pt x="261" y="67"/>
                    </a:cubicBezTo>
                    <a:cubicBezTo>
                      <a:pt x="263" y="68"/>
                      <a:pt x="264" y="69"/>
                      <a:pt x="265" y="70"/>
                    </a:cubicBezTo>
                    <a:cubicBezTo>
                      <a:pt x="267" y="72"/>
                      <a:pt x="268" y="73"/>
                      <a:pt x="268" y="73"/>
                    </a:cubicBezTo>
                    <a:cubicBezTo>
                      <a:pt x="268" y="73"/>
                      <a:pt x="268" y="73"/>
                      <a:pt x="268" y="73"/>
                    </a:cubicBezTo>
                    <a:cubicBezTo>
                      <a:pt x="268" y="74"/>
                      <a:pt x="267" y="75"/>
                      <a:pt x="266" y="75"/>
                    </a:cubicBezTo>
                    <a:cubicBezTo>
                      <a:pt x="263" y="78"/>
                      <a:pt x="261" y="79"/>
                      <a:pt x="260" y="80"/>
                    </a:cubicBezTo>
                    <a:cubicBezTo>
                      <a:pt x="260" y="80"/>
                      <a:pt x="260" y="80"/>
                      <a:pt x="260" y="80"/>
                    </a:cubicBezTo>
                    <a:cubicBezTo>
                      <a:pt x="260" y="80"/>
                      <a:pt x="260" y="80"/>
                      <a:pt x="260" y="79"/>
                    </a:cubicBezTo>
                    <a:close/>
                    <a:moveTo>
                      <a:pt x="245" y="84"/>
                    </a:moveTo>
                    <a:cubicBezTo>
                      <a:pt x="244" y="84"/>
                      <a:pt x="242" y="84"/>
                      <a:pt x="241" y="83"/>
                    </a:cubicBezTo>
                    <a:cubicBezTo>
                      <a:pt x="239" y="82"/>
                      <a:pt x="236" y="80"/>
                      <a:pt x="234" y="78"/>
                    </a:cubicBezTo>
                    <a:cubicBezTo>
                      <a:pt x="234" y="78"/>
                      <a:pt x="234" y="78"/>
                      <a:pt x="233" y="79"/>
                    </a:cubicBezTo>
                    <a:cubicBezTo>
                      <a:pt x="234" y="79"/>
                      <a:pt x="234" y="80"/>
                      <a:pt x="235" y="81"/>
                    </a:cubicBezTo>
                    <a:cubicBezTo>
                      <a:pt x="236" y="82"/>
                      <a:pt x="238" y="84"/>
                      <a:pt x="240" y="85"/>
                    </a:cubicBezTo>
                    <a:cubicBezTo>
                      <a:pt x="242" y="86"/>
                      <a:pt x="244" y="86"/>
                      <a:pt x="245" y="87"/>
                    </a:cubicBezTo>
                    <a:cubicBezTo>
                      <a:pt x="245" y="90"/>
                      <a:pt x="245" y="93"/>
                      <a:pt x="245" y="96"/>
                    </a:cubicBezTo>
                    <a:cubicBezTo>
                      <a:pt x="245" y="97"/>
                      <a:pt x="246" y="98"/>
                      <a:pt x="247" y="99"/>
                    </a:cubicBezTo>
                    <a:cubicBezTo>
                      <a:pt x="248" y="101"/>
                      <a:pt x="250" y="102"/>
                      <a:pt x="252" y="104"/>
                    </a:cubicBezTo>
                    <a:cubicBezTo>
                      <a:pt x="253" y="104"/>
                      <a:pt x="253" y="104"/>
                      <a:pt x="253" y="104"/>
                    </a:cubicBezTo>
                    <a:cubicBezTo>
                      <a:pt x="253" y="104"/>
                      <a:pt x="253" y="104"/>
                      <a:pt x="253" y="103"/>
                    </a:cubicBezTo>
                    <a:cubicBezTo>
                      <a:pt x="252" y="101"/>
                      <a:pt x="251" y="99"/>
                      <a:pt x="250" y="97"/>
                    </a:cubicBezTo>
                    <a:cubicBezTo>
                      <a:pt x="249" y="95"/>
                      <a:pt x="249" y="92"/>
                      <a:pt x="248" y="90"/>
                    </a:cubicBezTo>
                    <a:cubicBezTo>
                      <a:pt x="248" y="89"/>
                      <a:pt x="248" y="88"/>
                      <a:pt x="248" y="87"/>
                    </a:cubicBezTo>
                    <a:cubicBezTo>
                      <a:pt x="249" y="87"/>
                      <a:pt x="251" y="86"/>
                      <a:pt x="253" y="86"/>
                    </a:cubicBezTo>
                    <a:cubicBezTo>
                      <a:pt x="254" y="86"/>
                      <a:pt x="255" y="86"/>
                      <a:pt x="256" y="86"/>
                    </a:cubicBezTo>
                    <a:cubicBezTo>
                      <a:pt x="257" y="86"/>
                      <a:pt x="257" y="86"/>
                      <a:pt x="257" y="86"/>
                    </a:cubicBezTo>
                    <a:cubicBezTo>
                      <a:pt x="257" y="85"/>
                      <a:pt x="257" y="84"/>
                      <a:pt x="257" y="83"/>
                    </a:cubicBezTo>
                    <a:cubicBezTo>
                      <a:pt x="257" y="83"/>
                      <a:pt x="256" y="82"/>
                      <a:pt x="256" y="81"/>
                    </a:cubicBezTo>
                    <a:cubicBezTo>
                      <a:pt x="255" y="81"/>
                      <a:pt x="254" y="80"/>
                      <a:pt x="253" y="80"/>
                    </a:cubicBezTo>
                    <a:cubicBezTo>
                      <a:pt x="252" y="79"/>
                      <a:pt x="252" y="78"/>
                      <a:pt x="251" y="78"/>
                    </a:cubicBezTo>
                    <a:cubicBezTo>
                      <a:pt x="251" y="77"/>
                      <a:pt x="251" y="77"/>
                      <a:pt x="251" y="77"/>
                    </a:cubicBezTo>
                    <a:cubicBezTo>
                      <a:pt x="251" y="76"/>
                      <a:pt x="251" y="76"/>
                      <a:pt x="251" y="75"/>
                    </a:cubicBezTo>
                    <a:cubicBezTo>
                      <a:pt x="251" y="75"/>
                      <a:pt x="251" y="74"/>
                      <a:pt x="251" y="74"/>
                    </a:cubicBezTo>
                    <a:cubicBezTo>
                      <a:pt x="251" y="74"/>
                      <a:pt x="250" y="74"/>
                      <a:pt x="250" y="74"/>
                    </a:cubicBezTo>
                    <a:cubicBezTo>
                      <a:pt x="250" y="74"/>
                      <a:pt x="249" y="74"/>
                      <a:pt x="249" y="75"/>
                    </a:cubicBezTo>
                    <a:cubicBezTo>
                      <a:pt x="247" y="75"/>
                      <a:pt x="246" y="75"/>
                      <a:pt x="245" y="75"/>
                    </a:cubicBezTo>
                    <a:cubicBezTo>
                      <a:pt x="243" y="75"/>
                      <a:pt x="242" y="74"/>
                      <a:pt x="240" y="74"/>
                    </a:cubicBezTo>
                    <a:cubicBezTo>
                      <a:pt x="239" y="74"/>
                      <a:pt x="237" y="73"/>
                      <a:pt x="234" y="72"/>
                    </a:cubicBezTo>
                    <a:cubicBezTo>
                      <a:pt x="234" y="72"/>
                      <a:pt x="234" y="72"/>
                      <a:pt x="234" y="72"/>
                    </a:cubicBezTo>
                    <a:cubicBezTo>
                      <a:pt x="234" y="72"/>
                      <a:pt x="234" y="73"/>
                      <a:pt x="235" y="73"/>
                    </a:cubicBezTo>
                    <a:cubicBezTo>
                      <a:pt x="236" y="74"/>
                      <a:pt x="237" y="74"/>
                      <a:pt x="238" y="75"/>
                    </a:cubicBezTo>
                    <a:cubicBezTo>
                      <a:pt x="239" y="76"/>
                      <a:pt x="240" y="76"/>
                      <a:pt x="242" y="77"/>
                    </a:cubicBezTo>
                    <a:cubicBezTo>
                      <a:pt x="243" y="77"/>
                      <a:pt x="244" y="77"/>
                      <a:pt x="246" y="77"/>
                    </a:cubicBezTo>
                    <a:cubicBezTo>
                      <a:pt x="246" y="77"/>
                      <a:pt x="246" y="77"/>
                      <a:pt x="246" y="77"/>
                    </a:cubicBezTo>
                    <a:cubicBezTo>
                      <a:pt x="246" y="80"/>
                      <a:pt x="246" y="82"/>
                      <a:pt x="245" y="84"/>
                    </a:cubicBezTo>
                    <a:close/>
                    <a:moveTo>
                      <a:pt x="251" y="80"/>
                    </a:moveTo>
                    <a:cubicBezTo>
                      <a:pt x="252" y="81"/>
                      <a:pt x="253" y="82"/>
                      <a:pt x="253" y="82"/>
                    </a:cubicBezTo>
                    <a:cubicBezTo>
                      <a:pt x="254" y="82"/>
                      <a:pt x="253" y="83"/>
                      <a:pt x="253" y="83"/>
                    </a:cubicBezTo>
                    <a:cubicBezTo>
                      <a:pt x="251" y="84"/>
                      <a:pt x="249" y="84"/>
                      <a:pt x="247" y="84"/>
                    </a:cubicBezTo>
                    <a:cubicBezTo>
                      <a:pt x="247" y="83"/>
                      <a:pt x="247" y="82"/>
                      <a:pt x="247" y="82"/>
                    </a:cubicBezTo>
                    <a:cubicBezTo>
                      <a:pt x="247" y="80"/>
                      <a:pt x="247" y="78"/>
                      <a:pt x="247" y="77"/>
                    </a:cubicBezTo>
                    <a:cubicBezTo>
                      <a:pt x="248" y="77"/>
                      <a:pt x="248" y="77"/>
                      <a:pt x="249" y="78"/>
                    </a:cubicBezTo>
                    <a:cubicBezTo>
                      <a:pt x="249" y="78"/>
                      <a:pt x="250" y="79"/>
                      <a:pt x="251" y="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endParaRPr>
              </a:p>
            </p:txBody>
          </p:sp>
          <p:sp>
            <p:nvSpPr>
              <p:cNvPr id="7" name="Freeform 17"/>
              <p:cNvSpPr>
                <a:spLocks noEditPoints="1"/>
              </p:cNvSpPr>
              <p:nvPr/>
            </p:nvSpPr>
            <p:spPr bwMode="auto">
              <a:xfrm>
                <a:off x="3970338" y="2078038"/>
                <a:ext cx="1195388" cy="534988"/>
              </a:xfrm>
              <a:custGeom>
                <a:avLst/>
                <a:gdLst>
                  <a:gd name="T0" fmla="*/ 287 w 317"/>
                  <a:gd name="T1" fmla="*/ 63 h 142"/>
                  <a:gd name="T2" fmla="*/ 293 w 317"/>
                  <a:gd name="T3" fmla="*/ 69 h 142"/>
                  <a:gd name="T4" fmla="*/ 290 w 317"/>
                  <a:gd name="T5" fmla="*/ 73 h 142"/>
                  <a:gd name="T6" fmla="*/ 312 w 317"/>
                  <a:gd name="T7" fmla="*/ 10 h 142"/>
                  <a:gd name="T8" fmla="*/ 301 w 317"/>
                  <a:gd name="T9" fmla="*/ 14 h 142"/>
                  <a:gd name="T10" fmla="*/ 298 w 317"/>
                  <a:gd name="T11" fmla="*/ 0 h 142"/>
                  <a:gd name="T12" fmla="*/ 295 w 317"/>
                  <a:gd name="T13" fmla="*/ 9 h 142"/>
                  <a:gd name="T14" fmla="*/ 309 w 317"/>
                  <a:gd name="T15" fmla="*/ 2 h 142"/>
                  <a:gd name="T16" fmla="*/ 306 w 317"/>
                  <a:gd name="T17" fmla="*/ 17 h 142"/>
                  <a:gd name="T18" fmla="*/ 293 w 317"/>
                  <a:gd name="T19" fmla="*/ 52 h 142"/>
                  <a:gd name="T20" fmla="*/ 300 w 317"/>
                  <a:gd name="T21" fmla="*/ 44 h 142"/>
                  <a:gd name="T22" fmla="*/ 284 w 317"/>
                  <a:gd name="T23" fmla="*/ 47 h 142"/>
                  <a:gd name="T24" fmla="*/ 289 w 317"/>
                  <a:gd name="T25" fmla="*/ 39 h 142"/>
                  <a:gd name="T26" fmla="*/ 291 w 317"/>
                  <a:gd name="T27" fmla="*/ 40 h 142"/>
                  <a:gd name="T28" fmla="*/ 306 w 317"/>
                  <a:gd name="T29" fmla="*/ 42 h 142"/>
                  <a:gd name="T30" fmla="*/ 253 w 317"/>
                  <a:gd name="T31" fmla="*/ 76 h 142"/>
                  <a:gd name="T32" fmla="*/ 273 w 317"/>
                  <a:gd name="T33" fmla="*/ 78 h 142"/>
                  <a:gd name="T34" fmla="*/ 261 w 317"/>
                  <a:gd name="T35" fmla="*/ 105 h 142"/>
                  <a:gd name="T36" fmla="*/ 241 w 317"/>
                  <a:gd name="T37" fmla="*/ 111 h 142"/>
                  <a:gd name="T38" fmla="*/ 236 w 317"/>
                  <a:gd name="T39" fmla="*/ 97 h 142"/>
                  <a:gd name="T40" fmla="*/ 231 w 317"/>
                  <a:gd name="T41" fmla="*/ 93 h 142"/>
                  <a:gd name="T42" fmla="*/ 241 w 317"/>
                  <a:gd name="T43" fmla="*/ 118 h 142"/>
                  <a:gd name="T44" fmla="*/ 213 w 317"/>
                  <a:gd name="T45" fmla="*/ 113 h 142"/>
                  <a:gd name="T46" fmla="*/ 221 w 317"/>
                  <a:gd name="T47" fmla="*/ 100 h 142"/>
                  <a:gd name="T48" fmla="*/ 218 w 317"/>
                  <a:gd name="T49" fmla="*/ 112 h 142"/>
                  <a:gd name="T50" fmla="*/ 207 w 317"/>
                  <a:gd name="T51" fmla="*/ 110 h 142"/>
                  <a:gd name="T52" fmla="*/ 185 w 317"/>
                  <a:gd name="T53" fmla="*/ 112 h 142"/>
                  <a:gd name="T54" fmla="*/ 190 w 317"/>
                  <a:gd name="T55" fmla="*/ 138 h 142"/>
                  <a:gd name="T56" fmla="*/ 189 w 317"/>
                  <a:gd name="T57" fmla="*/ 116 h 142"/>
                  <a:gd name="T58" fmla="*/ 159 w 317"/>
                  <a:gd name="T59" fmla="*/ 135 h 142"/>
                  <a:gd name="T60" fmla="*/ 161 w 317"/>
                  <a:gd name="T61" fmla="*/ 132 h 142"/>
                  <a:gd name="T62" fmla="*/ 162 w 317"/>
                  <a:gd name="T63" fmla="*/ 115 h 142"/>
                  <a:gd name="T64" fmla="*/ 163 w 317"/>
                  <a:gd name="T65" fmla="*/ 120 h 142"/>
                  <a:gd name="T66" fmla="*/ 164 w 317"/>
                  <a:gd name="T67" fmla="*/ 127 h 142"/>
                  <a:gd name="T68" fmla="*/ 155 w 317"/>
                  <a:gd name="T69" fmla="*/ 140 h 142"/>
                  <a:gd name="T70" fmla="*/ 147 w 317"/>
                  <a:gd name="T71" fmla="*/ 141 h 142"/>
                  <a:gd name="T72" fmla="*/ 137 w 317"/>
                  <a:gd name="T73" fmla="*/ 131 h 142"/>
                  <a:gd name="T74" fmla="*/ 139 w 317"/>
                  <a:gd name="T75" fmla="*/ 123 h 142"/>
                  <a:gd name="T76" fmla="*/ 129 w 317"/>
                  <a:gd name="T77" fmla="*/ 112 h 142"/>
                  <a:gd name="T78" fmla="*/ 105 w 317"/>
                  <a:gd name="T79" fmla="*/ 104 h 142"/>
                  <a:gd name="T80" fmla="*/ 82 w 317"/>
                  <a:gd name="T81" fmla="*/ 115 h 142"/>
                  <a:gd name="T82" fmla="*/ 85 w 317"/>
                  <a:gd name="T83" fmla="*/ 113 h 142"/>
                  <a:gd name="T84" fmla="*/ 95 w 317"/>
                  <a:gd name="T85" fmla="*/ 99 h 142"/>
                  <a:gd name="T86" fmla="*/ 93 w 317"/>
                  <a:gd name="T87" fmla="*/ 104 h 142"/>
                  <a:gd name="T88" fmla="*/ 91 w 317"/>
                  <a:gd name="T89" fmla="*/ 110 h 142"/>
                  <a:gd name="T90" fmla="*/ 76 w 317"/>
                  <a:gd name="T91" fmla="*/ 117 h 142"/>
                  <a:gd name="T92" fmla="*/ 73 w 317"/>
                  <a:gd name="T93" fmla="*/ 94 h 142"/>
                  <a:gd name="T94" fmla="*/ 70 w 317"/>
                  <a:gd name="T95" fmla="*/ 82 h 142"/>
                  <a:gd name="T96" fmla="*/ 75 w 317"/>
                  <a:gd name="T97" fmla="*/ 100 h 142"/>
                  <a:gd name="T98" fmla="*/ 66 w 317"/>
                  <a:gd name="T99" fmla="*/ 113 h 142"/>
                  <a:gd name="T100" fmla="*/ 66 w 317"/>
                  <a:gd name="T101" fmla="*/ 98 h 142"/>
                  <a:gd name="T102" fmla="*/ 62 w 317"/>
                  <a:gd name="T103" fmla="*/ 82 h 142"/>
                  <a:gd name="T104" fmla="*/ 45 w 317"/>
                  <a:gd name="T105" fmla="*/ 88 h 142"/>
                  <a:gd name="T106" fmla="*/ 48 w 317"/>
                  <a:gd name="T107" fmla="*/ 57 h 142"/>
                  <a:gd name="T108" fmla="*/ 50 w 317"/>
                  <a:gd name="T109" fmla="*/ 60 h 142"/>
                  <a:gd name="T110" fmla="*/ 42 w 317"/>
                  <a:gd name="T111" fmla="*/ 47 h 142"/>
                  <a:gd name="T112" fmla="*/ 24 w 317"/>
                  <a:gd name="T113" fmla="*/ 33 h 142"/>
                  <a:gd name="T114" fmla="*/ 36 w 317"/>
                  <a:gd name="T115" fmla="*/ 36 h 142"/>
                  <a:gd name="T116" fmla="*/ 20 w 317"/>
                  <a:gd name="T117" fmla="*/ 30 h 142"/>
                  <a:gd name="T118" fmla="*/ 6 w 317"/>
                  <a:gd name="T119" fmla="*/ 9 h 142"/>
                  <a:gd name="T120" fmla="*/ 10 w 317"/>
                  <a:gd name="T121" fmla="*/ 18 h 142"/>
                  <a:gd name="T122" fmla="*/ 27 w 317"/>
                  <a:gd name="T123" fmla="*/ 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17" h="142">
                    <a:moveTo>
                      <a:pt x="287" y="78"/>
                    </a:moveTo>
                    <a:cubicBezTo>
                      <a:pt x="265" y="62"/>
                      <a:pt x="265" y="62"/>
                      <a:pt x="265" y="62"/>
                    </a:cubicBezTo>
                    <a:cubicBezTo>
                      <a:pt x="269" y="57"/>
                      <a:pt x="269" y="57"/>
                      <a:pt x="269" y="57"/>
                    </a:cubicBezTo>
                    <a:cubicBezTo>
                      <a:pt x="280" y="60"/>
                      <a:pt x="280" y="60"/>
                      <a:pt x="280" y="60"/>
                    </a:cubicBezTo>
                    <a:cubicBezTo>
                      <a:pt x="281" y="61"/>
                      <a:pt x="282" y="61"/>
                      <a:pt x="284" y="62"/>
                    </a:cubicBezTo>
                    <a:cubicBezTo>
                      <a:pt x="285" y="62"/>
                      <a:pt x="286" y="63"/>
                      <a:pt x="287" y="63"/>
                    </a:cubicBezTo>
                    <a:cubicBezTo>
                      <a:pt x="286" y="63"/>
                      <a:pt x="285" y="62"/>
                      <a:pt x="284" y="61"/>
                    </a:cubicBezTo>
                    <a:cubicBezTo>
                      <a:pt x="283" y="61"/>
                      <a:pt x="282" y="60"/>
                      <a:pt x="280" y="59"/>
                    </a:cubicBezTo>
                    <a:cubicBezTo>
                      <a:pt x="272" y="53"/>
                      <a:pt x="272" y="53"/>
                      <a:pt x="272" y="53"/>
                    </a:cubicBezTo>
                    <a:cubicBezTo>
                      <a:pt x="276" y="48"/>
                      <a:pt x="276" y="48"/>
                      <a:pt x="276" y="48"/>
                    </a:cubicBezTo>
                    <a:cubicBezTo>
                      <a:pt x="297" y="64"/>
                      <a:pt x="297" y="64"/>
                      <a:pt x="297" y="64"/>
                    </a:cubicBezTo>
                    <a:cubicBezTo>
                      <a:pt x="293" y="69"/>
                      <a:pt x="293" y="69"/>
                      <a:pt x="293" y="69"/>
                    </a:cubicBezTo>
                    <a:cubicBezTo>
                      <a:pt x="282" y="65"/>
                      <a:pt x="282" y="65"/>
                      <a:pt x="282" y="65"/>
                    </a:cubicBezTo>
                    <a:cubicBezTo>
                      <a:pt x="281" y="65"/>
                      <a:pt x="280" y="64"/>
                      <a:pt x="278" y="64"/>
                    </a:cubicBezTo>
                    <a:cubicBezTo>
                      <a:pt x="277" y="63"/>
                      <a:pt x="276" y="63"/>
                      <a:pt x="275" y="62"/>
                    </a:cubicBezTo>
                    <a:cubicBezTo>
                      <a:pt x="276" y="63"/>
                      <a:pt x="278" y="64"/>
                      <a:pt x="279" y="65"/>
                    </a:cubicBezTo>
                    <a:cubicBezTo>
                      <a:pt x="281" y="66"/>
                      <a:pt x="282" y="67"/>
                      <a:pt x="283" y="68"/>
                    </a:cubicBezTo>
                    <a:cubicBezTo>
                      <a:pt x="290" y="73"/>
                      <a:pt x="290" y="73"/>
                      <a:pt x="290" y="73"/>
                    </a:cubicBezTo>
                    <a:cubicBezTo>
                      <a:pt x="287" y="78"/>
                      <a:pt x="287" y="78"/>
                      <a:pt x="287" y="78"/>
                    </a:cubicBezTo>
                    <a:close/>
                    <a:moveTo>
                      <a:pt x="306" y="17"/>
                    </a:moveTo>
                    <a:cubicBezTo>
                      <a:pt x="307" y="11"/>
                      <a:pt x="307" y="11"/>
                      <a:pt x="307" y="11"/>
                    </a:cubicBezTo>
                    <a:cubicBezTo>
                      <a:pt x="309" y="12"/>
                      <a:pt x="309" y="12"/>
                      <a:pt x="309" y="12"/>
                    </a:cubicBezTo>
                    <a:cubicBezTo>
                      <a:pt x="310" y="12"/>
                      <a:pt x="311" y="12"/>
                      <a:pt x="311" y="12"/>
                    </a:cubicBezTo>
                    <a:cubicBezTo>
                      <a:pt x="312" y="11"/>
                      <a:pt x="312" y="11"/>
                      <a:pt x="312" y="10"/>
                    </a:cubicBezTo>
                    <a:cubicBezTo>
                      <a:pt x="312" y="10"/>
                      <a:pt x="312" y="9"/>
                      <a:pt x="312" y="9"/>
                    </a:cubicBezTo>
                    <a:cubicBezTo>
                      <a:pt x="311" y="8"/>
                      <a:pt x="311" y="8"/>
                      <a:pt x="310" y="8"/>
                    </a:cubicBezTo>
                    <a:cubicBezTo>
                      <a:pt x="310" y="8"/>
                      <a:pt x="309" y="8"/>
                      <a:pt x="309" y="8"/>
                    </a:cubicBezTo>
                    <a:cubicBezTo>
                      <a:pt x="308" y="9"/>
                      <a:pt x="307" y="9"/>
                      <a:pt x="307" y="10"/>
                    </a:cubicBezTo>
                    <a:cubicBezTo>
                      <a:pt x="306" y="10"/>
                      <a:pt x="306" y="10"/>
                      <a:pt x="305" y="11"/>
                    </a:cubicBezTo>
                    <a:cubicBezTo>
                      <a:pt x="304" y="12"/>
                      <a:pt x="302" y="13"/>
                      <a:pt x="301" y="14"/>
                    </a:cubicBezTo>
                    <a:cubicBezTo>
                      <a:pt x="300" y="15"/>
                      <a:pt x="300" y="15"/>
                      <a:pt x="299" y="15"/>
                    </a:cubicBezTo>
                    <a:cubicBezTo>
                      <a:pt x="298" y="15"/>
                      <a:pt x="297" y="15"/>
                      <a:pt x="295" y="15"/>
                    </a:cubicBezTo>
                    <a:cubicBezTo>
                      <a:pt x="293" y="15"/>
                      <a:pt x="292" y="14"/>
                      <a:pt x="291" y="12"/>
                    </a:cubicBezTo>
                    <a:cubicBezTo>
                      <a:pt x="290" y="11"/>
                      <a:pt x="289" y="9"/>
                      <a:pt x="290" y="6"/>
                    </a:cubicBezTo>
                    <a:cubicBezTo>
                      <a:pt x="290" y="4"/>
                      <a:pt x="291" y="2"/>
                      <a:pt x="292" y="1"/>
                    </a:cubicBezTo>
                    <a:cubicBezTo>
                      <a:pt x="294" y="0"/>
                      <a:pt x="296" y="0"/>
                      <a:pt x="298" y="0"/>
                    </a:cubicBezTo>
                    <a:cubicBezTo>
                      <a:pt x="300" y="0"/>
                      <a:pt x="300" y="0"/>
                      <a:pt x="300" y="0"/>
                    </a:cubicBezTo>
                    <a:cubicBezTo>
                      <a:pt x="299" y="6"/>
                      <a:pt x="299" y="6"/>
                      <a:pt x="299" y="6"/>
                    </a:cubicBezTo>
                    <a:cubicBezTo>
                      <a:pt x="297" y="6"/>
                      <a:pt x="297" y="6"/>
                      <a:pt x="297" y="6"/>
                    </a:cubicBezTo>
                    <a:cubicBezTo>
                      <a:pt x="296" y="6"/>
                      <a:pt x="296" y="6"/>
                      <a:pt x="295" y="6"/>
                    </a:cubicBezTo>
                    <a:cubicBezTo>
                      <a:pt x="295" y="6"/>
                      <a:pt x="294" y="7"/>
                      <a:pt x="294" y="7"/>
                    </a:cubicBezTo>
                    <a:cubicBezTo>
                      <a:pt x="294" y="8"/>
                      <a:pt x="294" y="8"/>
                      <a:pt x="295" y="9"/>
                    </a:cubicBezTo>
                    <a:cubicBezTo>
                      <a:pt x="295" y="9"/>
                      <a:pt x="295" y="9"/>
                      <a:pt x="296" y="9"/>
                    </a:cubicBezTo>
                    <a:cubicBezTo>
                      <a:pt x="297" y="9"/>
                      <a:pt x="299" y="8"/>
                      <a:pt x="301" y="6"/>
                    </a:cubicBezTo>
                    <a:cubicBezTo>
                      <a:pt x="302" y="6"/>
                      <a:pt x="302" y="6"/>
                      <a:pt x="302" y="6"/>
                    </a:cubicBezTo>
                    <a:cubicBezTo>
                      <a:pt x="302" y="6"/>
                      <a:pt x="302" y="6"/>
                      <a:pt x="302" y="6"/>
                    </a:cubicBezTo>
                    <a:cubicBezTo>
                      <a:pt x="304" y="4"/>
                      <a:pt x="306" y="3"/>
                      <a:pt x="307" y="2"/>
                    </a:cubicBezTo>
                    <a:cubicBezTo>
                      <a:pt x="307" y="2"/>
                      <a:pt x="308" y="2"/>
                      <a:pt x="309" y="2"/>
                    </a:cubicBezTo>
                    <a:cubicBezTo>
                      <a:pt x="309" y="2"/>
                      <a:pt x="310" y="2"/>
                      <a:pt x="311" y="2"/>
                    </a:cubicBezTo>
                    <a:cubicBezTo>
                      <a:pt x="313" y="2"/>
                      <a:pt x="315" y="3"/>
                      <a:pt x="316" y="5"/>
                    </a:cubicBezTo>
                    <a:cubicBezTo>
                      <a:pt x="317" y="7"/>
                      <a:pt x="317" y="9"/>
                      <a:pt x="317" y="11"/>
                    </a:cubicBezTo>
                    <a:cubicBezTo>
                      <a:pt x="316" y="14"/>
                      <a:pt x="315" y="16"/>
                      <a:pt x="314" y="17"/>
                    </a:cubicBezTo>
                    <a:cubicBezTo>
                      <a:pt x="312" y="18"/>
                      <a:pt x="310" y="18"/>
                      <a:pt x="308" y="18"/>
                    </a:cubicBezTo>
                    <a:cubicBezTo>
                      <a:pt x="306" y="17"/>
                      <a:pt x="306" y="17"/>
                      <a:pt x="306" y="17"/>
                    </a:cubicBezTo>
                    <a:close/>
                    <a:moveTo>
                      <a:pt x="311" y="33"/>
                    </a:moveTo>
                    <a:cubicBezTo>
                      <a:pt x="286" y="25"/>
                      <a:pt x="286" y="25"/>
                      <a:pt x="286" y="25"/>
                    </a:cubicBezTo>
                    <a:cubicBezTo>
                      <a:pt x="287" y="19"/>
                      <a:pt x="287" y="19"/>
                      <a:pt x="287" y="19"/>
                    </a:cubicBezTo>
                    <a:cubicBezTo>
                      <a:pt x="313" y="28"/>
                      <a:pt x="313" y="28"/>
                      <a:pt x="313" y="28"/>
                    </a:cubicBezTo>
                    <a:cubicBezTo>
                      <a:pt x="311" y="33"/>
                      <a:pt x="311" y="33"/>
                      <a:pt x="311" y="33"/>
                    </a:cubicBezTo>
                    <a:close/>
                    <a:moveTo>
                      <a:pt x="293" y="52"/>
                    </a:moveTo>
                    <a:cubicBezTo>
                      <a:pt x="296" y="46"/>
                      <a:pt x="296" y="46"/>
                      <a:pt x="296" y="46"/>
                    </a:cubicBezTo>
                    <a:cubicBezTo>
                      <a:pt x="298" y="47"/>
                      <a:pt x="298" y="47"/>
                      <a:pt x="298" y="47"/>
                    </a:cubicBezTo>
                    <a:cubicBezTo>
                      <a:pt x="298" y="48"/>
                      <a:pt x="299" y="48"/>
                      <a:pt x="300" y="48"/>
                    </a:cubicBezTo>
                    <a:cubicBezTo>
                      <a:pt x="300" y="47"/>
                      <a:pt x="301" y="47"/>
                      <a:pt x="301" y="46"/>
                    </a:cubicBezTo>
                    <a:cubicBezTo>
                      <a:pt x="301" y="46"/>
                      <a:pt x="301" y="45"/>
                      <a:pt x="301" y="45"/>
                    </a:cubicBezTo>
                    <a:cubicBezTo>
                      <a:pt x="301" y="44"/>
                      <a:pt x="300" y="44"/>
                      <a:pt x="300" y="44"/>
                    </a:cubicBezTo>
                    <a:cubicBezTo>
                      <a:pt x="299" y="44"/>
                      <a:pt x="299" y="43"/>
                      <a:pt x="298" y="44"/>
                    </a:cubicBezTo>
                    <a:cubicBezTo>
                      <a:pt x="297" y="44"/>
                      <a:pt x="297" y="44"/>
                      <a:pt x="296" y="44"/>
                    </a:cubicBezTo>
                    <a:cubicBezTo>
                      <a:pt x="295" y="44"/>
                      <a:pt x="295" y="45"/>
                      <a:pt x="294" y="45"/>
                    </a:cubicBezTo>
                    <a:cubicBezTo>
                      <a:pt x="292" y="46"/>
                      <a:pt x="291" y="47"/>
                      <a:pt x="289" y="47"/>
                    </a:cubicBezTo>
                    <a:cubicBezTo>
                      <a:pt x="289" y="48"/>
                      <a:pt x="288" y="48"/>
                      <a:pt x="287" y="48"/>
                    </a:cubicBezTo>
                    <a:cubicBezTo>
                      <a:pt x="286" y="48"/>
                      <a:pt x="285" y="48"/>
                      <a:pt x="284" y="47"/>
                    </a:cubicBezTo>
                    <a:cubicBezTo>
                      <a:pt x="282" y="46"/>
                      <a:pt x="280" y="45"/>
                      <a:pt x="280" y="43"/>
                    </a:cubicBezTo>
                    <a:cubicBezTo>
                      <a:pt x="279" y="41"/>
                      <a:pt x="279" y="39"/>
                      <a:pt x="280" y="37"/>
                    </a:cubicBezTo>
                    <a:cubicBezTo>
                      <a:pt x="281" y="35"/>
                      <a:pt x="283" y="33"/>
                      <a:pt x="284" y="33"/>
                    </a:cubicBezTo>
                    <a:cubicBezTo>
                      <a:pt x="286" y="32"/>
                      <a:pt x="287" y="32"/>
                      <a:pt x="290" y="33"/>
                    </a:cubicBezTo>
                    <a:cubicBezTo>
                      <a:pt x="292" y="34"/>
                      <a:pt x="292" y="34"/>
                      <a:pt x="292" y="34"/>
                    </a:cubicBezTo>
                    <a:cubicBezTo>
                      <a:pt x="289" y="39"/>
                      <a:pt x="289" y="39"/>
                      <a:pt x="289" y="39"/>
                    </a:cubicBezTo>
                    <a:cubicBezTo>
                      <a:pt x="288" y="38"/>
                      <a:pt x="288" y="38"/>
                      <a:pt x="288" y="38"/>
                    </a:cubicBezTo>
                    <a:cubicBezTo>
                      <a:pt x="287" y="38"/>
                      <a:pt x="286" y="38"/>
                      <a:pt x="286" y="38"/>
                    </a:cubicBezTo>
                    <a:cubicBezTo>
                      <a:pt x="285" y="38"/>
                      <a:pt x="285" y="38"/>
                      <a:pt x="284" y="39"/>
                    </a:cubicBezTo>
                    <a:cubicBezTo>
                      <a:pt x="284" y="40"/>
                      <a:pt x="284" y="40"/>
                      <a:pt x="284" y="40"/>
                    </a:cubicBezTo>
                    <a:cubicBezTo>
                      <a:pt x="285" y="41"/>
                      <a:pt x="285" y="41"/>
                      <a:pt x="286" y="41"/>
                    </a:cubicBezTo>
                    <a:cubicBezTo>
                      <a:pt x="286" y="42"/>
                      <a:pt x="288" y="41"/>
                      <a:pt x="291" y="40"/>
                    </a:cubicBezTo>
                    <a:cubicBezTo>
                      <a:pt x="292" y="40"/>
                      <a:pt x="292" y="40"/>
                      <a:pt x="292" y="40"/>
                    </a:cubicBezTo>
                    <a:cubicBezTo>
                      <a:pt x="292" y="39"/>
                      <a:pt x="292" y="39"/>
                      <a:pt x="292" y="39"/>
                    </a:cubicBezTo>
                    <a:cubicBezTo>
                      <a:pt x="295" y="38"/>
                      <a:pt x="297" y="37"/>
                      <a:pt x="298" y="37"/>
                    </a:cubicBezTo>
                    <a:cubicBezTo>
                      <a:pt x="298" y="37"/>
                      <a:pt x="299" y="37"/>
                      <a:pt x="300" y="37"/>
                    </a:cubicBezTo>
                    <a:cubicBezTo>
                      <a:pt x="300" y="38"/>
                      <a:pt x="301" y="38"/>
                      <a:pt x="302" y="38"/>
                    </a:cubicBezTo>
                    <a:cubicBezTo>
                      <a:pt x="304" y="39"/>
                      <a:pt x="305" y="40"/>
                      <a:pt x="306" y="42"/>
                    </a:cubicBezTo>
                    <a:cubicBezTo>
                      <a:pt x="306" y="44"/>
                      <a:pt x="306" y="46"/>
                      <a:pt x="305" y="49"/>
                    </a:cubicBezTo>
                    <a:cubicBezTo>
                      <a:pt x="304" y="51"/>
                      <a:pt x="303" y="52"/>
                      <a:pt x="301" y="53"/>
                    </a:cubicBezTo>
                    <a:cubicBezTo>
                      <a:pt x="299" y="54"/>
                      <a:pt x="297" y="54"/>
                      <a:pt x="295" y="53"/>
                    </a:cubicBezTo>
                    <a:cubicBezTo>
                      <a:pt x="293" y="52"/>
                      <a:pt x="293" y="52"/>
                      <a:pt x="293" y="52"/>
                    </a:cubicBezTo>
                    <a:close/>
                    <a:moveTo>
                      <a:pt x="272" y="95"/>
                    </a:moveTo>
                    <a:cubicBezTo>
                      <a:pt x="253" y="76"/>
                      <a:pt x="253" y="76"/>
                      <a:pt x="253" y="76"/>
                    </a:cubicBezTo>
                    <a:cubicBezTo>
                      <a:pt x="263" y="66"/>
                      <a:pt x="263" y="66"/>
                      <a:pt x="263" y="66"/>
                    </a:cubicBezTo>
                    <a:cubicBezTo>
                      <a:pt x="266" y="70"/>
                      <a:pt x="266" y="70"/>
                      <a:pt x="266" y="70"/>
                    </a:cubicBezTo>
                    <a:cubicBezTo>
                      <a:pt x="261" y="75"/>
                      <a:pt x="261" y="75"/>
                      <a:pt x="261" y="75"/>
                    </a:cubicBezTo>
                    <a:cubicBezTo>
                      <a:pt x="265" y="79"/>
                      <a:pt x="265" y="79"/>
                      <a:pt x="265" y="79"/>
                    </a:cubicBezTo>
                    <a:cubicBezTo>
                      <a:pt x="270" y="74"/>
                      <a:pt x="270" y="74"/>
                      <a:pt x="270" y="74"/>
                    </a:cubicBezTo>
                    <a:cubicBezTo>
                      <a:pt x="273" y="78"/>
                      <a:pt x="273" y="78"/>
                      <a:pt x="273" y="78"/>
                    </a:cubicBezTo>
                    <a:cubicBezTo>
                      <a:pt x="269" y="83"/>
                      <a:pt x="269" y="83"/>
                      <a:pt x="269" y="83"/>
                    </a:cubicBezTo>
                    <a:cubicBezTo>
                      <a:pt x="273" y="87"/>
                      <a:pt x="273" y="87"/>
                      <a:pt x="273" y="87"/>
                    </a:cubicBezTo>
                    <a:cubicBezTo>
                      <a:pt x="278" y="81"/>
                      <a:pt x="278" y="81"/>
                      <a:pt x="278" y="81"/>
                    </a:cubicBezTo>
                    <a:cubicBezTo>
                      <a:pt x="282" y="85"/>
                      <a:pt x="282" y="85"/>
                      <a:pt x="282" y="85"/>
                    </a:cubicBezTo>
                    <a:cubicBezTo>
                      <a:pt x="272" y="95"/>
                      <a:pt x="272" y="95"/>
                      <a:pt x="272" y="95"/>
                    </a:cubicBezTo>
                    <a:close/>
                    <a:moveTo>
                      <a:pt x="261" y="105"/>
                    </a:moveTo>
                    <a:cubicBezTo>
                      <a:pt x="243" y="85"/>
                      <a:pt x="243" y="85"/>
                      <a:pt x="243" y="85"/>
                    </a:cubicBezTo>
                    <a:cubicBezTo>
                      <a:pt x="248" y="81"/>
                      <a:pt x="248" y="81"/>
                      <a:pt x="248" y="81"/>
                    </a:cubicBezTo>
                    <a:cubicBezTo>
                      <a:pt x="266" y="101"/>
                      <a:pt x="266" y="101"/>
                      <a:pt x="266" y="101"/>
                    </a:cubicBezTo>
                    <a:cubicBezTo>
                      <a:pt x="261" y="105"/>
                      <a:pt x="261" y="105"/>
                      <a:pt x="261" y="105"/>
                    </a:cubicBezTo>
                    <a:close/>
                    <a:moveTo>
                      <a:pt x="234" y="100"/>
                    </a:moveTo>
                    <a:cubicBezTo>
                      <a:pt x="241" y="111"/>
                      <a:pt x="241" y="111"/>
                      <a:pt x="241" y="111"/>
                    </a:cubicBezTo>
                    <a:cubicBezTo>
                      <a:pt x="242" y="112"/>
                      <a:pt x="242" y="112"/>
                      <a:pt x="243" y="112"/>
                    </a:cubicBezTo>
                    <a:cubicBezTo>
                      <a:pt x="243" y="112"/>
                      <a:pt x="244" y="112"/>
                      <a:pt x="244" y="112"/>
                    </a:cubicBezTo>
                    <a:cubicBezTo>
                      <a:pt x="245" y="112"/>
                      <a:pt x="245" y="111"/>
                      <a:pt x="245" y="111"/>
                    </a:cubicBezTo>
                    <a:cubicBezTo>
                      <a:pt x="245" y="110"/>
                      <a:pt x="245" y="110"/>
                      <a:pt x="244" y="109"/>
                    </a:cubicBezTo>
                    <a:cubicBezTo>
                      <a:pt x="237" y="98"/>
                      <a:pt x="237" y="98"/>
                      <a:pt x="237" y="98"/>
                    </a:cubicBezTo>
                    <a:cubicBezTo>
                      <a:pt x="237" y="97"/>
                      <a:pt x="236" y="97"/>
                      <a:pt x="236" y="97"/>
                    </a:cubicBezTo>
                    <a:cubicBezTo>
                      <a:pt x="235" y="97"/>
                      <a:pt x="235" y="97"/>
                      <a:pt x="234" y="97"/>
                    </a:cubicBezTo>
                    <a:cubicBezTo>
                      <a:pt x="234" y="97"/>
                      <a:pt x="233" y="98"/>
                      <a:pt x="233" y="98"/>
                    </a:cubicBezTo>
                    <a:cubicBezTo>
                      <a:pt x="233" y="99"/>
                      <a:pt x="233" y="99"/>
                      <a:pt x="234" y="100"/>
                    </a:cubicBezTo>
                    <a:close/>
                    <a:moveTo>
                      <a:pt x="229" y="104"/>
                    </a:moveTo>
                    <a:cubicBezTo>
                      <a:pt x="228" y="102"/>
                      <a:pt x="227" y="100"/>
                      <a:pt x="228" y="98"/>
                    </a:cubicBezTo>
                    <a:cubicBezTo>
                      <a:pt x="228" y="96"/>
                      <a:pt x="229" y="95"/>
                      <a:pt x="231" y="93"/>
                    </a:cubicBezTo>
                    <a:cubicBezTo>
                      <a:pt x="234" y="92"/>
                      <a:pt x="236" y="91"/>
                      <a:pt x="238" y="92"/>
                    </a:cubicBezTo>
                    <a:cubicBezTo>
                      <a:pt x="239" y="92"/>
                      <a:pt x="241" y="93"/>
                      <a:pt x="243" y="96"/>
                    </a:cubicBezTo>
                    <a:cubicBezTo>
                      <a:pt x="249" y="105"/>
                      <a:pt x="249" y="105"/>
                      <a:pt x="249" y="105"/>
                    </a:cubicBezTo>
                    <a:cubicBezTo>
                      <a:pt x="250" y="107"/>
                      <a:pt x="251" y="109"/>
                      <a:pt x="251" y="111"/>
                    </a:cubicBezTo>
                    <a:cubicBezTo>
                      <a:pt x="250" y="113"/>
                      <a:pt x="249" y="114"/>
                      <a:pt x="247" y="116"/>
                    </a:cubicBezTo>
                    <a:cubicBezTo>
                      <a:pt x="245" y="117"/>
                      <a:pt x="243" y="118"/>
                      <a:pt x="241" y="118"/>
                    </a:cubicBezTo>
                    <a:cubicBezTo>
                      <a:pt x="239" y="117"/>
                      <a:pt x="237" y="116"/>
                      <a:pt x="236" y="114"/>
                    </a:cubicBezTo>
                    <a:cubicBezTo>
                      <a:pt x="229" y="104"/>
                      <a:pt x="229" y="104"/>
                      <a:pt x="229" y="104"/>
                    </a:cubicBezTo>
                    <a:close/>
                    <a:moveTo>
                      <a:pt x="210" y="134"/>
                    </a:moveTo>
                    <a:cubicBezTo>
                      <a:pt x="200" y="109"/>
                      <a:pt x="200" y="109"/>
                      <a:pt x="200" y="109"/>
                    </a:cubicBezTo>
                    <a:cubicBezTo>
                      <a:pt x="209" y="105"/>
                      <a:pt x="209" y="105"/>
                      <a:pt x="209" y="105"/>
                    </a:cubicBezTo>
                    <a:cubicBezTo>
                      <a:pt x="213" y="113"/>
                      <a:pt x="213" y="113"/>
                      <a:pt x="213" y="113"/>
                    </a:cubicBezTo>
                    <a:cubicBezTo>
                      <a:pt x="214" y="114"/>
                      <a:pt x="214" y="115"/>
                      <a:pt x="215" y="116"/>
                    </a:cubicBezTo>
                    <a:cubicBezTo>
                      <a:pt x="215" y="117"/>
                      <a:pt x="216" y="118"/>
                      <a:pt x="216" y="119"/>
                    </a:cubicBezTo>
                    <a:cubicBezTo>
                      <a:pt x="216" y="118"/>
                      <a:pt x="215" y="116"/>
                      <a:pt x="215" y="115"/>
                    </a:cubicBezTo>
                    <a:cubicBezTo>
                      <a:pt x="215" y="114"/>
                      <a:pt x="214" y="113"/>
                      <a:pt x="214" y="113"/>
                    </a:cubicBezTo>
                    <a:cubicBezTo>
                      <a:pt x="212" y="104"/>
                      <a:pt x="212" y="104"/>
                      <a:pt x="212" y="104"/>
                    </a:cubicBezTo>
                    <a:cubicBezTo>
                      <a:pt x="221" y="100"/>
                      <a:pt x="221" y="100"/>
                      <a:pt x="221" y="100"/>
                    </a:cubicBezTo>
                    <a:cubicBezTo>
                      <a:pt x="231" y="125"/>
                      <a:pt x="231" y="125"/>
                      <a:pt x="231" y="125"/>
                    </a:cubicBezTo>
                    <a:cubicBezTo>
                      <a:pt x="226" y="127"/>
                      <a:pt x="226" y="127"/>
                      <a:pt x="226" y="127"/>
                    </a:cubicBezTo>
                    <a:cubicBezTo>
                      <a:pt x="222" y="118"/>
                      <a:pt x="222" y="118"/>
                      <a:pt x="222" y="118"/>
                    </a:cubicBezTo>
                    <a:cubicBezTo>
                      <a:pt x="221" y="116"/>
                      <a:pt x="220" y="114"/>
                      <a:pt x="219" y="112"/>
                    </a:cubicBezTo>
                    <a:cubicBezTo>
                      <a:pt x="219" y="110"/>
                      <a:pt x="218" y="108"/>
                      <a:pt x="217" y="106"/>
                    </a:cubicBezTo>
                    <a:cubicBezTo>
                      <a:pt x="218" y="109"/>
                      <a:pt x="218" y="110"/>
                      <a:pt x="218" y="112"/>
                    </a:cubicBezTo>
                    <a:cubicBezTo>
                      <a:pt x="219" y="113"/>
                      <a:pt x="219" y="114"/>
                      <a:pt x="219" y="115"/>
                    </a:cubicBezTo>
                    <a:cubicBezTo>
                      <a:pt x="222" y="129"/>
                      <a:pt x="222" y="129"/>
                      <a:pt x="222" y="129"/>
                    </a:cubicBezTo>
                    <a:cubicBezTo>
                      <a:pt x="219" y="130"/>
                      <a:pt x="219" y="130"/>
                      <a:pt x="219" y="130"/>
                    </a:cubicBezTo>
                    <a:cubicBezTo>
                      <a:pt x="212" y="119"/>
                      <a:pt x="212" y="119"/>
                      <a:pt x="212" y="119"/>
                    </a:cubicBezTo>
                    <a:cubicBezTo>
                      <a:pt x="211" y="117"/>
                      <a:pt x="210" y="116"/>
                      <a:pt x="209" y="114"/>
                    </a:cubicBezTo>
                    <a:cubicBezTo>
                      <a:pt x="208" y="113"/>
                      <a:pt x="207" y="112"/>
                      <a:pt x="207" y="110"/>
                    </a:cubicBezTo>
                    <a:cubicBezTo>
                      <a:pt x="208" y="112"/>
                      <a:pt x="208" y="114"/>
                      <a:pt x="209" y="116"/>
                    </a:cubicBezTo>
                    <a:cubicBezTo>
                      <a:pt x="210" y="118"/>
                      <a:pt x="211" y="120"/>
                      <a:pt x="212" y="122"/>
                    </a:cubicBezTo>
                    <a:cubicBezTo>
                      <a:pt x="216" y="131"/>
                      <a:pt x="216" y="131"/>
                      <a:pt x="216" y="131"/>
                    </a:cubicBezTo>
                    <a:cubicBezTo>
                      <a:pt x="210" y="134"/>
                      <a:pt x="210" y="134"/>
                      <a:pt x="210" y="134"/>
                    </a:cubicBezTo>
                    <a:close/>
                    <a:moveTo>
                      <a:pt x="184" y="139"/>
                    </a:moveTo>
                    <a:cubicBezTo>
                      <a:pt x="185" y="112"/>
                      <a:pt x="185" y="112"/>
                      <a:pt x="185" y="112"/>
                    </a:cubicBezTo>
                    <a:cubicBezTo>
                      <a:pt x="193" y="111"/>
                      <a:pt x="193" y="111"/>
                      <a:pt x="193" y="111"/>
                    </a:cubicBezTo>
                    <a:cubicBezTo>
                      <a:pt x="202" y="137"/>
                      <a:pt x="202" y="137"/>
                      <a:pt x="202" y="137"/>
                    </a:cubicBezTo>
                    <a:cubicBezTo>
                      <a:pt x="195" y="138"/>
                      <a:pt x="195" y="138"/>
                      <a:pt x="195" y="138"/>
                    </a:cubicBezTo>
                    <a:cubicBezTo>
                      <a:pt x="194" y="133"/>
                      <a:pt x="194" y="133"/>
                      <a:pt x="194" y="133"/>
                    </a:cubicBezTo>
                    <a:cubicBezTo>
                      <a:pt x="190" y="134"/>
                      <a:pt x="190" y="134"/>
                      <a:pt x="190" y="134"/>
                    </a:cubicBezTo>
                    <a:cubicBezTo>
                      <a:pt x="190" y="138"/>
                      <a:pt x="190" y="138"/>
                      <a:pt x="190" y="138"/>
                    </a:cubicBezTo>
                    <a:cubicBezTo>
                      <a:pt x="184" y="139"/>
                      <a:pt x="184" y="139"/>
                      <a:pt x="184" y="139"/>
                    </a:cubicBezTo>
                    <a:close/>
                    <a:moveTo>
                      <a:pt x="190" y="129"/>
                    </a:moveTo>
                    <a:cubicBezTo>
                      <a:pt x="193" y="128"/>
                      <a:pt x="193" y="128"/>
                      <a:pt x="193" y="128"/>
                    </a:cubicBezTo>
                    <a:cubicBezTo>
                      <a:pt x="191" y="120"/>
                      <a:pt x="191" y="120"/>
                      <a:pt x="191" y="120"/>
                    </a:cubicBezTo>
                    <a:cubicBezTo>
                      <a:pt x="190" y="120"/>
                      <a:pt x="190" y="119"/>
                      <a:pt x="190" y="119"/>
                    </a:cubicBezTo>
                    <a:cubicBezTo>
                      <a:pt x="190" y="118"/>
                      <a:pt x="190" y="117"/>
                      <a:pt x="189" y="116"/>
                    </a:cubicBezTo>
                    <a:cubicBezTo>
                      <a:pt x="189" y="117"/>
                      <a:pt x="190" y="117"/>
                      <a:pt x="190" y="118"/>
                    </a:cubicBezTo>
                    <a:cubicBezTo>
                      <a:pt x="190" y="119"/>
                      <a:pt x="190" y="120"/>
                      <a:pt x="190" y="120"/>
                    </a:cubicBezTo>
                    <a:cubicBezTo>
                      <a:pt x="190" y="129"/>
                      <a:pt x="190" y="129"/>
                      <a:pt x="190" y="129"/>
                    </a:cubicBezTo>
                    <a:close/>
                    <a:moveTo>
                      <a:pt x="153" y="132"/>
                    </a:moveTo>
                    <a:cubicBezTo>
                      <a:pt x="159" y="133"/>
                      <a:pt x="159" y="133"/>
                      <a:pt x="159" y="133"/>
                    </a:cubicBezTo>
                    <a:cubicBezTo>
                      <a:pt x="159" y="135"/>
                      <a:pt x="159" y="135"/>
                      <a:pt x="159" y="135"/>
                    </a:cubicBezTo>
                    <a:cubicBezTo>
                      <a:pt x="159" y="136"/>
                      <a:pt x="159" y="136"/>
                      <a:pt x="159" y="137"/>
                    </a:cubicBezTo>
                    <a:cubicBezTo>
                      <a:pt x="160" y="137"/>
                      <a:pt x="160" y="137"/>
                      <a:pt x="161" y="137"/>
                    </a:cubicBezTo>
                    <a:cubicBezTo>
                      <a:pt x="162" y="138"/>
                      <a:pt x="162" y="137"/>
                      <a:pt x="162" y="137"/>
                    </a:cubicBezTo>
                    <a:cubicBezTo>
                      <a:pt x="163" y="137"/>
                      <a:pt x="163" y="136"/>
                      <a:pt x="163" y="135"/>
                    </a:cubicBezTo>
                    <a:cubicBezTo>
                      <a:pt x="163" y="135"/>
                      <a:pt x="163" y="134"/>
                      <a:pt x="163" y="134"/>
                    </a:cubicBezTo>
                    <a:cubicBezTo>
                      <a:pt x="162" y="133"/>
                      <a:pt x="162" y="133"/>
                      <a:pt x="161" y="132"/>
                    </a:cubicBezTo>
                    <a:cubicBezTo>
                      <a:pt x="161" y="132"/>
                      <a:pt x="160" y="131"/>
                      <a:pt x="160" y="131"/>
                    </a:cubicBezTo>
                    <a:cubicBezTo>
                      <a:pt x="158" y="129"/>
                      <a:pt x="157" y="128"/>
                      <a:pt x="156" y="127"/>
                    </a:cubicBezTo>
                    <a:cubicBezTo>
                      <a:pt x="155" y="126"/>
                      <a:pt x="155" y="126"/>
                      <a:pt x="155" y="125"/>
                    </a:cubicBezTo>
                    <a:cubicBezTo>
                      <a:pt x="154" y="124"/>
                      <a:pt x="154" y="123"/>
                      <a:pt x="154" y="122"/>
                    </a:cubicBezTo>
                    <a:cubicBezTo>
                      <a:pt x="154" y="119"/>
                      <a:pt x="155" y="118"/>
                      <a:pt x="156" y="116"/>
                    </a:cubicBezTo>
                    <a:cubicBezTo>
                      <a:pt x="158" y="115"/>
                      <a:pt x="160" y="115"/>
                      <a:pt x="162" y="115"/>
                    </a:cubicBezTo>
                    <a:cubicBezTo>
                      <a:pt x="165" y="115"/>
                      <a:pt x="167" y="116"/>
                      <a:pt x="168" y="117"/>
                    </a:cubicBezTo>
                    <a:cubicBezTo>
                      <a:pt x="169" y="118"/>
                      <a:pt x="170" y="120"/>
                      <a:pt x="169" y="122"/>
                    </a:cubicBezTo>
                    <a:cubicBezTo>
                      <a:pt x="169" y="124"/>
                      <a:pt x="169" y="124"/>
                      <a:pt x="169" y="124"/>
                    </a:cubicBezTo>
                    <a:cubicBezTo>
                      <a:pt x="164" y="124"/>
                      <a:pt x="164" y="124"/>
                      <a:pt x="164" y="124"/>
                    </a:cubicBezTo>
                    <a:cubicBezTo>
                      <a:pt x="164" y="122"/>
                      <a:pt x="164" y="122"/>
                      <a:pt x="164" y="122"/>
                    </a:cubicBezTo>
                    <a:cubicBezTo>
                      <a:pt x="164" y="121"/>
                      <a:pt x="164" y="121"/>
                      <a:pt x="163" y="120"/>
                    </a:cubicBezTo>
                    <a:cubicBezTo>
                      <a:pt x="163" y="120"/>
                      <a:pt x="163" y="120"/>
                      <a:pt x="162" y="120"/>
                    </a:cubicBezTo>
                    <a:cubicBezTo>
                      <a:pt x="161" y="119"/>
                      <a:pt x="161" y="120"/>
                      <a:pt x="161" y="120"/>
                    </a:cubicBezTo>
                    <a:cubicBezTo>
                      <a:pt x="160" y="120"/>
                      <a:pt x="160" y="121"/>
                      <a:pt x="160" y="121"/>
                    </a:cubicBezTo>
                    <a:cubicBezTo>
                      <a:pt x="160" y="122"/>
                      <a:pt x="161" y="124"/>
                      <a:pt x="164" y="126"/>
                    </a:cubicBezTo>
                    <a:cubicBezTo>
                      <a:pt x="164" y="127"/>
                      <a:pt x="164" y="127"/>
                      <a:pt x="164" y="127"/>
                    </a:cubicBezTo>
                    <a:cubicBezTo>
                      <a:pt x="164" y="127"/>
                      <a:pt x="164" y="127"/>
                      <a:pt x="164" y="127"/>
                    </a:cubicBezTo>
                    <a:cubicBezTo>
                      <a:pt x="167" y="129"/>
                      <a:pt x="168" y="130"/>
                      <a:pt x="168" y="131"/>
                    </a:cubicBezTo>
                    <a:cubicBezTo>
                      <a:pt x="169" y="132"/>
                      <a:pt x="169" y="133"/>
                      <a:pt x="169" y="133"/>
                    </a:cubicBezTo>
                    <a:cubicBezTo>
                      <a:pt x="169" y="134"/>
                      <a:pt x="169" y="135"/>
                      <a:pt x="169" y="135"/>
                    </a:cubicBezTo>
                    <a:cubicBezTo>
                      <a:pt x="169" y="138"/>
                      <a:pt x="168" y="139"/>
                      <a:pt x="167" y="141"/>
                    </a:cubicBezTo>
                    <a:cubicBezTo>
                      <a:pt x="165" y="142"/>
                      <a:pt x="163" y="142"/>
                      <a:pt x="161" y="142"/>
                    </a:cubicBezTo>
                    <a:cubicBezTo>
                      <a:pt x="158" y="142"/>
                      <a:pt x="156" y="141"/>
                      <a:pt x="155" y="140"/>
                    </a:cubicBezTo>
                    <a:cubicBezTo>
                      <a:pt x="154" y="139"/>
                      <a:pt x="153" y="137"/>
                      <a:pt x="153" y="134"/>
                    </a:cubicBezTo>
                    <a:cubicBezTo>
                      <a:pt x="153" y="132"/>
                      <a:pt x="153" y="132"/>
                      <a:pt x="153" y="132"/>
                    </a:cubicBezTo>
                    <a:close/>
                    <a:moveTo>
                      <a:pt x="129" y="140"/>
                    </a:moveTo>
                    <a:cubicBezTo>
                      <a:pt x="136" y="113"/>
                      <a:pt x="136" y="113"/>
                      <a:pt x="136" y="113"/>
                    </a:cubicBezTo>
                    <a:cubicBezTo>
                      <a:pt x="144" y="114"/>
                      <a:pt x="144" y="114"/>
                      <a:pt x="144" y="114"/>
                    </a:cubicBezTo>
                    <a:cubicBezTo>
                      <a:pt x="147" y="141"/>
                      <a:pt x="147" y="141"/>
                      <a:pt x="147" y="141"/>
                    </a:cubicBezTo>
                    <a:cubicBezTo>
                      <a:pt x="140" y="140"/>
                      <a:pt x="140" y="140"/>
                      <a:pt x="140" y="140"/>
                    </a:cubicBezTo>
                    <a:cubicBezTo>
                      <a:pt x="140" y="136"/>
                      <a:pt x="140" y="136"/>
                      <a:pt x="140" y="136"/>
                    </a:cubicBezTo>
                    <a:cubicBezTo>
                      <a:pt x="136" y="135"/>
                      <a:pt x="136" y="135"/>
                      <a:pt x="136" y="135"/>
                    </a:cubicBezTo>
                    <a:cubicBezTo>
                      <a:pt x="135" y="140"/>
                      <a:pt x="135" y="140"/>
                      <a:pt x="135" y="140"/>
                    </a:cubicBezTo>
                    <a:cubicBezTo>
                      <a:pt x="129" y="140"/>
                      <a:pt x="129" y="140"/>
                      <a:pt x="129" y="140"/>
                    </a:cubicBezTo>
                    <a:close/>
                    <a:moveTo>
                      <a:pt x="137" y="131"/>
                    </a:moveTo>
                    <a:cubicBezTo>
                      <a:pt x="140" y="131"/>
                      <a:pt x="140" y="131"/>
                      <a:pt x="140" y="131"/>
                    </a:cubicBezTo>
                    <a:cubicBezTo>
                      <a:pt x="140" y="123"/>
                      <a:pt x="140" y="123"/>
                      <a:pt x="140" y="123"/>
                    </a:cubicBezTo>
                    <a:cubicBezTo>
                      <a:pt x="140" y="122"/>
                      <a:pt x="140" y="121"/>
                      <a:pt x="140" y="121"/>
                    </a:cubicBezTo>
                    <a:cubicBezTo>
                      <a:pt x="140" y="120"/>
                      <a:pt x="140" y="119"/>
                      <a:pt x="140" y="118"/>
                    </a:cubicBezTo>
                    <a:cubicBezTo>
                      <a:pt x="140" y="119"/>
                      <a:pt x="140" y="119"/>
                      <a:pt x="139" y="120"/>
                    </a:cubicBezTo>
                    <a:cubicBezTo>
                      <a:pt x="139" y="121"/>
                      <a:pt x="139" y="122"/>
                      <a:pt x="139" y="123"/>
                    </a:cubicBezTo>
                    <a:cubicBezTo>
                      <a:pt x="137" y="131"/>
                      <a:pt x="137" y="131"/>
                      <a:pt x="137" y="131"/>
                    </a:cubicBezTo>
                    <a:close/>
                    <a:moveTo>
                      <a:pt x="113" y="136"/>
                    </a:moveTo>
                    <a:cubicBezTo>
                      <a:pt x="118" y="115"/>
                      <a:pt x="118" y="115"/>
                      <a:pt x="118" y="115"/>
                    </a:cubicBezTo>
                    <a:cubicBezTo>
                      <a:pt x="114" y="114"/>
                      <a:pt x="114" y="114"/>
                      <a:pt x="114" y="114"/>
                    </a:cubicBezTo>
                    <a:cubicBezTo>
                      <a:pt x="115" y="109"/>
                      <a:pt x="115" y="109"/>
                      <a:pt x="115" y="109"/>
                    </a:cubicBezTo>
                    <a:cubicBezTo>
                      <a:pt x="129" y="112"/>
                      <a:pt x="129" y="112"/>
                      <a:pt x="129" y="112"/>
                    </a:cubicBezTo>
                    <a:cubicBezTo>
                      <a:pt x="128" y="117"/>
                      <a:pt x="128" y="117"/>
                      <a:pt x="128" y="117"/>
                    </a:cubicBezTo>
                    <a:cubicBezTo>
                      <a:pt x="124" y="116"/>
                      <a:pt x="124" y="116"/>
                      <a:pt x="124" y="116"/>
                    </a:cubicBezTo>
                    <a:cubicBezTo>
                      <a:pt x="119" y="137"/>
                      <a:pt x="119" y="137"/>
                      <a:pt x="119" y="137"/>
                    </a:cubicBezTo>
                    <a:cubicBezTo>
                      <a:pt x="113" y="136"/>
                      <a:pt x="113" y="136"/>
                      <a:pt x="113" y="136"/>
                    </a:cubicBezTo>
                    <a:close/>
                    <a:moveTo>
                      <a:pt x="95" y="129"/>
                    </a:moveTo>
                    <a:cubicBezTo>
                      <a:pt x="105" y="104"/>
                      <a:pt x="105" y="104"/>
                      <a:pt x="105" y="104"/>
                    </a:cubicBezTo>
                    <a:cubicBezTo>
                      <a:pt x="111" y="107"/>
                      <a:pt x="111" y="107"/>
                      <a:pt x="111" y="107"/>
                    </a:cubicBezTo>
                    <a:cubicBezTo>
                      <a:pt x="101" y="131"/>
                      <a:pt x="101" y="131"/>
                      <a:pt x="101" y="131"/>
                    </a:cubicBezTo>
                    <a:cubicBezTo>
                      <a:pt x="95" y="129"/>
                      <a:pt x="95" y="129"/>
                      <a:pt x="95" y="129"/>
                    </a:cubicBezTo>
                    <a:close/>
                    <a:moveTo>
                      <a:pt x="78" y="110"/>
                    </a:moveTo>
                    <a:cubicBezTo>
                      <a:pt x="83" y="113"/>
                      <a:pt x="83" y="113"/>
                      <a:pt x="83" y="113"/>
                    </a:cubicBezTo>
                    <a:cubicBezTo>
                      <a:pt x="82" y="115"/>
                      <a:pt x="82" y="115"/>
                      <a:pt x="82" y="115"/>
                    </a:cubicBezTo>
                    <a:cubicBezTo>
                      <a:pt x="82" y="115"/>
                      <a:pt x="81" y="116"/>
                      <a:pt x="82" y="117"/>
                    </a:cubicBezTo>
                    <a:cubicBezTo>
                      <a:pt x="82" y="117"/>
                      <a:pt x="82" y="118"/>
                      <a:pt x="82" y="118"/>
                    </a:cubicBezTo>
                    <a:cubicBezTo>
                      <a:pt x="83" y="118"/>
                      <a:pt x="83" y="118"/>
                      <a:pt x="84" y="118"/>
                    </a:cubicBezTo>
                    <a:cubicBezTo>
                      <a:pt x="84" y="118"/>
                      <a:pt x="85" y="118"/>
                      <a:pt x="85" y="117"/>
                    </a:cubicBezTo>
                    <a:cubicBezTo>
                      <a:pt x="86" y="117"/>
                      <a:pt x="86" y="116"/>
                      <a:pt x="86" y="115"/>
                    </a:cubicBezTo>
                    <a:cubicBezTo>
                      <a:pt x="86" y="115"/>
                      <a:pt x="86" y="114"/>
                      <a:pt x="85" y="113"/>
                    </a:cubicBezTo>
                    <a:cubicBezTo>
                      <a:pt x="85" y="113"/>
                      <a:pt x="85" y="112"/>
                      <a:pt x="85" y="112"/>
                    </a:cubicBezTo>
                    <a:cubicBezTo>
                      <a:pt x="84" y="109"/>
                      <a:pt x="83" y="108"/>
                      <a:pt x="83" y="106"/>
                    </a:cubicBezTo>
                    <a:cubicBezTo>
                      <a:pt x="83" y="106"/>
                      <a:pt x="83" y="105"/>
                      <a:pt x="83" y="104"/>
                    </a:cubicBezTo>
                    <a:cubicBezTo>
                      <a:pt x="83" y="103"/>
                      <a:pt x="84" y="102"/>
                      <a:pt x="84" y="101"/>
                    </a:cubicBezTo>
                    <a:cubicBezTo>
                      <a:pt x="85" y="99"/>
                      <a:pt x="87" y="98"/>
                      <a:pt x="89" y="97"/>
                    </a:cubicBezTo>
                    <a:cubicBezTo>
                      <a:pt x="91" y="97"/>
                      <a:pt x="93" y="97"/>
                      <a:pt x="95" y="99"/>
                    </a:cubicBezTo>
                    <a:cubicBezTo>
                      <a:pt x="97" y="100"/>
                      <a:pt x="98" y="102"/>
                      <a:pt x="98" y="103"/>
                    </a:cubicBezTo>
                    <a:cubicBezTo>
                      <a:pt x="99" y="105"/>
                      <a:pt x="99" y="107"/>
                      <a:pt x="97" y="108"/>
                    </a:cubicBezTo>
                    <a:cubicBezTo>
                      <a:pt x="96" y="110"/>
                      <a:pt x="96" y="110"/>
                      <a:pt x="96" y="110"/>
                    </a:cubicBezTo>
                    <a:cubicBezTo>
                      <a:pt x="91" y="107"/>
                      <a:pt x="91" y="107"/>
                      <a:pt x="91" y="107"/>
                    </a:cubicBezTo>
                    <a:cubicBezTo>
                      <a:pt x="92" y="106"/>
                      <a:pt x="92" y="106"/>
                      <a:pt x="92" y="106"/>
                    </a:cubicBezTo>
                    <a:cubicBezTo>
                      <a:pt x="93" y="105"/>
                      <a:pt x="93" y="104"/>
                      <a:pt x="93" y="104"/>
                    </a:cubicBezTo>
                    <a:cubicBezTo>
                      <a:pt x="93" y="103"/>
                      <a:pt x="93" y="103"/>
                      <a:pt x="92" y="103"/>
                    </a:cubicBezTo>
                    <a:cubicBezTo>
                      <a:pt x="92" y="102"/>
                      <a:pt x="91" y="102"/>
                      <a:pt x="91" y="102"/>
                    </a:cubicBezTo>
                    <a:cubicBezTo>
                      <a:pt x="90" y="103"/>
                      <a:pt x="90" y="103"/>
                      <a:pt x="89" y="103"/>
                    </a:cubicBezTo>
                    <a:cubicBezTo>
                      <a:pt x="89" y="104"/>
                      <a:pt x="89" y="106"/>
                      <a:pt x="90" y="110"/>
                    </a:cubicBezTo>
                    <a:cubicBezTo>
                      <a:pt x="90" y="110"/>
                      <a:pt x="90" y="110"/>
                      <a:pt x="90" y="110"/>
                    </a:cubicBezTo>
                    <a:cubicBezTo>
                      <a:pt x="91" y="110"/>
                      <a:pt x="91" y="110"/>
                      <a:pt x="91" y="110"/>
                    </a:cubicBezTo>
                    <a:cubicBezTo>
                      <a:pt x="92" y="113"/>
                      <a:pt x="92" y="115"/>
                      <a:pt x="92" y="116"/>
                    </a:cubicBezTo>
                    <a:cubicBezTo>
                      <a:pt x="92" y="117"/>
                      <a:pt x="92" y="117"/>
                      <a:pt x="91" y="118"/>
                    </a:cubicBezTo>
                    <a:cubicBezTo>
                      <a:pt x="91" y="119"/>
                      <a:pt x="91" y="119"/>
                      <a:pt x="91" y="120"/>
                    </a:cubicBezTo>
                    <a:cubicBezTo>
                      <a:pt x="89" y="122"/>
                      <a:pt x="88" y="123"/>
                      <a:pt x="86" y="123"/>
                    </a:cubicBezTo>
                    <a:cubicBezTo>
                      <a:pt x="84" y="124"/>
                      <a:pt x="82" y="123"/>
                      <a:pt x="80" y="122"/>
                    </a:cubicBezTo>
                    <a:cubicBezTo>
                      <a:pt x="78" y="120"/>
                      <a:pt x="76" y="119"/>
                      <a:pt x="76" y="117"/>
                    </a:cubicBezTo>
                    <a:cubicBezTo>
                      <a:pt x="75" y="115"/>
                      <a:pt x="76" y="113"/>
                      <a:pt x="77" y="111"/>
                    </a:cubicBezTo>
                    <a:cubicBezTo>
                      <a:pt x="78" y="110"/>
                      <a:pt x="78" y="110"/>
                      <a:pt x="78" y="110"/>
                    </a:cubicBezTo>
                    <a:close/>
                    <a:moveTo>
                      <a:pt x="68" y="95"/>
                    </a:moveTo>
                    <a:cubicBezTo>
                      <a:pt x="69" y="95"/>
                      <a:pt x="70" y="96"/>
                      <a:pt x="71" y="96"/>
                    </a:cubicBezTo>
                    <a:cubicBezTo>
                      <a:pt x="71" y="96"/>
                      <a:pt x="72" y="96"/>
                      <a:pt x="72" y="95"/>
                    </a:cubicBezTo>
                    <a:cubicBezTo>
                      <a:pt x="73" y="94"/>
                      <a:pt x="73" y="94"/>
                      <a:pt x="73" y="94"/>
                    </a:cubicBezTo>
                    <a:cubicBezTo>
                      <a:pt x="74" y="93"/>
                      <a:pt x="74" y="92"/>
                      <a:pt x="74" y="92"/>
                    </a:cubicBezTo>
                    <a:cubicBezTo>
                      <a:pt x="74" y="91"/>
                      <a:pt x="73" y="91"/>
                      <a:pt x="72" y="90"/>
                    </a:cubicBezTo>
                    <a:cubicBezTo>
                      <a:pt x="72" y="90"/>
                      <a:pt x="72" y="90"/>
                      <a:pt x="72" y="90"/>
                    </a:cubicBezTo>
                    <a:cubicBezTo>
                      <a:pt x="68" y="95"/>
                      <a:pt x="68" y="95"/>
                      <a:pt x="68" y="95"/>
                    </a:cubicBezTo>
                    <a:close/>
                    <a:moveTo>
                      <a:pt x="54" y="103"/>
                    </a:moveTo>
                    <a:cubicBezTo>
                      <a:pt x="70" y="82"/>
                      <a:pt x="70" y="82"/>
                      <a:pt x="70" y="82"/>
                    </a:cubicBezTo>
                    <a:cubicBezTo>
                      <a:pt x="77" y="88"/>
                      <a:pt x="77" y="88"/>
                      <a:pt x="77" y="88"/>
                    </a:cubicBezTo>
                    <a:cubicBezTo>
                      <a:pt x="79" y="89"/>
                      <a:pt x="80" y="91"/>
                      <a:pt x="80" y="92"/>
                    </a:cubicBezTo>
                    <a:cubicBezTo>
                      <a:pt x="80" y="94"/>
                      <a:pt x="80" y="95"/>
                      <a:pt x="79" y="97"/>
                    </a:cubicBezTo>
                    <a:cubicBezTo>
                      <a:pt x="78" y="97"/>
                      <a:pt x="78" y="97"/>
                      <a:pt x="78" y="97"/>
                    </a:cubicBezTo>
                    <a:cubicBezTo>
                      <a:pt x="78" y="98"/>
                      <a:pt x="78" y="98"/>
                      <a:pt x="78" y="98"/>
                    </a:cubicBezTo>
                    <a:cubicBezTo>
                      <a:pt x="77" y="99"/>
                      <a:pt x="76" y="100"/>
                      <a:pt x="75" y="100"/>
                    </a:cubicBezTo>
                    <a:cubicBezTo>
                      <a:pt x="74" y="100"/>
                      <a:pt x="73" y="100"/>
                      <a:pt x="72" y="100"/>
                    </a:cubicBezTo>
                    <a:cubicBezTo>
                      <a:pt x="72" y="101"/>
                      <a:pt x="73" y="102"/>
                      <a:pt x="73" y="103"/>
                    </a:cubicBezTo>
                    <a:cubicBezTo>
                      <a:pt x="73" y="104"/>
                      <a:pt x="72" y="105"/>
                      <a:pt x="71" y="106"/>
                    </a:cubicBezTo>
                    <a:cubicBezTo>
                      <a:pt x="67" y="111"/>
                      <a:pt x="67" y="111"/>
                      <a:pt x="67" y="111"/>
                    </a:cubicBezTo>
                    <a:cubicBezTo>
                      <a:pt x="67" y="111"/>
                      <a:pt x="66" y="112"/>
                      <a:pt x="66" y="112"/>
                    </a:cubicBezTo>
                    <a:cubicBezTo>
                      <a:pt x="66" y="112"/>
                      <a:pt x="66" y="113"/>
                      <a:pt x="66" y="113"/>
                    </a:cubicBezTo>
                    <a:cubicBezTo>
                      <a:pt x="61" y="109"/>
                      <a:pt x="61" y="109"/>
                      <a:pt x="61" y="109"/>
                    </a:cubicBezTo>
                    <a:cubicBezTo>
                      <a:pt x="61" y="109"/>
                      <a:pt x="61" y="109"/>
                      <a:pt x="62" y="108"/>
                    </a:cubicBezTo>
                    <a:cubicBezTo>
                      <a:pt x="62" y="108"/>
                      <a:pt x="62" y="107"/>
                      <a:pt x="63" y="107"/>
                    </a:cubicBezTo>
                    <a:cubicBezTo>
                      <a:pt x="66" y="103"/>
                      <a:pt x="66" y="103"/>
                      <a:pt x="66" y="103"/>
                    </a:cubicBezTo>
                    <a:cubicBezTo>
                      <a:pt x="67" y="102"/>
                      <a:pt x="67" y="101"/>
                      <a:pt x="67" y="100"/>
                    </a:cubicBezTo>
                    <a:cubicBezTo>
                      <a:pt x="67" y="99"/>
                      <a:pt x="67" y="99"/>
                      <a:pt x="66" y="98"/>
                    </a:cubicBezTo>
                    <a:cubicBezTo>
                      <a:pt x="58" y="107"/>
                      <a:pt x="58" y="107"/>
                      <a:pt x="58" y="107"/>
                    </a:cubicBezTo>
                    <a:cubicBezTo>
                      <a:pt x="54" y="103"/>
                      <a:pt x="54" y="103"/>
                      <a:pt x="54" y="103"/>
                    </a:cubicBezTo>
                    <a:close/>
                    <a:moveTo>
                      <a:pt x="37" y="87"/>
                    </a:moveTo>
                    <a:cubicBezTo>
                      <a:pt x="57" y="69"/>
                      <a:pt x="57" y="69"/>
                      <a:pt x="57" y="69"/>
                    </a:cubicBezTo>
                    <a:cubicBezTo>
                      <a:pt x="66" y="78"/>
                      <a:pt x="66" y="78"/>
                      <a:pt x="66" y="78"/>
                    </a:cubicBezTo>
                    <a:cubicBezTo>
                      <a:pt x="62" y="82"/>
                      <a:pt x="62" y="82"/>
                      <a:pt x="62" y="82"/>
                    </a:cubicBezTo>
                    <a:cubicBezTo>
                      <a:pt x="57" y="77"/>
                      <a:pt x="57" y="77"/>
                      <a:pt x="57" y="77"/>
                    </a:cubicBezTo>
                    <a:cubicBezTo>
                      <a:pt x="53" y="80"/>
                      <a:pt x="53" y="80"/>
                      <a:pt x="53" y="80"/>
                    </a:cubicBezTo>
                    <a:cubicBezTo>
                      <a:pt x="58" y="85"/>
                      <a:pt x="58" y="85"/>
                      <a:pt x="58" y="85"/>
                    </a:cubicBezTo>
                    <a:cubicBezTo>
                      <a:pt x="54" y="89"/>
                      <a:pt x="54" y="89"/>
                      <a:pt x="54" y="89"/>
                    </a:cubicBezTo>
                    <a:cubicBezTo>
                      <a:pt x="50" y="84"/>
                      <a:pt x="50" y="84"/>
                      <a:pt x="50" y="84"/>
                    </a:cubicBezTo>
                    <a:cubicBezTo>
                      <a:pt x="45" y="88"/>
                      <a:pt x="45" y="88"/>
                      <a:pt x="45" y="88"/>
                    </a:cubicBezTo>
                    <a:cubicBezTo>
                      <a:pt x="51" y="93"/>
                      <a:pt x="51" y="93"/>
                      <a:pt x="51" y="93"/>
                    </a:cubicBezTo>
                    <a:cubicBezTo>
                      <a:pt x="47" y="97"/>
                      <a:pt x="47" y="97"/>
                      <a:pt x="47" y="97"/>
                    </a:cubicBezTo>
                    <a:cubicBezTo>
                      <a:pt x="37" y="87"/>
                      <a:pt x="37" y="87"/>
                      <a:pt x="37" y="87"/>
                    </a:cubicBezTo>
                    <a:close/>
                    <a:moveTo>
                      <a:pt x="25" y="70"/>
                    </a:moveTo>
                    <a:cubicBezTo>
                      <a:pt x="45" y="51"/>
                      <a:pt x="45" y="51"/>
                      <a:pt x="45" y="51"/>
                    </a:cubicBezTo>
                    <a:cubicBezTo>
                      <a:pt x="48" y="57"/>
                      <a:pt x="48" y="57"/>
                      <a:pt x="48" y="57"/>
                    </a:cubicBezTo>
                    <a:cubicBezTo>
                      <a:pt x="40" y="64"/>
                      <a:pt x="40" y="64"/>
                      <a:pt x="40" y="64"/>
                    </a:cubicBezTo>
                    <a:cubicBezTo>
                      <a:pt x="39" y="64"/>
                      <a:pt x="38" y="65"/>
                      <a:pt x="37" y="66"/>
                    </a:cubicBezTo>
                    <a:cubicBezTo>
                      <a:pt x="36" y="67"/>
                      <a:pt x="34" y="68"/>
                      <a:pt x="32" y="69"/>
                    </a:cubicBezTo>
                    <a:cubicBezTo>
                      <a:pt x="34" y="68"/>
                      <a:pt x="37" y="67"/>
                      <a:pt x="39" y="65"/>
                    </a:cubicBezTo>
                    <a:cubicBezTo>
                      <a:pt x="40" y="65"/>
                      <a:pt x="40" y="65"/>
                      <a:pt x="40" y="65"/>
                    </a:cubicBezTo>
                    <a:cubicBezTo>
                      <a:pt x="50" y="60"/>
                      <a:pt x="50" y="60"/>
                      <a:pt x="50" y="60"/>
                    </a:cubicBezTo>
                    <a:cubicBezTo>
                      <a:pt x="54" y="65"/>
                      <a:pt x="54" y="65"/>
                      <a:pt x="54" y="65"/>
                    </a:cubicBezTo>
                    <a:cubicBezTo>
                      <a:pt x="29" y="76"/>
                      <a:pt x="29" y="76"/>
                      <a:pt x="29" y="76"/>
                    </a:cubicBezTo>
                    <a:cubicBezTo>
                      <a:pt x="25" y="70"/>
                      <a:pt x="25" y="70"/>
                      <a:pt x="25" y="70"/>
                    </a:cubicBezTo>
                    <a:close/>
                    <a:moveTo>
                      <a:pt x="15" y="53"/>
                    </a:moveTo>
                    <a:cubicBezTo>
                      <a:pt x="39" y="41"/>
                      <a:pt x="39" y="41"/>
                      <a:pt x="39" y="41"/>
                    </a:cubicBezTo>
                    <a:cubicBezTo>
                      <a:pt x="42" y="47"/>
                      <a:pt x="42" y="47"/>
                      <a:pt x="42" y="47"/>
                    </a:cubicBezTo>
                    <a:cubicBezTo>
                      <a:pt x="18" y="58"/>
                      <a:pt x="18" y="58"/>
                      <a:pt x="18" y="58"/>
                    </a:cubicBezTo>
                    <a:cubicBezTo>
                      <a:pt x="15" y="53"/>
                      <a:pt x="15" y="53"/>
                      <a:pt x="15" y="53"/>
                    </a:cubicBezTo>
                    <a:close/>
                    <a:moveTo>
                      <a:pt x="5" y="29"/>
                    </a:moveTo>
                    <a:cubicBezTo>
                      <a:pt x="31" y="20"/>
                      <a:pt x="31" y="20"/>
                      <a:pt x="31" y="20"/>
                    </a:cubicBezTo>
                    <a:cubicBezTo>
                      <a:pt x="33" y="26"/>
                      <a:pt x="33" y="26"/>
                      <a:pt x="33" y="26"/>
                    </a:cubicBezTo>
                    <a:cubicBezTo>
                      <a:pt x="24" y="33"/>
                      <a:pt x="24" y="33"/>
                      <a:pt x="24" y="33"/>
                    </a:cubicBezTo>
                    <a:cubicBezTo>
                      <a:pt x="23" y="33"/>
                      <a:pt x="22" y="34"/>
                      <a:pt x="20" y="35"/>
                    </a:cubicBezTo>
                    <a:cubicBezTo>
                      <a:pt x="19" y="36"/>
                      <a:pt x="18" y="36"/>
                      <a:pt x="17" y="37"/>
                    </a:cubicBezTo>
                    <a:cubicBezTo>
                      <a:pt x="18" y="37"/>
                      <a:pt x="19" y="36"/>
                      <a:pt x="21" y="35"/>
                    </a:cubicBezTo>
                    <a:cubicBezTo>
                      <a:pt x="22" y="35"/>
                      <a:pt x="23" y="34"/>
                      <a:pt x="25" y="34"/>
                    </a:cubicBezTo>
                    <a:cubicBezTo>
                      <a:pt x="34" y="31"/>
                      <a:pt x="34" y="31"/>
                      <a:pt x="34" y="31"/>
                    </a:cubicBezTo>
                    <a:cubicBezTo>
                      <a:pt x="36" y="36"/>
                      <a:pt x="36" y="36"/>
                      <a:pt x="36" y="36"/>
                    </a:cubicBezTo>
                    <a:cubicBezTo>
                      <a:pt x="11" y="45"/>
                      <a:pt x="11" y="45"/>
                      <a:pt x="11" y="45"/>
                    </a:cubicBezTo>
                    <a:cubicBezTo>
                      <a:pt x="9" y="39"/>
                      <a:pt x="9" y="39"/>
                      <a:pt x="9" y="39"/>
                    </a:cubicBezTo>
                    <a:cubicBezTo>
                      <a:pt x="19" y="32"/>
                      <a:pt x="19" y="32"/>
                      <a:pt x="19" y="32"/>
                    </a:cubicBezTo>
                    <a:cubicBezTo>
                      <a:pt x="20" y="31"/>
                      <a:pt x="21" y="30"/>
                      <a:pt x="22" y="29"/>
                    </a:cubicBezTo>
                    <a:cubicBezTo>
                      <a:pt x="23" y="29"/>
                      <a:pt x="24" y="28"/>
                      <a:pt x="25" y="27"/>
                    </a:cubicBezTo>
                    <a:cubicBezTo>
                      <a:pt x="23" y="28"/>
                      <a:pt x="22" y="29"/>
                      <a:pt x="20" y="30"/>
                    </a:cubicBezTo>
                    <a:cubicBezTo>
                      <a:pt x="18" y="30"/>
                      <a:pt x="17" y="31"/>
                      <a:pt x="15" y="31"/>
                    </a:cubicBezTo>
                    <a:cubicBezTo>
                      <a:pt x="7" y="34"/>
                      <a:pt x="7" y="34"/>
                      <a:pt x="7" y="34"/>
                    </a:cubicBezTo>
                    <a:cubicBezTo>
                      <a:pt x="5" y="29"/>
                      <a:pt x="5" y="29"/>
                      <a:pt x="5" y="29"/>
                    </a:cubicBezTo>
                    <a:close/>
                    <a:moveTo>
                      <a:pt x="27" y="6"/>
                    </a:moveTo>
                    <a:cubicBezTo>
                      <a:pt x="8" y="8"/>
                      <a:pt x="8" y="8"/>
                      <a:pt x="8" y="8"/>
                    </a:cubicBezTo>
                    <a:cubicBezTo>
                      <a:pt x="7" y="8"/>
                      <a:pt x="6" y="8"/>
                      <a:pt x="6" y="9"/>
                    </a:cubicBezTo>
                    <a:cubicBezTo>
                      <a:pt x="5" y="9"/>
                      <a:pt x="5" y="10"/>
                      <a:pt x="5" y="10"/>
                    </a:cubicBezTo>
                    <a:cubicBezTo>
                      <a:pt x="5" y="11"/>
                      <a:pt x="6" y="11"/>
                      <a:pt x="6" y="12"/>
                    </a:cubicBezTo>
                    <a:cubicBezTo>
                      <a:pt x="7" y="12"/>
                      <a:pt x="7" y="12"/>
                      <a:pt x="8" y="12"/>
                    </a:cubicBezTo>
                    <a:cubicBezTo>
                      <a:pt x="28" y="10"/>
                      <a:pt x="28" y="10"/>
                      <a:pt x="28" y="10"/>
                    </a:cubicBezTo>
                    <a:cubicBezTo>
                      <a:pt x="28" y="16"/>
                      <a:pt x="28" y="16"/>
                      <a:pt x="28" y="16"/>
                    </a:cubicBezTo>
                    <a:cubicBezTo>
                      <a:pt x="10" y="18"/>
                      <a:pt x="10" y="18"/>
                      <a:pt x="10" y="18"/>
                    </a:cubicBezTo>
                    <a:cubicBezTo>
                      <a:pt x="7" y="18"/>
                      <a:pt x="5" y="18"/>
                      <a:pt x="3" y="16"/>
                    </a:cubicBezTo>
                    <a:cubicBezTo>
                      <a:pt x="2" y="15"/>
                      <a:pt x="1" y="13"/>
                      <a:pt x="1" y="11"/>
                    </a:cubicBezTo>
                    <a:cubicBezTo>
                      <a:pt x="0" y="8"/>
                      <a:pt x="1" y="6"/>
                      <a:pt x="2" y="5"/>
                    </a:cubicBezTo>
                    <a:cubicBezTo>
                      <a:pt x="3" y="3"/>
                      <a:pt x="5" y="2"/>
                      <a:pt x="8" y="2"/>
                    </a:cubicBezTo>
                    <a:cubicBezTo>
                      <a:pt x="27" y="0"/>
                      <a:pt x="27" y="0"/>
                      <a:pt x="27" y="0"/>
                    </a:cubicBezTo>
                    <a:cubicBezTo>
                      <a:pt x="27" y="6"/>
                      <a:pt x="27" y="6"/>
                      <a:pt x="27"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endParaRPr>
              </a:p>
            </p:txBody>
          </p:sp>
          <p:sp>
            <p:nvSpPr>
              <p:cNvPr id="8" name="Freeform 18"/>
              <p:cNvSpPr>
                <a:spLocks noEditPoints="1"/>
              </p:cNvSpPr>
              <p:nvPr/>
            </p:nvSpPr>
            <p:spPr bwMode="auto">
              <a:xfrm>
                <a:off x="3851276" y="1292225"/>
                <a:ext cx="1435100" cy="1433513"/>
              </a:xfrm>
              <a:custGeom>
                <a:avLst/>
                <a:gdLst>
                  <a:gd name="T0" fmla="*/ 191 w 381"/>
                  <a:gd name="T1" fmla="*/ 0 h 381"/>
                  <a:gd name="T2" fmla="*/ 381 w 381"/>
                  <a:gd name="T3" fmla="*/ 191 h 381"/>
                  <a:gd name="T4" fmla="*/ 191 w 381"/>
                  <a:gd name="T5" fmla="*/ 381 h 381"/>
                  <a:gd name="T6" fmla="*/ 0 w 381"/>
                  <a:gd name="T7" fmla="*/ 191 h 381"/>
                  <a:gd name="T8" fmla="*/ 191 w 381"/>
                  <a:gd name="T9" fmla="*/ 0 h 381"/>
                  <a:gd name="T10" fmla="*/ 191 w 381"/>
                  <a:gd name="T11" fmla="*/ 17 h 381"/>
                  <a:gd name="T12" fmla="*/ 365 w 381"/>
                  <a:gd name="T13" fmla="*/ 191 h 381"/>
                  <a:gd name="T14" fmla="*/ 191 w 381"/>
                  <a:gd name="T15" fmla="*/ 365 h 381"/>
                  <a:gd name="T16" fmla="*/ 16 w 381"/>
                  <a:gd name="T17" fmla="*/ 191 h 381"/>
                  <a:gd name="T18" fmla="*/ 191 w 381"/>
                  <a:gd name="T19" fmla="*/ 17 h 381"/>
                  <a:gd name="T20" fmla="*/ 191 w 381"/>
                  <a:gd name="T21" fmla="*/ 21 h 381"/>
                  <a:gd name="T22" fmla="*/ 361 w 381"/>
                  <a:gd name="T23" fmla="*/ 191 h 381"/>
                  <a:gd name="T24" fmla="*/ 191 w 381"/>
                  <a:gd name="T25" fmla="*/ 361 h 381"/>
                  <a:gd name="T26" fmla="*/ 20 w 381"/>
                  <a:gd name="T27" fmla="*/ 191 h 381"/>
                  <a:gd name="T28" fmla="*/ 191 w 381"/>
                  <a:gd name="T29" fmla="*/ 21 h 381"/>
                  <a:gd name="T30" fmla="*/ 191 w 381"/>
                  <a:gd name="T31" fmla="*/ 73 h 381"/>
                  <a:gd name="T32" fmla="*/ 309 w 381"/>
                  <a:gd name="T33" fmla="*/ 191 h 381"/>
                  <a:gd name="T34" fmla="*/ 191 w 381"/>
                  <a:gd name="T35" fmla="*/ 309 h 381"/>
                  <a:gd name="T36" fmla="*/ 72 w 381"/>
                  <a:gd name="T37" fmla="*/ 191 h 381"/>
                  <a:gd name="T38" fmla="*/ 191 w 381"/>
                  <a:gd name="T39" fmla="*/ 73 h 381"/>
                  <a:gd name="T40" fmla="*/ 191 w 381"/>
                  <a:gd name="T41" fmla="*/ 76 h 381"/>
                  <a:gd name="T42" fmla="*/ 305 w 381"/>
                  <a:gd name="T43" fmla="*/ 191 h 381"/>
                  <a:gd name="T44" fmla="*/ 191 w 381"/>
                  <a:gd name="T45" fmla="*/ 306 h 381"/>
                  <a:gd name="T46" fmla="*/ 76 w 381"/>
                  <a:gd name="T47" fmla="*/ 191 h 381"/>
                  <a:gd name="T48" fmla="*/ 191 w 381"/>
                  <a:gd name="T49" fmla="*/ 76 h 381"/>
                  <a:gd name="T50" fmla="*/ 191 w 381"/>
                  <a:gd name="T51" fmla="*/ 9 h 381"/>
                  <a:gd name="T52" fmla="*/ 372 w 381"/>
                  <a:gd name="T53" fmla="*/ 191 h 381"/>
                  <a:gd name="T54" fmla="*/ 191 w 381"/>
                  <a:gd name="T55" fmla="*/ 373 h 381"/>
                  <a:gd name="T56" fmla="*/ 9 w 381"/>
                  <a:gd name="T57" fmla="*/ 191 h 381"/>
                  <a:gd name="T58" fmla="*/ 191 w 381"/>
                  <a:gd name="T59" fmla="*/ 9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81" h="381">
                    <a:moveTo>
                      <a:pt x="191" y="0"/>
                    </a:moveTo>
                    <a:cubicBezTo>
                      <a:pt x="296" y="0"/>
                      <a:pt x="381" y="86"/>
                      <a:pt x="381" y="191"/>
                    </a:cubicBezTo>
                    <a:cubicBezTo>
                      <a:pt x="381" y="296"/>
                      <a:pt x="296" y="381"/>
                      <a:pt x="191" y="381"/>
                    </a:cubicBezTo>
                    <a:cubicBezTo>
                      <a:pt x="86" y="381"/>
                      <a:pt x="0" y="296"/>
                      <a:pt x="0" y="191"/>
                    </a:cubicBezTo>
                    <a:cubicBezTo>
                      <a:pt x="0" y="86"/>
                      <a:pt x="86" y="0"/>
                      <a:pt x="191" y="0"/>
                    </a:cubicBezTo>
                    <a:close/>
                    <a:moveTo>
                      <a:pt x="191" y="17"/>
                    </a:moveTo>
                    <a:cubicBezTo>
                      <a:pt x="286" y="17"/>
                      <a:pt x="365" y="95"/>
                      <a:pt x="365" y="191"/>
                    </a:cubicBezTo>
                    <a:cubicBezTo>
                      <a:pt x="365" y="287"/>
                      <a:pt x="286" y="365"/>
                      <a:pt x="191" y="365"/>
                    </a:cubicBezTo>
                    <a:cubicBezTo>
                      <a:pt x="95" y="365"/>
                      <a:pt x="16" y="287"/>
                      <a:pt x="16" y="191"/>
                    </a:cubicBezTo>
                    <a:cubicBezTo>
                      <a:pt x="16" y="95"/>
                      <a:pt x="95" y="17"/>
                      <a:pt x="191" y="17"/>
                    </a:cubicBezTo>
                    <a:close/>
                    <a:moveTo>
                      <a:pt x="191" y="21"/>
                    </a:moveTo>
                    <a:cubicBezTo>
                      <a:pt x="284" y="21"/>
                      <a:pt x="361" y="97"/>
                      <a:pt x="361" y="191"/>
                    </a:cubicBezTo>
                    <a:cubicBezTo>
                      <a:pt x="361" y="285"/>
                      <a:pt x="284" y="361"/>
                      <a:pt x="191" y="361"/>
                    </a:cubicBezTo>
                    <a:cubicBezTo>
                      <a:pt x="97" y="361"/>
                      <a:pt x="20" y="285"/>
                      <a:pt x="20" y="191"/>
                    </a:cubicBezTo>
                    <a:cubicBezTo>
                      <a:pt x="20" y="97"/>
                      <a:pt x="97" y="21"/>
                      <a:pt x="191" y="21"/>
                    </a:cubicBezTo>
                    <a:close/>
                    <a:moveTo>
                      <a:pt x="191" y="73"/>
                    </a:moveTo>
                    <a:cubicBezTo>
                      <a:pt x="256" y="73"/>
                      <a:pt x="309" y="126"/>
                      <a:pt x="309" y="191"/>
                    </a:cubicBezTo>
                    <a:cubicBezTo>
                      <a:pt x="309" y="256"/>
                      <a:pt x="256" y="309"/>
                      <a:pt x="191" y="309"/>
                    </a:cubicBezTo>
                    <a:cubicBezTo>
                      <a:pt x="126" y="309"/>
                      <a:pt x="72" y="256"/>
                      <a:pt x="72" y="191"/>
                    </a:cubicBezTo>
                    <a:cubicBezTo>
                      <a:pt x="72" y="126"/>
                      <a:pt x="126" y="73"/>
                      <a:pt x="191" y="73"/>
                    </a:cubicBezTo>
                    <a:close/>
                    <a:moveTo>
                      <a:pt x="191" y="76"/>
                    </a:moveTo>
                    <a:cubicBezTo>
                      <a:pt x="254" y="76"/>
                      <a:pt x="305" y="128"/>
                      <a:pt x="305" y="191"/>
                    </a:cubicBezTo>
                    <a:cubicBezTo>
                      <a:pt x="305" y="254"/>
                      <a:pt x="254" y="306"/>
                      <a:pt x="191" y="306"/>
                    </a:cubicBezTo>
                    <a:cubicBezTo>
                      <a:pt x="127" y="306"/>
                      <a:pt x="76" y="254"/>
                      <a:pt x="76" y="191"/>
                    </a:cubicBezTo>
                    <a:cubicBezTo>
                      <a:pt x="76" y="128"/>
                      <a:pt x="127" y="76"/>
                      <a:pt x="191" y="76"/>
                    </a:cubicBezTo>
                    <a:close/>
                    <a:moveTo>
                      <a:pt x="191" y="9"/>
                    </a:moveTo>
                    <a:cubicBezTo>
                      <a:pt x="291" y="9"/>
                      <a:pt x="372" y="91"/>
                      <a:pt x="372" y="191"/>
                    </a:cubicBezTo>
                    <a:cubicBezTo>
                      <a:pt x="372" y="291"/>
                      <a:pt x="291" y="373"/>
                      <a:pt x="191" y="373"/>
                    </a:cubicBezTo>
                    <a:cubicBezTo>
                      <a:pt x="90" y="373"/>
                      <a:pt x="9" y="291"/>
                      <a:pt x="9" y="191"/>
                    </a:cubicBezTo>
                    <a:cubicBezTo>
                      <a:pt x="9" y="91"/>
                      <a:pt x="90" y="9"/>
                      <a:pt x="191"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endParaRPr>
              </a:p>
            </p:txBody>
          </p:sp>
          <p:sp>
            <p:nvSpPr>
              <p:cNvPr id="9" name="Freeform 19"/>
              <p:cNvSpPr>
                <a:spLocks noEditPoints="1"/>
              </p:cNvSpPr>
              <p:nvPr/>
            </p:nvSpPr>
            <p:spPr bwMode="auto">
              <a:xfrm>
                <a:off x="4416426" y="1778000"/>
                <a:ext cx="304800" cy="225425"/>
              </a:xfrm>
              <a:custGeom>
                <a:avLst/>
                <a:gdLst>
                  <a:gd name="T0" fmla="*/ 70 w 81"/>
                  <a:gd name="T1" fmla="*/ 19 h 60"/>
                  <a:gd name="T2" fmla="*/ 79 w 81"/>
                  <a:gd name="T3" fmla="*/ 14 h 60"/>
                  <a:gd name="T4" fmla="*/ 61 w 81"/>
                  <a:gd name="T5" fmla="*/ 19 h 60"/>
                  <a:gd name="T6" fmla="*/ 46 w 81"/>
                  <a:gd name="T7" fmla="*/ 34 h 60"/>
                  <a:gd name="T8" fmla="*/ 49 w 81"/>
                  <a:gd name="T9" fmla="*/ 37 h 60"/>
                  <a:gd name="T10" fmla="*/ 51 w 81"/>
                  <a:gd name="T11" fmla="*/ 43 h 60"/>
                  <a:gd name="T12" fmla="*/ 30 w 81"/>
                  <a:gd name="T13" fmla="*/ 43 h 60"/>
                  <a:gd name="T14" fmla="*/ 25 w 81"/>
                  <a:gd name="T15" fmla="*/ 41 h 60"/>
                  <a:gd name="T16" fmla="*/ 33 w 81"/>
                  <a:gd name="T17" fmla="*/ 36 h 60"/>
                  <a:gd name="T18" fmla="*/ 35 w 81"/>
                  <a:gd name="T19" fmla="*/ 30 h 60"/>
                  <a:gd name="T20" fmla="*/ 55 w 81"/>
                  <a:gd name="T21" fmla="*/ 35 h 60"/>
                  <a:gd name="T22" fmla="*/ 21 w 81"/>
                  <a:gd name="T23" fmla="*/ 39 h 60"/>
                  <a:gd name="T24" fmla="*/ 27 w 81"/>
                  <a:gd name="T25" fmla="*/ 34 h 60"/>
                  <a:gd name="T26" fmla="*/ 55 w 81"/>
                  <a:gd name="T27" fmla="*/ 50 h 60"/>
                  <a:gd name="T28" fmla="*/ 52 w 81"/>
                  <a:gd name="T29" fmla="*/ 59 h 60"/>
                  <a:gd name="T30" fmla="*/ 29 w 81"/>
                  <a:gd name="T31" fmla="*/ 43 h 60"/>
                  <a:gd name="T32" fmla="*/ 25 w 81"/>
                  <a:gd name="T33" fmla="*/ 53 h 60"/>
                  <a:gd name="T34" fmla="*/ 20 w 81"/>
                  <a:gd name="T35" fmla="*/ 46 h 60"/>
                  <a:gd name="T36" fmla="*/ 18 w 81"/>
                  <a:gd name="T37" fmla="*/ 52 h 60"/>
                  <a:gd name="T38" fmla="*/ 13 w 81"/>
                  <a:gd name="T39" fmla="*/ 59 h 60"/>
                  <a:gd name="T40" fmla="*/ 13 w 81"/>
                  <a:gd name="T41" fmla="*/ 41 h 60"/>
                  <a:gd name="T42" fmla="*/ 25 w 81"/>
                  <a:gd name="T43" fmla="*/ 29 h 60"/>
                  <a:gd name="T44" fmla="*/ 6 w 81"/>
                  <a:gd name="T45" fmla="*/ 35 h 60"/>
                  <a:gd name="T46" fmla="*/ 79 w 81"/>
                  <a:gd name="T47" fmla="*/ 29 h 60"/>
                  <a:gd name="T48" fmla="*/ 64 w 81"/>
                  <a:gd name="T49" fmla="*/ 35 h 60"/>
                  <a:gd name="T50" fmla="*/ 12 w 81"/>
                  <a:gd name="T51" fmla="*/ 24 h 60"/>
                  <a:gd name="T52" fmla="*/ 30 w 81"/>
                  <a:gd name="T53" fmla="*/ 28 h 60"/>
                  <a:gd name="T54" fmla="*/ 41 w 81"/>
                  <a:gd name="T55" fmla="*/ 28 h 60"/>
                  <a:gd name="T56" fmla="*/ 51 w 81"/>
                  <a:gd name="T57" fmla="*/ 28 h 60"/>
                  <a:gd name="T58" fmla="*/ 69 w 81"/>
                  <a:gd name="T59" fmla="*/ 24 h 60"/>
                  <a:gd name="T60" fmla="*/ 69 w 81"/>
                  <a:gd name="T61" fmla="*/ 59 h 60"/>
                  <a:gd name="T62" fmla="*/ 52 w 81"/>
                  <a:gd name="T63" fmla="*/ 60 h 60"/>
                  <a:gd name="T64" fmla="*/ 25 w 81"/>
                  <a:gd name="T65" fmla="*/ 60 h 60"/>
                  <a:gd name="T66" fmla="*/ 0 w 81"/>
                  <a:gd name="T67" fmla="*/ 35 h 60"/>
                  <a:gd name="T68" fmla="*/ 6 w 81"/>
                  <a:gd name="T69" fmla="*/ 18 h 60"/>
                  <a:gd name="T70" fmla="*/ 15 w 81"/>
                  <a:gd name="T71" fmla="*/ 12 h 60"/>
                  <a:gd name="T72" fmla="*/ 23 w 81"/>
                  <a:gd name="T73" fmla="*/ 0 h 60"/>
                  <a:gd name="T74" fmla="*/ 32 w 81"/>
                  <a:gd name="T75" fmla="*/ 6 h 60"/>
                  <a:gd name="T76" fmla="*/ 39 w 81"/>
                  <a:gd name="T77" fmla="*/ 6 h 60"/>
                  <a:gd name="T78" fmla="*/ 48 w 81"/>
                  <a:gd name="T79" fmla="*/ 1 h 60"/>
                  <a:gd name="T80" fmla="*/ 58 w 81"/>
                  <a:gd name="T81" fmla="*/ 0 h 60"/>
                  <a:gd name="T82" fmla="*/ 66 w 81"/>
                  <a:gd name="T83" fmla="*/ 18 h 60"/>
                  <a:gd name="T84" fmla="*/ 72 w 81"/>
                  <a:gd name="T85" fmla="*/ 18 h 60"/>
                  <a:gd name="T86" fmla="*/ 81 w 81"/>
                  <a:gd name="T87" fmla="*/ 14 h 60"/>
                  <a:gd name="T88" fmla="*/ 23 w 81"/>
                  <a:gd name="T89" fmla="*/ 14 h 60"/>
                  <a:gd name="T90" fmla="*/ 14 w 81"/>
                  <a:gd name="T91" fmla="*/ 18 h 60"/>
                  <a:gd name="T92" fmla="*/ 5 w 81"/>
                  <a:gd name="T93" fmla="*/ 19 h 60"/>
                  <a:gd name="T94" fmla="*/ 23 w 81"/>
                  <a:gd name="T95" fmla="*/ 18 h 60"/>
                  <a:gd name="T96" fmla="*/ 36 w 81"/>
                  <a:gd name="T97" fmla="*/ 22 h 60"/>
                  <a:gd name="T98" fmla="*/ 49 w 81"/>
                  <a:gd name="T99" fmla="*/ 18 h 60"/>
                  <a:gd name="T100" fmla="*/ 57 w 81"/>
                  <a:gd name="T101" fmla="*/ 59 h 60"/>
                  <a:gd name="T102" fmla="*/ 24 w 81"/>
                  <a:gd name="T103" fmla="*/ 1 h 60"/>
                  <a:gd name="T104" fmla="*/ 37 w 81"/>
                  <a:gd name="T105" fmla="*/ 1 h 60"/>
                  <a:gd name="T106" fmla="*/ 47 w 81"/>
                  <a:gd name="T107" fmla="*/ 6 h 60"/>
                  <a:gd name="T108" fmla="*/ 24 w 81"/>
                  <a:gd name="T109" fmla="*/ 10 h 60"/>
                  <a:gd name="T110" fmla="*/ 41 w 81"/>
                  <a:gd name="T111" fmla="*/ 16 h 60"/>
                  <a:gd name="T112" fmla="*/ 51 w 81"/>
                  <a:gd name="T113" fmla="*/ 16 h 60"/>
                  <a:gd name="T114" fmla="*/ 65 w 81"/>
                  <a:gd name="T115" fmla="*/ 45 h 60"/>
                  <a:gd name="T116" fmla="*/ 57 w 81"/>
                  <a:gd name="T117" fmla="*/ 45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1" h="60">
                    <a:moveTo>
                      <a:pt x="63" y="19"/>
                    </a:moveTo>
                    <a:cubicBezTo>
                      <a:pt x="66" y="19"/>
                      <a:pt x="66" y="19"/>
                      <a:pt x="66" y="19"/>
                    </a:cubicBezTo>
                    <a:cubicBezTo>
                      <a:pt x="66" y="19"/>
                      <a:pt x="66" y="19"/>
                      <a:pt x="66" y="19"/>
                    </a:cubicBezTo>
                    <a:cubicBezTo>
                      <a:pt x="67" y="19"/>
                      <a:pt x="67" y="19"/>
                      <a:pt x="67" y="19"/>
                    </a:cubicBezTo>
                    <a:cubicBezTo>
                      <a:pt x="67" y="19"/>
                      <a:pt x="67" y="19"/>
                      <a:pt x="67" y="19"/>
                    </a:cubicBezTo>
                    <a:cubicBezTo>
                      <a:pt x="67" y="18"/>
                      <a:pt x="67" y="18"/>
                      <a:pt x="67" y="18"/>
                    </a:cubicBezTo>
                    <a:cubicBezTo>
                      <a:pt x="67" y="14"/>
                      <a:pt x="67" y="14"/>
                      <a:pt x="67" y="14"/>
                    </a:cubicBezTo>
                    <a:cubicBezTo>
                      <a:pt x="70" y="14"/>
                      <a:pt x="70" y="14"/>
                      <a:pt x="70" y="14"/>
                    </a:cubicBezTo>
                    <a:cubicBezTo>
                      <a:pt x="70" y="19"/>
                      <a:pt x="70" y="19"/>
                      <a:pt x="70" y="19"/>
                    </a:cubicBezTo>
                    <a:cubicBezTo>
                      <a:pt x="72" y="19"/>
                      <a:pt x="72" y="19"/>
                      <a:pt x="72" y="19"/>
                    </a:cubicBezTo>
                    <a:cubicBezTo>
                      <a:pt x="72" y="19"/>
                      <a:pt x="72" y="19"/>
                      <a:pt x="72" y="19"/>
                    </a:cubicBezTo>
                    <a:cubicBezTo>
                      <a:pt x="75" y="19"/>
                      <a:pt x="75" y="19"/>
                      <a:pt x="75" y="19"/>
                    </a:cubicBezTo>
                    <a:cubicBezTo>
                      <a:pt x="75" y="19"/>
                      <a:pt x="75" y="19"/>
                      <a:pt x="75" y="19"/>
                    </a:cubicBezTo>
                    <a:cubicBezTo>
                      <a:pt x="76" y="19"/>
                      <a:pt x="76" y="19"/>
                      <a:pt x="76" y="19"/>
                    </a:cubicBezTo>
                    <a:cubicBezTo>
                      <a:pt x="76" y="19"/>
                      <a:pt x="76" y="19"/>
                      <a:pt x="76" y="19"/>
                    </a:cubicBezTo>
                    <a:cubicBezTo>
                      <a:pt x="76" y="18"/>
                      <a:pt x="76" y="18"/>
                      <a:pt x="76" y="18"/>
                    </a:cubicBezTo>
                    <a:cubicBezTo>
                      <a:pt x="76" y="14"/>
                      <a:pt x="76" y="14"/>
                      <a:pt x="76" y="14"/>
                    </a:cubicBezTo>
                    <a:cubicBezTo>
                      <a:pt x="79" y="14"/>
                      <a:pt x="79" y="14"/>
                      <a:pt x="79" y="14"/>
                    </a:cubicBezTo>
                    <a:cubicBezTo>
                      <a:pt x="79" y="22"/>
                      <a:pt x="79" y="22"/>
                      <a:pt x="79" y="22"/>
                    </a:cubicBezTo>
                    <a:cubicBezTo>
                      <a:pt x="56" y="22"/>
                      <a:pt x="56" y="22"/>
                      <a:pt x="56" y="22"/>
                    </a:cubicBezTo>
                    <a:cubicBezTo>
                      <a:pt x="56" y="18"/>
                      <a:pt x="56" y="18"/>
                      <a:pt x="56" y="18"/>
                    </a:cubicBezTo>
                    <a:cubicBezTo>
                      <a:pt x="57" y="18"/>
                      <a:pt x="57" y="18"/>
                      <a:pt x="57" y="18"/>
                    </a:cubicBezTo>
                    <a:cubicBezTo>
                      <a:pt x="57" y="18"/>
                      <a:pt x="57" y="18"/>
                      <a:pt x="57" y="18"/>
                    </a:cubicBezTo>
                    <a:cubicBezTo>
                      <a:pt x="58" y="18"/>
                      <a:pt x="58" y="18"/>
                      <a:pt x="58" y="18"/>
                    </a:cubicBezTo>
                    <a:cubicBezTo>
                      <a:pt x="58" y="14"/>
                      <a:pt x="58" y="14"/>
                      <a:pt x="58" y="14"/>
                    </a:cubicBezTo>
                    <a:cubicBezTo>
                      <a:pt x="61" y="14"/>
                      <a:pt x="61" y="14"/>
                      <a:pt x="61" y="14"/>
                    </a:cubicBezTo>
                    <a:cubicBezTo>
                      <a:pt x="61" y="19"/>
                      <a:pt x="61" y="19"/>
                      <a:pt x="61" y="19"/>
                    </a:cubicBezTo>
                    <a:cubicBezTo>
                      <a:pt x="63" y="19"/>
                      <a:pt x="63" y="19"/>
                      <a:pt x="63" y="19"/>
                    </a:cubicBezTo>
                    <a:cubicBezTo>
                      <a:pt x="63" y="19"/>
                      <a:pt x="63" y="19"/>
                      <a:pt x="63" y="19"/>
                    </a:cubicBezTo>
                    <a:close/>
                    <a:moveTo>
                      <a:pt x="41" y="33"/>
                    </a:moveTo>
                    <a:cubicBezTo>
                      <a:pt x="42" y="33"/>
                      <a:pt x="43" y="33"/>
                      <a:pt x="44" y="33"/>
                    </a:cubicBezTo>
                    <a:cubicBezTo>
                      <a:pt x="45" y="30"/>
                      <a:pt x="45" y="30"/>
                      <a:pt x="45" y="30"/>
                    </a:cubicBezTo>
                    <a:cubicBezTo>
                      <a:pt x="44" y="30"/>
                      <a:pt x="43" y="29"/>
                      <a:pt x="41" y="29"/>
                    </a:cubicBezTo>
                    <a:cubicBezTo>
                      <a:pt x="41" y="29"/>
                      <a:pt x="41" y="29"/>
                      <a:pt x="41" y="29"/>
                    </a:cubicBezTo>
                    <a:cubicBezTo>
                      <a:pt x="41" y="33"/>
                      <a:pt x="41" y="33"/>
                      <a:pt x="41" y="33"/>
                    </a:cubicBezTo>
                    <a:close/>
                    <a:moveTo>
                      <a:pt x="46" y="34"/>
                    </a:moveTo>
                    <a:cubicBezTo>
                      <a:pt x="46" y="34"/>
                      <a:pt x="47" y="35"/>
                      <a:pt x="48" y="36"/>
                    </a:cubicBezTo>
                    <a:cubicBezTo>
                      <a:pt x="51" y="33"/>
                      <a:pt x="51" y="33"/>
                      <a:pt x="51" y="33"/>
                    </a:cubicBezTo>
                    <a:cubicBezTo>
                      <a:pt x="49" y="32"/>
                      <a:pt x="48" y="31"/>
                      <a:pt x="47" y="31"/>
                    </a:cubicBezTo>
                    <a:cubicBezTo>
                      <a:pt x="46" y="34"/>
                      <a:pt x="46" y="34"/>
                      <a:pt x="46" y="34"/>
                    </a:cubicBezTo>
                    <a:close/>
                    <a:moveTo>
                      <a:pt x="49" y="37"/>
                    </a:moveTo>
                    <a:cubicBezTo>
                      <a:pt x="50" y="37"/>
                      <a:pt x="50" y="38"/>
                      <a:pt x="50" y="38"/>
                    </a:cubicBezTo>
                    <a:cubicBezTo>
                      <a:pt x="54" y="37"/>
                      <a:pt x="54" y="37"/>
                      <a:pt x="54" y="37"/>
                    </a:cubicBezTo>
                    <a:cubicBezTo>
                      <a:pt x="53" y="36"/>
                      <a:pt x="53" y="35"/>
                      <a:pt x="52" y="34"/>
                    </a:cubicBezTo>
                    <a:cubicBezTo>
                      <a:pt x="49" y="37"/>
                      <a:pt x="49" y="37"/>
                      <a:pt x="49" y="37"/>
                    </a:cubicBezTo>
                    <a:close/>
                    <a:moveTo>
                      <a:pt x="51" y="40"/>
                    </a:moveTo>
                    <a:cubicBezTo>
                      <a:pt x="51" y="40"/>
                      <a:pt x="52" y="41"/>
                      <a:pt x="52" y="42"/>
                    </a:cubicBezTo>
                    <a:cubicBezTo>
                      <a:pt x="55" y="42"/>
                      <a:pt x="55" y="42"/>
                      <a:pt x="55" y="42"/>
                    </a:cubicBezTo>
                    <a:cubicBezTo>
                      <a:pt x="55" y="40"/>
                      <a:pt x="55" y="40"/>
                      <a:pt x="55" y="40"/>
                    </a:cubicBezTo>
                    <a:cubicBezTo>
                      <a:pt x="55" y="40"/>
                      <a:pt x="55" y="40"/>
                      <a:pt x="55" y="40"/>
                    </a:cubicBezTo>
                    <a:cubicBezTo>
                      <a:pt x="55" y="40"/>
                      <a:pt x="55" y="39"/>
                      <a:pt x="55" y="39"/>
                    </a:cubicBezTo>
                    <a:cubicBezTo>
                      <a:pt x="51" y="40"/>
                      <a:pt x="51" y="40"/>
                      <a:pt x="51" y="40"/>
                    </a:cubicBezTo>
                    <a:close/>
                    <a:moveTo>
                      <a:pt x="51" y="43"/>
                    </a:moveTo>
                    <a:cubicBezTo>
                      <a:pt x="51" y="43"/>
                      <a:pt x="51" y="43"/>
                      <a:pt x="51" y="43"/>
                    </a:cubicBezTo>
                    <a:cubicBezTo>
                      <a:pt x="50" y="42"/>
                      <a:pt x="50" y="41"/>
                      <a:pt x="50" y="40"/>
                    </a:cubicBezTo>
                    <a:cubicBezTo>
                      <a:pt x="50" y="40"/>
                      <a:pt x="50" y="40"/>
                      <a:pt x="50" y="40"/>
                    </a:cubicBezTo>
                    <a:cubicBezTo>
                      <a:pt x="50" y="40"/>
                      <a:pt x="50" y="40"/>
                      <a:pt x="50" y="40"/>
                    </a:cubicBezTo>
                    <a:cubicBezTo>
                      <a:pt x="49" y="39"/>
                      <a:pt x="48" y="38"/>
                      <a:pt x="47" y="37"/>
                    </a:cubicBezTo>
                    <a:cubicBezTo>
                      <a:pt x="47" y="37"/>
                      <a:pt x="47" y="37"/>
                      <a:pt x="47" y="37"/>
                    </a:cubicBezTo>
                    <a:cubicBezTo>
                      <a:pt x="47" y="37"/>
                      <a:pt x="47" y="37"/>
                      <a:pt x="47" y="37"/>
                    </a:cubicBezTo>
                    <a:cubicBezTo>
                      <a:pt x="45" y="35"/>
                      <a:pt x="43" y="34"/>
                      <a:pt x="40" y="34"/>
                    </a:cubicBezTo>
                    <a:cubicBezTo>
                      <a:pt x="35" y="34"/>
                      <a:pt x="31" y="38"/>
                      <a:pt x="30" y="43"/>
                    </a:cubicBezTo>
                    <a:cubicBezTo>
                      <a:pt x="30" y="43"/>
                      <a:pt x="30" y="43"/>
                      <a:pt x="30" y="43"/>
                    </a:cubicBezTo>
                    <a:cubicBezTo>
                      <a:pt x="30" y="59"/>
                      <a:pt x="30" y="59"/>
                      <a:pt x="30" y="59"/>
                    </a:cubicBezTo>
                    <a:cubicBezTo>
                      <a:pt x="51" y="59"/>
                      <a:pt x="51" y="59"/>
                      <a:pt x="51" y="59"/>
                    </a:cubicBezTo>
                    <a:cubicBezTo>
                      <a:pt x="51" y="43"/>
                      <a:pt x="51" y="43"/>
                      <a:pt x="51" y="43"/>
                    </a:cubicBezTo>
                    <a:close/>
                    <a:moveTo>
                      <a:pt x="29" y="42"/>
                    </a:moveTo>
                    <a:cubicBezTo>
                      <a:pt x="29" y="41"/>
                      <a:pt x="29" y="40"/>
                      <a:pt x="30" y="40"/>
                    </a:cubicBezTo>
                    <a:cubicBezTo>
                      <a:pt x="26" y="39"/>
                      <a:pt x="26" y="39"/>
                      <a:pt x="26" y="39"/>
                    </a:cubicBezTo>
                    <a:cubicBezTo>
                      <a:pt x="26" y="39"/>
                      <a:pt x="26" y="40"/>
                      <a:pt x="25" y="40"/>
                    </a:cubicBezTo>
                    <a:cubicBezTo>
                      <a:pt x="25" y="40"/>
                      <a:pt x="25" y="40"/>
                      <a:pt x="25" y="40"/>
                    </a:cubicBezTo>
                    <a:cubicBezTo>
                      <a:pt x="25" y="41"/>
                      <a:pt x="25" y="41"/>
                      <a:pt x="25" y="41"/>
                    </a:cubicBezTo>
                    <a:cubicBezTo>
                      <a:pt x="25" y="41"/>
                      <a:pt x="25" y="41"/>
                      <a:pt x="25" y="41"/>
                    </a:cubicBezTo>
                    <a:cubicBezTo>
                      <a:pt x="25" y="42"/>
                      <a:pt x="25" y="42"/>
                      <a:pt x="25" y="42"/>
                    </a:cubicBezTo>
                    <a:cubicBezTo>
                      <a:pt x="29" y="42"/>
                      <a:pt x="29" y="42"/>
                      <a:pt x="29" y="42"/>
                    </a:cubicBezTo>
                    <a:close/>
                    <a:moveTo>
                      <a:pt x="30" y="38"/>
                    </a:moveTo>
                    <a:cubicBezTo>
                      <a:pt x="31" y="38"/>
                      <a:pt x="31" y="37"/>
                      <a:pt x="32" y="37"/>
                    </a:cubicBezTo>
                    <a:cubicBezTo>
                      <a:pt x="29" y="34"/>
                      <a:pt x="29" y="34"/>
                      <a:pt x="29" y="34"/>
                    </a:cubicBezTo>
                    <a:cubicBezTo>
                      <a:pt x="28" y="35"/>
                      <a:pt x="27" y="36"/>
                      <a:pt x="27" y="37"/>
                    </a:cubicBezTo>
                    <a:cubicBezTo>
                      <a:pt x="30" y="38"/>
                      <a:pt x="30" y="38"/>
                      <a:pt x="30" y="38"/>
                    </a:cubicBezTo>
                    <a:close/>
                    <a:moveTo>
                      <a:pt x="33" y="36"/>
                    </a:moveTo>
                    <a:cubicBezTo>
                      <a:pt x="33" y="35"/>
                      <a:pt x="34" y="34"/>
                      <a:pt x="35" y="34"/>
                    </a:cubicBezTo>
                    <a:cubicBezTo>
                      <a:pt x="34" y="31"/>
                      <a:pt x="34" y="31"/>
                      <a:pt x="34" y="31"/>
                    </a:cubicBezTo>
                    <a:cubicBezTo>
                      <a:pt x="32" y="31"/>
                      <a:pt x="31" y="32"/>
                      <a:pt x="30" y="33"/>
                    </a:cubicBezTo>
                    <a:cubicBezTo>
                      <a:pt x="33" y="36"/>
                      <a:pt x="33" y="36"/>
                      <a:pt x="33" y="36"/>
                    </a:cubicBezTo>
                    <a:close/>
                    <a:moveTo>
                      <a:pt x="36" y="33"/>
                    </a:moveTo>
                    <a:cubicBezTo>
                      <a:pt x="37" y="33"/>
                      <a:pt x="39" y="33"/>
                      <a:pt x="40" y="33"/>
                    </a:cubicBezTo>
                    <a:cubicBezTo>
                      <a:pt x="40" y="29"/>
                      <a:pt x="40" y="29"/>
                      <a:pt x="40" y="29"/>
                    </a:cubicBezTo>
                    <a:cubicBezTo>
                      <a:pt x="39" y="29"/>
                      <a:pt x="39" y="29"/>
                      <a:pt x="39" y="29"/>
                    </a:cubicBezTo>
                    <a:cubicBezTo>
                      <a:pt x="38" y="29"/>
                      <a:pt x="36" y="30"/>
                      <a:pt x="35" y="30"/>
                    </a:cubicBezTo>
                    <a:cubicBezTo>
                      <a:pt x="36" y="33"/>
                      <a:pt x="36" y="33"/>
                      <a:pt x="36" y="33"/>
                    </a:cubicBezTo>
                    <a:close/>
                    <a:moveTo>
                      <a:pt x="47" y="29"/>
                    </a:moveTo>
                    <a:cubicBezTo>
                      <a:pt x="50" y="30"/>
                      <a:pt x="52" y="32"/>
                      <a:pt x="54" y="34"/>
                    </a:cubicBezTo>
                    <a:cubicBezTo>
                      <a:pt x="54" y="29"/>
                      <a:pt x="54" y="29"/>
                      <a:pt x="54" y="29"/>
                    </a:cubicBezTo>
                    <a:cubicBezTo>
                      <a:pt x="47" y="29"/>
                      <a:pt x="47" y="29"/>
                      <a:pt x="47" y="29"/>
                    </a:cubicBezTo>
                    <a:close/>
                    <a:moveTo>
                      <a:pt x="55" y="35"/>
                    </a:moveTo>
                    <a:cubicBezTo>
                      <a:pt x="55" y="36"/>
                      <a:pt x="55" y="36"/>
                      <a:pt x="55" y="36"/>
                    </a:cubicBezTo>
                    <a:cubicBezTo>
                      <a:pt x="55" y="35"/>
                      <a:pt x="55" y="35"/>
                      <a:pt x="55" y="35"/>
                    </a:cubicBezTo>
                    <a:cubicBezTo>
                      <a:pt x="55" y="35"/>
                      <a:pt x="55" y="35"/>
                      <a:pt x="55" y="35"/>
                    </a:cubicBezTo>
                    <a:close/>
                    <a:moveTo>
                      <a:pt x="55" y="36"/>
                    </a:moveTo>
                    <a:cubicBezTo>
                      <a:pt x="56" y="37"/>
                      <a:pt x="56" y="38"/>
                      <a:pt x="57" y="39"/>
                    </a:cubicBezTo>
                    <a:cubicBezTo>
                      <a:pt x="60" y="39"/>
                      <a:pt x="60" y="39"/>
                      <a:pt x="60" y="39"/>
                    </a:cubicBezTo>
                    <a:cubicBezTo>
                      <a:pt x="60" y="36"/>
                      <a:pt x="60" y="36"/>
                      <a:pt x="60" y="36"/>
                    </a:cubicBezTo>
                    <a:cubicBezTo>
                      <a:pt x="55" y="36"/>
                      <a:pt x="55" y="36"/>
                      <a:pt x="55" y="36"/>
                    </a:cubicBezTo>
                    <a:close/>
                    <a:moveTo>
                      <a:pt x="24" y="39"/>
                    </a:moveTo>
                    <a:cubicBezTo>
                      <a:pt x="24" y="38"/>
                      <a:pt x="25" y="37"/>
                      <a:pt x="26" y="36"/>
                    </a:cubicBezTo>
                    <a:cubicBezTo>
                      <a:pt x="21" y="36"/>
                      <a:pt x="21" y="36"/>
                      <a:pt x="21" y="36"/>
                    </a:cubicBezTo>
                    <a:cubicBezTo>
                      <a:pt x="21" y="39"/>
                      <a:pt x="21" y="39"/>
                      <a:pt x="21" y="39"/>
                    </a:cubicBezTo>
                    <a:cubicBezTo>
                      <a:pt x="24" y="39"/>
                      <a:pt x="24" y="39"/>
                      <a:pt x="24" y="39"/>
                    </a:cubicBezTo>
                    <a:close/>
                    <a:moveTo>
                      <a:pt x="26" y="35"/>
                    </a:moveTo>
                    <a:cubicBezTo>
                      <a:pt x="26" y="35"/>
                      <a:pt x="26" y="35"/>
                      <a:pt x="26" y="35"/>
                    </a:cubicBezTo>
                    <a:cubicBezTo>
                      <a:pt x="26" y="35"/>
                      <a:pt x="26" y="35"/>
                      <a:pt x="26" y="35"/>
                    </a:cubicBezTo>
                    <a:cubicBezTo>
                      <a:pt x="26" y="35"/>
                      <a:pt x="26" y="35"/>
                      <a:pt x="26" y="35"/>
                    </a:cubicBezTo>
                    <a:close/>
                    <a:moveTo>
                      <a:pt x="27" y="34"/>
                    </a:moveTo>
                    <a:cubicBezTo>
                      <a:pt x="29" y="32"/>
                      <a:pt x="31" y="30"/>
                      <a:pt x="33" y="29"/>
                    </a:cubicBezTo>
                    <a:cubicBezTo>
                      <a:pt x="27" y="29"/>
                      <a:pt x="27" y="29"/>
                      <a:pt x="27" y="29"/>
                    </a:cubicBezTo>
                    <a:cubicBezTo>
                      <a:pt x="27" y="34"/>
                      <a:pt x="27" y="34"/>
                      <a:pt x="27" y="34"/>
                    </a:cubicBezTo>
                    <a:close/>
                    <a:moveTo>
                      <a:pt x="55" y="43"/>
                    </a:moveTo>
                    <a:cubicBezTo>
                      <a:pt x="52" y="43"/>
                      <a:pt x="52" y="43"/>
                      <a:pt x="52" y="43"/>
                    </a:cubicBezTo>
                    <a:cubicBezTo>
                      <a:pt x="52" y="46"/>
                      <a:pt x="52" y="46"/>
                      <a:pt x="52" y="46"/>
                    </a:cubicBezTo>
                    <a:cubicBezTo>
                      <a:pt x="55" y="46"/>
                      <a:pt x="55" y="46"/>
                      <a:pt x="55" y="46"/>
                    </a:cubicBezTo>
                    <a:cubicBezTo>
                      <a:pt x="55" y="43"/>
                      <a:pt x="55" y="43"/>
                      <a:pt x="55" y="43"/>
                    </a:cubicBezTo>
                    <a:close/>
                    <a:moveTo>
                      <a:pt x="55" y="48"/>
                    </a:moveTo>
                    <a:cubicBezTo>
                      <a:pt x="52" y="48"/>
                      <a:pt x="52" y="48"/>
                      <a:pt x="52" y="48"/>
                    </a:cubicBezTo>
                    <a:cubicBezTo>
                      <a:pt x="52" y="50"/>
                      <a:pt x="52" y="50"/>
                      <a:pt x="52" y="50"/>
                    </a:cubicBezTo>
                    <a:cubicBezTo>
                      <a:pt x="55" y="50"/>
                      <a:pt x="55" y="50"/>
                      <a:pt x="55" y="50"/>
                    </a:cubicBezTo>
                    <a:cubicBezTo>
                      <a:pt x="55" y="48"/>
                      <a:pt x="55" y="48"/>
                      <a:pt x="55" y="48"/>
                    </a:cubicBezTo>
                    <a:close/>
                    <a:moveTo>
                      <a:pt x="55" y="52"/>
                    </a:moveTo>
                    <a:cubicBezTo>
                      <a:pt x="52" y="52"/>
                      <a:pt x="52" y="52"/>
                      <a:pt x="52" y="52"/>
                    </a:cubicBezTo>
                    <a:cubicBezTo>
                      <a:pt x="52" y="55"/>
                      <a:pt x="52" y="55"/>
                      <a:pt x="52" y="55"/>
                    </a:cubicBezTo>
                    <a:cubicBezTo>
                      <a:pt x="55" y="55"/>
                      <a:pt x="55" y="55"/>
                      <a:pt x="55" y="55"/>
                    </a:cubicBezTo>
                    <a:cubicBezTo>
                      <a:pt x="55" y="52"/>
                      <a:pt x="55" y="52"/>
                      <a:pt x="55" y="52"/>
                    </a:cubicBezTo>
                    <a:close/>
                    <a:moveTo>
                      <a:pt x="55" y="56"/>
                    </a:moveTo>
                    <a:cubicBezTo>
                      <a:pt x="52" y="56"/>
                      <a:pt x="52" y="56"/>
                      <a:pt x="52" y="56"/>
                    </a:cubicBezTo>
                    <a:cubicBezTo>
                      <a:pt x="52" y="59"/>
                      <a:pt x="52" y="59"/>
                      <a:pt x="52" y="59"/>
                    </a:cubicBezTo>
                    <a:cubicBezTo>
                      <a:pt x="55" y="59"/>
                      <a:pt x="55" y="59"/>
                      <a:pt x="55" y="59"/>
                    </a:cubicBezTo>
                    <a:cubicBezTo>
                      <a:pt x="55" y="56"/>
                      <a:pt x="55" y="56"/>
                      <a:pt x="55" y="56"/>
                    </a:cubicBezTo>
                    <a:close/>
                    <a:moveTo>
                      <a:pt x="29" y="43"/>
                    </a:moveTo>
                    <a:cubicBezTo>
                      <a:pt x="25" y="43"/>
                      <a:pt x="25" y="43"/>
                      <a:pt x="25" y="43"/>
                    </a:cubicBezTo>
                    <a:cubicBezTo>
                      <a:pt x="25" y="45"/>
                      <a:pt x="25" y="45"/>
                      <a:pt x="25" y="45"/>
                    </a:cubicBezTo>
                    <a:cubicBezTo>
                      <a:pt x="25" y="45"/>
                      <a:pt x="25" y="45"/>
                      <a:pt x="25" y="45"/>
                    </a:cubicBezTo>
                    <a:cubicBezTo>
                      <a:pt x="25" y="46"/>
                      <a:pt x="25" y="46"/>
                      <a:pt x="25" y="46"/>
                    </a:cubicBezTo>
                    <a:cubicBezTo>
                      <a:pt x="29" y="46"/>
                      <a:pt x="29" y="46"/>
                      <a:pt x="29" y="46"/>
                    </a:cubicBezTo>
                    <a:cubicBezTo>
                      <a:pt x="29" y="43"/>
                      <a:pt x="29" y="43"/>
                      <a:pt x="29" y="43"/>
                    </a:cubicBezTo>
                    <a:close/>
                    <a:moveTo>
                      <a:pt x="29" y="48"/>
                    </a:moveTo>
                    <a:cubicBezTo>
                      <a:pt x="25" y="48"/>
                      <a:pt x="25" y="48"/>
                      <a:pt x="25" y="48"/>
                    </a:cubicBezTo>
                    <a:cubicBezTo>
                      <a:pt x="25" y="50"/>
                      <a:pt x="25" y="50"/>
                      <a:pt x="25" y="50"/>
                    </a:cubicBezTo>
                    <a:cubicBezTo>
                      <a:pt x="29" y="50"/>
                      <a:pt x="29" y="50"/>
                      <a:pt x="29" y="50"/>
                    </a:cubicBezTo>
                    <a:cubicBezTo>
                      <a:pt x="29" y="48"/>
                      <a:pt x="29" y="48"/>
                      <a:pt x="29" y="48"/>
                    </a:cubicBezTo>
                    <a:close/>
                    <a:moveTo>
                      <a:pt x="29" y="52"/>
                    </a:moveTo>
                    <a:cubicBezTo>
                      <a:pt x="25" y="52"/>
                      <a:pt x="25" y="52"/>
                      <a:pt x="25" y="52"/>
                    </a:cubicBezTo>
                    <a:cubicBezTo>
                      <a:pt x="25" y="53"/>
                      <a:pt x="25" y="53"/>
                      <a:pt x="25" y="53"/>
                    </a:cubicBezTo>
                    <a:cubicBezTo>
                      <a:pt x="25" y="53"/>
                      <a:pt x="25" y="53"/>
                      <a:pt x="25" y="53"/>
                    </a:cubicBezTo>
                    <a:cubicBezTo>
                      <a:pt x="25" y="55"/>
                      <a:pt x="25" y="55"/>
                      <a:pt x="25" y="55"/>
                    </a:cubicBezTo>
                    <a:cubicBezTo>
                      <a:pt x="29" y="55"/>
                      <a:pt x="29" y="55"/>
                      <a:pt x="29" y="55"/>
                    </a:cubicBezTo>
                    <a:cubicBezTo>
                      <a:pt x="29" y="52"/>
                      <a:pt x="29" y="52"/>
                      <a:pt x="29" y="52"/>
                    </a:cubicBezTo>
                    <a:close/>
                    <a:moveTo>
                      <a:pt x="29" y="56"/>
                    </a:moveTo>
                    <a:cubicBezTo>
                      <a:pt x="25" y="56"/>
                      <a:pt x="25" y="56"/>
                      <a:pt x="25" y="56"/>
                    </a:cubicBezTo>
                    <a:cubicBezTo>
                      <a:pt x="25" y="59"/>
                      <a:pt x="25" y="59"/>
                      <a:pt x="25" y="59"/>
                    </a:cubicBezTo>
                    <a:cubicBezTo>
                      <a:pt x="29" y="59"/>
                      <a:pt x="29" y="59"/>
                      <a:pt x="29" y="59"/>
                    </a:cubicBezTo>
                    <a:cubicBezTo>
                      <a:pt x="29" y="56"/>
                      <a:pt x="29" y="56"/>
                      <a:pt x="29" y="56"/>
                    </a:cubicBezTo>
                    <a:close/>
                    <a:moveTo>
                      <a:pt x="20" y="46"/>
                    </a:moveTo>
                    <a:cubicBezTo>
                      <a:pt x="20" y="52"/>
                      <a:pt x="20" y="52"/>
                      <a:pt x="20" y="52"/>
                    </a:cubicBezTo>
                    <a:cubicBezTo>
                      <a:pt x="24" y="52"/>
                      <a:pt x="24" y="52"/>
                      <a:pt x="24" y="52"/>
                    </a:cubicBezTo>
                    <a:cubicBezTo>
                      <a:pt x="24" y="46"/>
                      <a:pt x="24" y="46"/>
                      <a:pt x="24" y="46"/>
                    </a:cubicBezTo>
                    <a:cubicBezTo>
                      <a:pt x="20" y="46"/>
                      <a:pt x="20" y="46"/>
                      <a:pt x="20" y="46"/>
                    </a:cubicBezTo>
                    <a:close/>
                    <a:moveTo>
                      <a:pt x="18" y="52"/>
                    </a:moveTo>
                    <a:cubicBezTo>
                      <a:pt x="18" y="46"/>
                      <a:pt x="18" y="46"/>
                      <a:pt x="18" y="46"/>
                    </a:cubicBezTo>
                    <a:cubicBezTo>
                      <a:pt x="13" y="46"/>
                      <a:pt x="13" y="46"/>
                      <a:pt x="13" y="46"/>
                    </a:cubicBezTo>
                    <a:cubicBezTo>
                      <a:pt x="13" y="52"/>
                      <a:pt x="13" y="52"/>
                      <a:pt x="13" y="52"/>
                    </a:cubicBezTo>
                    <a:cubicBezTo>
                      <a:pt x="18" y="52"/>
                      <a:pt x="18" y="52"/>
                      <a:pt x="18" y="52"/>
                    </a:cubicBezTo>
                    <a:close/>
                    <a:moveTo>
                      <a:pt x="17" y="53"/>
                    </a:moveTo>
                    <a:cubicBezTo>
                      <a:pt x="17" y="59"/>
                      <a:pt x="17" y="59"/>
                      <a:pt x="17" y="59"/>
                    </a:cubicBezTo>
                    <a:cubicBezTo>
                      <a:pt x="24" y="59"/>
                      <a:pt x="24" y="59"/>
                      <a:pt x="24" y="59"/>
                    </a:cubicBezTo>
                    <a:cubicBezTo>
                      <a:pt x="24" y="53"/>
                      <a:pt x="24" y="53"/>
                      <a:pt x="24" y="53"/>
                    </a:cubicBezTo>
                    <a:cubicBezTo>
                      <a:pt x="17" y="53"/>
                      <a:pt x="17" y="53"/>
                      <a:pt x="17" y="53"/>
                    </a:cubicBezTo>
                    <a:close/>
                    <a:moveTo>
                      <a:pt x="16" y="59"/>
                    </a:moveTo>
                    <a:cubicBezTo>
                      <a:pt x="16" y="53"/>
                      <a:pt x="16" y="53"/>
                      <a:pt x="16" y="53"/>
                    </a:cubicBezTo>
                    <a:cubicBezTo>
                      <a:pt x="13" y="53"/>
                      <a:pt x="13" y="53"/>
                      <a:pt x="13" y="53"/>
                    </a:cubicBezTo>
                    <a:cubicBezTo>
                      <a:pt x="13" y="59"/>
                      <a:pt x="13" y="59"/>
                      <a:pt x="13" y="59"/>
                    </a:cubicBezTo>
                    <a:cubicBezTo>
                      <a:pt x="16" y="59"/>
                      <a:pt x="16" y="59"/>
                      <a:pt x="16" y="59"/>
                    </a:cubicBezTo>
                    <a:close/>
                    <a:moveTo>
                      <a:pt x="17" y="41"/>
                    </a:moveTo>
                    <a:cubicBezTo>
                      <a:pt x="17" y="45"/>
                      <a:pt x="17" y="45"/>
                      <a:pt x="17" y="45"/>
                    </a:cubicBezTo>
                    <a:cubicBezTo>
                      <a:pt x="24" y="45"/>
                      <a:pt x="24" y="45"/>
                      <a:pt x="24" y="45"/>
                    </a:cubicBezTo>
                    <a:cubicBezTo>
                      <a:pt x="24" y="41"/>
                      <a:pt x="24" y="41"/>
                      <a:pt x="24" y="41"/>
                    </a:cubicBezTo>
                    <a:cubicBezTo>
                      <a:pt x="17" y="41"/>
                      <a:pt x="17" y="41"/>
                      <a:pt x="17" y="41"/>
                    </a:cubicBezTo>
                    <a:close/>
                    <a:moveTo>
                      <a:pt x="16" y="45"/>
                    </a:moveTo>
                    <a:cubicBezTo>
                      <a:pt x="16" y="41"/>
                      <a:pt x="16" y="41"/>
                      <a:pt x="16" y="41"/>
                    </a:cubicBezTo>
                    <a:cubicBezTo>
                      <a:pt x="13" y="41"/>
                      <a:pt x="13" y="41"/>
                      <a:pt x="13" y="41"/>
                    </a:cubicBezTo>
                    <a:cubicBezTo>
                      <a:pt x="13" y="45"/>
                      <a:pt x="13" y="45"/>
                      <a:pt x="13" y="45"/>
                    </a:cubicBezTo>
                    <a:cubicBezTo>
                      <a:pt x="16" y="45"/>
                      <a:pt x="16" y="45"/>
                      <a:pt x="16" y="45"/>
                    </a:cubicBezTo>
                    <a:close/>
                    <a:moveTo>
                      <a:pt x="19" y="39"/>
                    </a:moveTo>
                    <a:cubicBezTo>
                      <a:pt x="19" y="36"/>
                      <a:pt x="19" y="36"/>
                      <a:pt x="19" y="36"/>
                    </a:cubicBezTo>
                    <a:cubicBezTo>
                      <a:pt x="13" y="36"/>
                      <a:pt x="13" y="36"/>
                      <a:pt x="13" y="36"/>
                    </a:cubicBezTo>
                    <a:cubicBezTo>
                      <a:pt x="13" y="39"/>
                      <a:pt x="13" y="39"/>
                      <a:pt x="13" y="39"/>
                    </a:cubicBezTo>
                    <a:cubicBezTo>
                      <a:pt x="19" y="39"/>
                      <a:pt x="19" y="39"/>
                      <a:pt x="19" y="39"/>
                    </a:cubicBezTo>
                    <a:close/>
                    <a:moveTo>
                      <a:pt x="25" y="35"/>
                    </a:moveTo>
                    <a:cubicBezTo>
                      <a:pt x="25" y="29"/>
                      <a:pt x="25" y="29"/>
                      <a:pt x="25" y="29"/>
                    </a:cubicBezTo>
                    <a:cubicBezTo>
                      <a:pt x="17" y="29"/>
                      <a:pt x="17" y="29"/>
                      <a:pt x="17" y="29"/>
                    </a:cubicBezTo>
                    <a:cubicBezTo>
                      <a:pt x="17" y="35"/>
                      <a:pt x="17" y="35"/>
                      <a:pt x="17" y="35"/>
                    </a:cubicBezTo>
                    <a:cubicBezTo>
                      <a:pt x="25" y="35"/>
                      <a:pt x="25" y="35"/>
                      <a:pt x="25" y="35"/>
                    </a:cubicBezTo>
                    <a:close/>
                    <a:moveTo>
                      <a:pt x="16" y="35"/>
                    </a:moveTo>
                    <a:cubicBezTo>
                      <a:pt x="16" y="29"/>
                      <a:pt x="16" y="29"/>
                      <a:pt x="16" y="29"/>
                    </a:cubicBezTo>
                    <a:cubicBezTo>
                      <a:pt x="8" y="29"/>
                      <a:pt x="8" y="29"/>
                      <a:pt x="8" y="29"/>
                    </a:cubicBezTo>
                    <a:cubicBezTo>
                      <a:pt x="8" y="35"/>
                      <a:pt x="8" y="35"/>
                      <a:pt x="8" y="35"/>
                    </a:cubicBezTo>
                    <a:cubicBezTo>
                      <a:pt x="16" y="35"/>
                      <a:pt x="16" y="35"/>
                      <a:pt x="16" y="35"/>
                    </a:cubicBezTo>
                    <a:close/>
                    <a:moveTo>
                      <a:pt x="6" y="35"/>
                    </a:moveTo>
                    <a:cubicBezTo>
                      <a:pt x="6" y="29"/>
                      <a:pt x="6" y="29"/>
                      <a:pt x="6" y="29"/>
                    </a:cubicBezTo>
                    <a:cubicBezTo>
                      <a:pt x="2" y="29"/>
                      <a:pt x="2" y="29"/>
                      <a:pt x="2" y="29"/>
                    </a:cubicBezTo>
                    <a:cubicBezTo>
                      <a:pt x="2" y="35"/>
                      <a:pt x="2" y="35"/>
                      <a:pt x="2" y="35"/>
                    </a:cubicBezTo>
                    <a:cubicBezTo>
                      <a:pt x="6" y="35"/>
                      <a:pt x="6" y="35"/>
                      <a:pt x="6" y="35"/>
                    </a:cubicBezTo>
                    <a:close/>
                    <a:moveTo>
                      <a:pt x="79" y="29"/>
                    </a:moveTo>
                    <a:cubicBezTo>
                      <a:pt x="74" y="29"/>
                      <a:pt x="74" y="29"/>
                      <a:pt x="74" y="29"/>
                    </a:cubicBezTo>
                    <a:cubicBezTo>
                      <a:pt x="74" y="35"/>
                      <a:pt x="74" y="35"/>
                      <a:pt x="74" y="35"/>
                    </a:cubicBezTo>
                    <a:cubicBezTo>
                      <a:pt x="79" y="35"/>
                      <a:pt x="79" y="35"/>
                      <a:pt x="79" y="35"/>
                    </a:cubicBezTo>
                    <a:cubicBezTo>
                      <a:pt x="79" y="29"/>
                      <a:pt x="79" y="29"/>
                      <a:pt x="79" y="29"/>
                    </a:cubicBezTo>
                    <a:close/>
                    <a:moveTo>
                      <a:pt x="73" y="29"/>
                    </a:moveTo>
                    <a:cubicBezTo>
                      <a:pt x="65" y="29"/>
                      <a:pt x="65" y="29"/>
                      <a:pt x="65" y="29"/>
                    </a:cubicBezTo>
                    <a:cubicBezTo>
                      <a:pt x="65" y="35"/>
                      <a:pt x="65" y="35"/>
                      <a:pt x="65" y="35"/>
                    </a:cubicBezTo>
                    <a:cubicBezTo>
                      <a:pt x="73" y="35"/>
                      <a:pt x="73" y="35"/>
                      <a:pt x="73" y="35"/>
                    </a:cubicBezTo>
                    <a:cubicBezTo>
                      <a:pt x="73" y="29"/>
                      <a:pt x="73" y="29"/>
                      <a:pt x="73" y="29"/>
                    </a:cubicBezTo>
                    <a:close/>
                    <a:moveTo>
                      <a:pt x="64" y="29"/>
                    </a:moveTo>
                    <a:cubicBezTo>
                      <a:pt x="55" y="29"/>
                      <a:pt x="55" y="29"/>
                      <a:pt x="55" y="29"/>
                    </a:cubicBezTo>
                    <a:cubicBezTo>
                      <a:pt x="55" y="35"/>
                      <a:pt x="55" y="35"/>
                      <a:pt x="55" y="35"/>
                    </a:cubicBezTo>
                    <a:cubicBezTo>
                      <a:pt x="64" y="35"/>
                      <a:pt x="64" y="35"/>
                      <a:pt x="64" y="35"/>
                    </a:cubicBezTo>
                    <a:cubicBezTo>
                      <a:pt x="64" y="29"/>
                      <a:pt x="64" y="29"/>
                      <a:pt x="64" y="29"/>
                    </a:cubicBezTo>
                    <a:close/>
                    <a:moveTo>
                      <a:pt x="2" y="28"/>
                    </a:moveTo>
                    <a:cubicBezTo>
                      <a:pt x="5" y="28"/>
                      <a:pt x="5" y="28"/>
                      <a:pt x="5" y="28"/>
                    </a:cubicBezTo>
                    <a:cubicBezTo>
                      <a:pt x="5" y="24"/>
                      <a:pt x="5" y="24"/>
                      <a:pt x="5" y="24"/>
                    </a:cubicBezTo>
                    <a:cubicBezTo>
                      <a:pt x="2" y="24"/>
                      <a:pt x="2" y="24"/>
                      <a:pt x="2" y="24"/>
                    </a:cubicBezTo>
                    <a:cubicBezTo>
                      <a:pt x="2" y="28"/>
                      <a:pt x="2" y="28"/>
                      <a:pt x="2" y="28"/>
                    </a:cubicBezTo>
                    <a:close/>
                    <a:moveTo>
                      <a:pt x="6" y="28"/>
                    </a:moveTo>
                    <a:cubicBezTo>
                      <a:pt x="12" y="28"/>
                      <a:pt x="12" y="28"/>
                      <a:pt x="12" y="28"/>
                    </a:cubicBezTo>
                    <a:cubicBezTo>
                      <a:pt x="12" y="24"/>
                      <a:pt x="12" y="24"/>
                      <a:pt x="12" y="24"/>
                    </a:cubicBezTo>
                    <a:cubicBezTo>
                      <a:pt x="6" y="24"/>
                      <a:pt x="6" y="24"/>
                      <a:pt x="6" y="24"/>
                    </a:cubicBezTo>
                    <a:cubicBezTo>
                      <a:pt x="6" y="28"/>
                      <a:pt x="6" y="28"/>
                      <a:pt x="6" y="28"/>
                    </a:cubicBezTo>
                    <a:close/>
                    <a:moveTo>
                      <a:pt x="13" y="28"/>
                    </a:moveTo>
                    <a:cubicBezTo>
                      <a:pt x="18" y="28"/>
                      <a:pt x="18" y="28"/>
                      <a:pt x="18" y="28"/>
                    </a:cubicBezTo>
                    <a:cubicBezTo>
                      <a:pt x="18" y="24"/>
                      <a:pt x="18" y="24"/>
                      <a:pt x="18" y="24"/>
                    </a:cubicBezTo>
                    <a:cubicBezTo>
                      <a:pt x="13" y="24"/>
                      <a:pt x="13" y="24"/>
                      <a:pt x="13" y="24"/>
                    </a:cubicBezTo>
                    <a:cubicBezTo>
                      <a:pt x="13" y="28"/>
                      <a:pt x="13" y="28"/>
                      <a:pt x="13" y="28"/>
                    </a:cubicBezTo>
                    <a:close/>
                    <a:moveTo>
                      <a:pt x="20" y="28"/>
                    </a:moveTo>
                    <a:cubicBezTo>
                      <a:pt x="30" y="28"/>
                      <a:pt x="30" y="28"/>
                      <a:pt x="30" y="28"/>
                    </a:cubicBezTo>
                    <a:cubicBezTo>
                      <a:pt x="30" y="24"/>
                      <a:pt x="30" y="24"/>
                      <a:pt x="30" y="24"/>
                    </a:cubicBezTo>
                    <a:cubicBezTo>
                      <a:pt x="20" y="24"/>
                      <a:pt x="20" y="24"/>
                      <a:pt x="20" y="24"/>
                    </a:cubicBezTo>
                    <a:cubicBezTo>
                      <a:pt x="20" y="28"/>
                      <a:pt x="20" y="28"/>
                      <a:pt x="20" y="28"/>
                    </a:cubicBezTo>
                    <a:close/>
                    <a:moveTo>
                      <a:pt x="31" y="28"/>
                    </a:moveTo>
                    <a:cubicBezTo>
                      <a:pt x="40" y="28"/>
                      <a:pt x="40" y="28"/>
                      <a:pt x="40" y="28"/>
                    </a:cubicBezTo>
                    <a:cubicBezTo>
                      <a:pt x="40" y="24"/>
                      <a:pt x="40" y="24"/>
                      <a:pt x="40" y="24"/>
                    </a:cubicBezTo>
                    <a:cubicBezTo>
                      <a:pt x="31" y="24"/>
                      <a:pt x="31" y="24"/>
                      <a:pt x="31" y="24"/>
                    </a:cubicBezTo>
                    <a:cubicBezTo>
                      <a:pt x="31" y="28"/>
                      <a:pt x="31" y="28"/>
                      <a:pt x="31" y="28"/>
                    </a:cubicBezTo>
                    <a:close/>
                    <a:moveTo>
                      <a:pt x="41" y="28"/>
                    </a:moveTo>
                    <a:cubicBezTo>
                      <a:pt x="50" y="28"/>
                      <a:pt x="50" y="28"/>
                      <a:pt x="50" y="28"/>
                    </a:cubicBezTo>
                    <a:cubicBezTo>
                      <a:pt x="50" y="24"/>
                      <a:pt x="50" y="24"/>
                      <a:pt x="50" y="24"/>
                    </a:cubicBezTo>
                    <a:cubicBezTo>
                      <a:pt x="41" y="24"/>
                      <a:pt x="41" y="24"/>
                      <a:pt x="41" y="24"/>
                    </a:cubicBezTo>
                    <a:cubicBezTo>
                      <a:pt x="41" y="28"/>
                      <a:pt x="41" y="28"/>
                      <a:pt x="41" y="28"/>
                    </a:cubicBezTo>
                    <a:close/>
                    <a:moveTo>
                      <a:pt x="51" y="28"/>
                    </a:moveTo>
                    <a:cubicBezTo>
                      <a:pt x="61" y="28"/>
                      <a:pt x="61" y="28"/>
                      <a:pt x="61" y="28"/>
                    </a:cubicBezTo>
                    <a:cubicBezTo>
                      <a:pt x="61" y="24"/>
                      <a:pt x="61" y="24"/>
                      <a:pt x="61" y="24"/>
                    </a:cubicBezTo>
                    <a:cubicBezTo>
                      <a:pt x="51" y="24"/>
                      <a:pt x="51" y="24"/>
                      <a:pt x="51" y="24"/>
                    </a:cubicBezTo>
                    <a:cubicBezTo>
                      <a:pt x="51" y="28"/>
                      <a:pt x="51" y="28"/>
                      <a:pt x="51" y="28"/>
                    </a:cubicBezTo>
                    <a:close/>
                    <a:moveTo>
                      <a:pt x="63" y="28"/>
                    </a:moveTo>
                    <a:cubicBezTo>
                      <a:pt x="67" y="28"/>
                      <a:pt x="67" y="28"/>
                      <a:pt x="67" y="28"/>
                    </a:cubicBezTo>
                    <a:cubicBezTo>
                      <a:pt x="67" y="24"/>
                      <a:pt x="67" y="24"/>
                      <a:pt x="67" y="24"/>
                    </a:cubicBezTo>
                    <a:cubicBezTo>
                      <a:pt x="63" y="24"/>
                      <a:pt x="63" y="24"/>
                      <a:pt x="63" y="24"/>
                    </a:cubicBezTo>
                    <a:cubicBezTo>
                      <a:pt x="63" y="28"/>
                      <a:pt x="63" y="28"/>
                      <a:pt x="63" y="28"/>
                    </a:cubicBezTo>
                    <a:close/>
                    <a:moveTo>
                      <a:pt x="69" y="28"/>
                    </a:moveTo>
                    <a:cubicBezTo>
                      <a:pt x="74" y="28"/>
                      <a:pt x="74" y="28"/>
                      <a:pt x="74" y="28"/>
                    </a:cubicBezTo>
                    <a:cubicBezTo>
                      <a:pt x="74" y="24"/>
                      <a:pt x="74" y="24"/>
                      <a:pt x="74" y="24"/>
                    </a:cubicBezTo>
                    <a:cubicBezTo>
                      <a:pt x="69" y="24"/>
                      <a:pt x="69" y="24"/>
                      <a:pt x="69" y="24"/>
                    </a:cubicBezTo>
                    <a:cubicBezTo>
                      <a:pt x="69" y="28"/>
                      <a:pt x="69" y="28"/>
                      <a:pt x="69" y="28"/>
                    </a:cubicBezTo>
                    <a:close/>
                    <a:moveTo>
                      <a:pt x="76" y="28"/>
                    </a:moveTo>
                    <a:cubicBezTo>
                      <a:pt x="79" y="28"/>
                      <a:pt x="79" y="28"/>
                      <a:pt x="79" y="28"/>
                    </a:cubicBezTo>
                    <a:cubicBezTo>
                      <a:pt x="79" y="24"/>
                      <a:pt x="79" y="24"/>
                      <a:pt x="79" y="24"/>
                    </a:cubicBezTo>
                    <a:cubicBezTo>
                      <a:pt x="76" y="24"/>
                      <a:pt x="76" y="24"/>
                      <a:pt x="76" y="24"/>
                    </a:cubicBezTo>
                    <a:cubicBezTo>
                      <a:pt x="76" y="28"/>
                      <a:pt x="76" y="28"/>
                      <a:pt x="76" y="28"/>
                    </a:cubicBezTo>
                    <a:close/>
                    <a:moveTo>
                      <a:pt x="79" y="36"/>
                    </a:moveTo>
                    <a:cubicBezTo>
                      <a:pt x="69" y="36"/>
                      <a:pt x="69" y="36"/>
                      <a:pt x="69" y="36"/>
                    </a:cubicBezTo>
                    <a:cubicBezTo>
                      <a:pt x="69" y="59"/>
                      <a:pt x="69" y="59"/>
                      <a:pt x="69" y="59"/>
                    </a:cubicBezTo>
                    <a:cubicBezTo>
                      <a:pt x="69" y="60"/>
                      <a:pt x="69" y="60"/>
                      <a:pt x="69" y="60"/>
                    </a:cubicBezTo>
                    <a:cubicBezTo>
                      <a:pt x="69" y="60"/>
                      <a:pt x="69" y="60"/>
                      <a:pt x="69" y="60"/>
                    </a:cubicBezTo>
                    <a:cubicBezTo>
                      <a:pt x="68" y="60"/>
                      <a:pt x="68" y="60"/>
                      <a:pt x="68" y="60"/>
                    </a:cubicBezTo>
                    <a:cubicBezTo>
                      <a:pt x="68" y="60"/>
                      <a:pt x="68" y="60"/>
                      <a:pt x="68" y="60"/>
                    </a:cubicBezTo>
                    <a:cubicBezTo>
                      <a:pt x="57" y="60"/>
                      <a:pt x="57" y="60"/>
                      <a:pt x="57" y="60"/>
                    </a:cubicBezTo>
                    <a:cubicBezTo>
                      <a:pt x="57" y="60"/>
                      <a:pt x="57" y="60"/>
                      <a:pt x="57" y="60"/>
                    </a:cubicBezTo>
                    <a:cubicBezTo>
                      <a:pt x="55" y="60"/>
                      <a:pt x="55" y="60"/>
                      <a:pt x="55" y="60"/>
                    </a:cubicBezTo>
                    <a:cubicBezTo>
                      <a:pt x="55" y="60"/>
                      <a:pt x="55" y="60"/>
                      <a:pt x="55" y="60"/>
                    </a:cubicBezTo>
                    <a:cubicBezTo>
                      <a:pt x="52" y="60"/>
                      <a:pt x="52" y="60"/>
                      <a:pt x="52" y="60"/>
                    </a:cubicBezTo>
                    <a:cubicBezTo>
                      <a:pt x="52" y="60"/>
                      <a:pt x="52" y="60"/>
                      <a:pt x="52" y="60"/>
                    </a:cubicBezTo>
                    <a:cubicBezTo>
                      <a:pt x="51" y="60"/>
                      <a:pt x="51" y="60"/>
                      <a:pt x="51" y="60"/>
                    </a:cubicBezTo>
                    <a:cubicBezTo>
                      <a:pt x="51" y="60"/>
                      <a:pt x="51" y="60"/>
                      <a:pt x="51" y="60"/>
                    </a:cubicBezTo>
                    <a:cubicBezTo>
                      <a:pt x="30" y="60"/>
                      <a:pt x="30" y="60"/>
                      <a:pt x="30" y="60"/>
                    </a:cubicBezTo>
                    <a:cubicBezTo>
                      <a:pt x="30" y="60"/>
                      <a:pt x="30" y="60"/>
                      <a:pt x="30" y="60"/>
                    </a:cubicBezTo>
                    <a:cubicBezTo>
                      <a:pt x="29" y="60"/>
                      <a:pt x="29" y="60"/>
                      <a:pt x="29" y="60"/>
                    </a:cubicBezTo>
                    <a:cubicBezTo>
                      <a:pt x="29" y="60"/>
                      <a:pt x="29" y="60"/>
                      <a:pt x="29" y="60"/>
                    </a:cubicBezTo>
                    <a:cubicBezTo>
                      <a:pt x="25" y="60"/>
                      <a:pt x="25" y="60"/>
                      <a:pt x="25" y="60"/>
                    </a:cubicBezTo>
                    <a:cubicBezTo>
                      <a:pt x="25" y="60"/>
                      <a:pt x="25" y="60"/>
                      <a:pt x="25" y="60"/>
                    </a:cubicBezTo>
                    <a:cubicBezTo>
                      <a:pt x="24" y="60"/>
                      <a:pt x="24" y="60"/>
                      <a:pt x="24" y="60"/>
                    </a:cubicBezTo>
                    <a:cubicBezTo>
                      <a:pt x="24" y="60"/>
                      <a:pt x="24" y="60"/>
                      <a:pt x="24" y="60"/>
                    </a:cubicBezTo>
                    <a:cubicBezTo>
                      <a:pt x="13" y="60"/>
                      <a:pt x="13" y="60"/>
                      <a:pt x="13" y="60"/>
                    </a:cubicBezTo>
                    <a:cubicBezTo>
                      <a:pt x="13" y="60"/>
                      <a:pt x="13" y="60"/>
                      <a:pt x="13" y="60"/>
                    </a:cubicBezTo>
                    <a:cubicBezTo>
                      <a:pt x="11" y="60"/>
                      <a:pt x="11" y="60"/>
                      <a:pt x="11" y="60"/>
                    </a:cubicBezTo>
                    <a:cubicBezTo>
                      <a:pt x="11" y="36"/>
                      <a:pt x="11" y="36"/>
                      <a:pt x="11" y="36"/>
                    </a:cubicBezTo>
                    <a:cubicBezTo>
                      <a:pt x="2" y="36"/>
                      <a:pt x="2" y="36"/>
                      <a:pt x="2" y="36"/>
                    </a:cubicBezTo>
                    <a:cubicBezTo>
                      <a:pt x="0" y="36"/>
                      <a:pt x="0" y="36"/>
                      <a:pt x="0" y="36"/>
                    </a:cubicBezTo>
                    <a:cubicBezTo>
                      <a:pt x="0" y="35"/>
                      <a:pt x="0" y="35"/>
                      <a:pt x="0" y="35"/>
                    </a:cubicBezTo>
                    <a:cubicBezTo>
                      <a:pt x="0" y="14"/>
                      <a:pt x="0" y="14"/>
                      <a:pt x="0" y="14"/>
                    </a:cubicBezTo>
                    <a:cubicBezTo>
                      <a:pt x="0" y="12"/>
                      <a:pt x="0" y="12"/>
                      <a:pt x="0" y="12"/>
                    </a:cubicBezTo>
                    <a:cubicBezTo>
                      <a:pt x="0" y="12"/>
                      <a:pt x="0" y="12"/>
                      <a:pt x="0" y="12"/>
                    </a:cubicBezTo>
                    <a:cubicBezTo>
                      <a:pt x="2" y="12"/>
                      <a:pt x="2" y="12"/>
                      <a:pt x="2" y="12"/>
                    </a:cubicBezTo>
                    <a:cubicBezTo>
                      <a:pt x="2" y="12"/>
                      <a:pt x="2" y="12"/>
                      <a:pt x="2" y="12"/>
                    </a:cubicBezTo>
                    <a:cubicBezTo>
                      <a:pt x="5" y="12"/>
                      <a:pt x="5" y="12"/>
                      <a:pt x="5" y="12"/>
                    </a:cubicBezTo>
                    <a:cubicBezTo>
                      <a:pt x="5" y="12"/>
                      <a:pt x="5" y="12"/>
                      <a:pt x="5" y="12"/>
                    </a:cubicBezTo>
                    <a:cubicBezTo>
                      <a:pt x="6" y="12"/>
                      <a:pt x="6" y="12"/>
                      <a:pt x="6" y="12"/>
                    </a:cubicBezTo>
                    <a:cubicBezTo>
                      <a:pt x="6" y="18"/>
                      <a:pt x="6" y="18"/>
                      <a:pt x="6" y="18"/>
                    </a:cubicBezTo>
                    <a:cubicBezTo>
                      <a:pt x="9" y="18"/>
                      <a:pt x="9" y="18"/>
                      <a:pt x="9" y="18"/>
                    </a:cubicBezTo>
                    <a:cubicBezTo>
                      <a:pt x="9" y="14"/>
                      <a:pt x="9" y="14"/>
                      <a:pt x="9" y="14"/>
                    </a:cubicBezTo>
                    <a:cubicBezTo>
                      <a:pt x="9" y="12"/>
                      <a:pt x="9" y="12"/>
                      <a:pt x="9" y="12"/>
                    </a:cubicBezTo>
                    <a:cubicBezTo>
                      <a:pt x="9" y="12"/>
                      <a:pt x="9" y="12"/>
                      <a:pt x="9" y="12"/>
                    </a:cubicBezTo>
                    <a:cubicBezTo>
                      <a:pt x="11" y="12"/>
                      <a:pt x="11" y="12"/>
                      <a:pt x="11" y="12"/>
                    </a:cubicBezTo>
                    <a:cubicBezTo>
                      <a:pt x="11" y="12"/>
                      <a:pt x="11" y="12"/>
                      <a:pt x="11" y="12"/>
                    </a:cubicBezTo>
                    <a:cubicBezTo>
                      <a:pt x="14" y="12"/>
                      <a:pt x="14" y="12"/>
                      <a:pt x="14" y="12"/>
                    </a:cubicBezTo>
                    <a:cubicBezTo>
                      <a:pt x="14" y="12"/>
                      <a:pt x="14" y="12"/>
                      <a:pt x="14" y="12"/>
                    </a:cubicBezTo>
                    <a:cubicBezTo>
                      <a:pt x="15" y="12"/>
                      <a:pt x="15" y="12"/>
                      <a:pt x="15" y="12"/>
                    </a:cubicBezTo>
                    <a:cubicBezTo>
                      <a:pt x="15" y="18"/>
                      <a:pt x="15" y="18"/>
                      <a:pt x="15" y="18"/>
                    </a:cubicBezTo>
                    <a:cubicBezTo>
                      <a:pt x="18" y="18"/>
                      <a:pt x="18" y="18"/>
                      <a:pt x="18" y="18"/>
                    </a:cubicBezTo>
                    <a:cubicBezTo>
                      <a:pt x="18" y="14"/>
                      <a:pt x="18" y="14"/>
                      <a:pt x="18" y="14"/>
                    </a:cubicBezTo>
                    <a:cubicBezTo>
                      <a:pt x="18" y="12"/>
                      <a:pt x="18" y="12"/>
                      <a:pt x="18" y="12"/>
                    </a:cubicBezTo>
                    <a:cubicBezTo>
                      <a:pt x="18" y="12"/>
                      <a:pt x="18" y="12"/>
                      <a:pt x="18" y="12"/>
                    </a:cubicBezTo>
                    <a:cubicBezTo>
                      <a:pt x="20" y="12"/>
                      <a:pt x="20" y="12"/>
                      <a:pt x="20" y="12"/>
                    </a:cubicBezTo>
                    <a:cubicBezTo>
                      <a:pt x="20" y="12"/>
                      <a:pt x="20" y="12"/>
                      <a:pt x="20" y="12"/>
                    </a:cubicBezTo>
                    <a:cubicBezTo>
                      <a:pt x="23" y="12"/>
                      <a:pt x="23" y="12"/>
                      <a:pt x="23" y="12"/>
                    </a:cubicBezTo>
                    <a:cubicBezTo>
                      <a:pt x="23" y="0"/>
                      <a:pt x="23" y="0"/>
                      <a:pt x="23" y="0"/>
                    </a:cubicBezTo>
                    <a:cubicBezTo>
                      <a:pt x="24" y="0"/>
                      <a:pt x="24" y="0"/>
                      <a:pt x="24" y="0"/>
                    </a:cubicBezTo>
                    <a:cubicBezTo>
                      <a:pt x="24" y="0"/>
                      <a:pt x="24" y="0"/>
                      <a:pt x="24" y="0"/>
                    </a:cubicBezTo>
                    <a:cubicBezTo>
                      <a:pt x="27" y="0"/>
                      <a:pt x="27" y="0"/>
                      <a:pt x="27" y="0"/>
                    </a:cubicBezTo>
                    <a:cubicBezTo>
                      <a:pt x="27" y="0"/>
                      <a:pt x="27" y="0"/>
                      <a:pt x="27" y="0"/>
                    </a:cubicBezTo>
                    <a:cubicBezTo>
                      <a:pt x="29" y="0"/>
                      <a:pt x="29" y="0"/>
                      <a:pt x="29" y="0"/>
                    </a:cubicBezTo>
                    <a:cubicBezTo>
                      <a:pt x="29" y="0"/>
                      <a:pt x="29" y="0"/>
                      <a:pt x="29" y="0"/>
                    </a:cubicBezTo>
                    <a:cubicBezTo>
                      <a:pt x="29" y="1"/>
                      <a:pt x="29" y="1"/>
                      <a:pt x="29" y="1"/>
                    </a:cubicBezTo>
                    <a:cubicBezTo>
                      <a:pt x="29" y="6"/>
                      <a:pt x="29" y="6"/>
                      <a:pt x="29" y="6"/>
                    </a:cubicBezTo>
                    <a:cubicBezTo>
                      <a:pt x="32" y="6"/>
                      <a:pt x="32" y="6"/>
                      <a:pt x="32" y="6"/>
                    </a:cubicBezTo>
                    <a:cubicBezTo>
                      <a:pt x="32" y="0"/>
                      <a:pt x="32" y="0"/>
                      <a:pt x="32" y="0"/>
                    </a:cubicBezTo>
                    <a:cubicBezTo>
                      <a:pt x="34" y="0"/>
                      <a:pt x="34" y="0"/>
                      <a:pt x="34" y="0"/>
                    </a:cubicBezTo>
                    <a:cubicBezTo>
                      <a:pt x="34" y="0"/>
                      <a:pt x="34" y="0"/>
                      <a:pt x="34" y="0"/>
                    </a:cubicBezTo>
                    <a:cubicBezTo>
                      <a:pt x="37" y="0"/>
                      <a:pt x="37" y="0"/>
                      <a:pt x="37" y="0"/>
                    </a:cubicBezTo>
                    <a:cubicBezTo>
                      <a:pt x="37" y="0"/>
                      <a:pt x="37" y="0"/>
                      <a:pt x="37" y="0"/>
                    </a:cubicBezTo>
                    <a:cubicBezTo>
                      <a:pt x="39" y="0"/>
                      <a:pt x="39" y="0"/>
                      <a:pt x="39" y="0"/>
                    </a:cubicBezTo>
                    <a:cubicBezTo>
                      <a:pt x="39" y="0"/>
                      <a:pt x="39" y="0"/>
                      <a:pt x="39" y="0"/>
                    </a:cubicBezTo>
                    <a:cubicBezTo>
                      <a:pt x="39" y="1"/>
                      <a:pt x="39" y="1"/>
                      <a:pt x="39" y="1"/>
                    </a:cubicBezTo>
                    <a:cubicBezTo>
                      <a:pt x="39" y="6"/>
                      <a:pt x="39" y="6"/>
                      <a:pt x="39" y="6"/>
                    </a:cubicBezTo>
                    <a:cubicBezTo>
                      <a:pt x="42" y="6"/>
                      <a:pt x="42" y="6"/>
                      <a:pt x="42" y="6"/>
                    </a:cubicBezTo>
                    <a:cubicBezTo>
                      <a:pt x="42" y="0"/>
                      <a:pt x="42" y="0"/>
                      <a:pt x="42" y="0"/>
                    </a:cubicBezTo>
                    <a:cubicBezTo>
                      <a:pt x="44" y="0"/>
                      <a:pt x="44" y="0"/>
                      <a:pt x="44" y="0"/>
                    </a:cubicBezTo>
                    <a:cubicBezTo>
                      <a:pt x="44" y="0"/>
                      <a:pt x="44" y="0"/>
                      <a:pt x="44" y="0"/>
                    </a:cubicBezTo>
                    <a:cubicBezTo>
                      <a:pt x="47" y="0"/>
                      <a:pt x="47" y="0"/>
                      <a:pt x="47" y="0"/>
                    </a:cubicBezTo>
                    <a:cubicBezTo>
                      <a:pt x="47" y="0"/>
                      <a:pt x="47" y="0"/>
                      <a:pt x="47" y="0"/>
                    </a:cubicBezTo>
                    <a:cubicBezTo>
                      <a:pt x="48" y="0"/>
                      <a:pt x="48" y="0"/>
                      <a:pt x="48" y="0"/>
                    </a:cubicBezTo>
                    <a:cubicBezTo>
                      <a:pt x="48" y="0"/>
                      <a:pt x="48" y="0"/>
                      <a:pt x="48" y="0"/>
                    </a:cubicBezTo>
                    <a:cubicBezTo>
                      <a:pt x="48" y="1"/>
                      <a:pt x="48" y="1"/>
                      <a:pt x="48" y="1"/>
                    </a:cubicBezTo>
                    <a:cubicBezTo>
                      <a:pt x="48" y="6"/>
                      <a:pt x="48" y="6"/>
                      <a:pt x="48" y="6"/>
                    </a:cubicBezTo>
                    <a:cubicBezTo>
                      <a:pt x="52" y="6"/>
                      <a:pt x="52" y="6"/>
                      <a:pt x="52" y="6"/>
                    </a:cubicBezTo>
                    <a:cubicBezTo>
                      <a:pt x="52" y="1"/>
                      <a:pt x="52" y="1"/>
                      <a:pt x="52" y="1"/>
                    </a:cubicBezTo>
                    <a:cubicBezTo>
                      <a:pt x="52" y="0"/>
                      <a:pt x="52" y="0"/>
                      <a:pt x="52" y="0"/>
                    </a:cubicBezTo>
                    <a:cubicBezTo>
                      <a:pt x="52" y="0"/>
                      <a:pt x="52" y="0"/>
                      <a:pt x="52" y="0"/>
                    </a:cubicBezTo>
                    <a:cubicBezTo>
                      <a:pt x="53" y="0"/>
                      <a:pt x="53" y="0"/>
                      <a:pt x="53" y="0"/>
                    </a:cubicBezTo>
                    <a:cubicBezTo>
                      <a:pt x="53" y="0"/>
                      <a:pt x="53" y="0"/>
                      <a:pt x="53" y="0"/>
                    </a:cubicBezTo>
                    <a:cubicBezTo>
                      <a:pt x="58" y="0"/>
                      <a:pt x="58" y="0"/>
                      <a:pt x="58" y="0"/>
                    </a:cubicBezTo>
                    <a:cubicBezTo>
                      <a:pt x="58" y="0"/>
                      <a:pt x="58" y="0"/>
                      <a:pt x="58" y="0"/>
                    </a:cubicBezTo>
                    <a:cubicBezTo>
                      <a:pt x="58" y="0"/>
                      <a:pt x="58" y="0"/>
                      <a:pt x="58" y="0"/>
                    </a:cubicBezTo>
                    <a:cubicBezTo>
                      <a:pt x="58" y="12"/>
                      <a:pt x="58" y="12"/>
                      <a:pt x="58" y="12"/>
                    </a:cubicBezTo>
                    <a:cubicBezTo>
                      <a:pt x="61" y="12"/>
                      <a:pt x="61" y="12"/>
                      <a:pt x="61" y="12"/>
                    </a:cubicBezTo>
                    <a:cubicBezTo>
                      <a:pt x="61" y="12"/>
                      <a:pt x="61" y="12"/>
                      <a:pt x="61" y="12"/>
                    </a:cubicBezTo>
                    <a:cubicBezTo>
                      <a:pt x="63" y="12"/>
                      <a:pt x="63" y="12"/>
                      <a:pt x="63" y="12"/>
                    </a:cubicBezTo>
                    <a:cubicBezTo>
                      <a:pt x="63" y="12"/>
                      <a:pt x="63" y="12"/>
                      <a:pt x="63" y="12"/>
                    </a:cubicBezTo>
                    <a:cubicBezTo>
                      <a:pt x="63" y="14"/>
                      <a:pt x="63" y="14"/>
                      <a:pt x="63" y="14"/>
                    </a:cubicBezTo>
                    <a:cubicBezTo>
                      <a:pt x="63" y="18"/>
                      <a:pt x="63" y="18"/>
                      <a:pt x="63" y="18"/>
                    </a:cubicBezTo>
                    <a:cubicBezTo>
                      <a:pt x="66" y="18"/>
                      <a:pt x="66" y="18"/>
                      <a:pt x="66" y="18"/>
                    </a:cubicBezTo>
                    <a:cubicBezTo>
                      <a:pt x="66" y="12"/>
                      <a:pt x="66" y="12"/>
                      <a:pt x="66" y="12"/>
                    </a:cubicBezTo>
                    <a:cubicBezTo>
                      <a:pt x="67" y="12"/>
                      <a:pt x="67" y="12"/>
                      <a:pt x="67" y="12"/>
                    </a:cubicBezTo>
                    <a:cubicBezTo>
                      <a:pt x="67" y="12"/>
                      <a:pt x="67" y="12"/>
                      <a:pt x="67" y="12"/>
                    </a:cubicBezTo>
                    <a:cubicBezTo>
                      <a:pt x="70" y="12"/>
                      <a:pt x="70" y="12"/>
                      <a:pt x="70" y="12"/>
                    </a:cubicBezTo>
                    <a:cubicBezTo>
                      <a:pt x="70" y="12"/>
                      <a:pt x="70" y="12"/>
                      <a:pt x="70" y="12"/>
                    </a:cubicBezTo>
                    <a:cubicBezTo>
                      <a:pt x="72" y="12"/>
                      <a:pt x="72" y="12"/>
                      <a:pt x="72" y="12"/>
                    </a:cubicBezTo>
                    <a:cubicBezTo>
                      <a:pt x="72" y="12"/>
                      <a:pt x="72" y="12"/>
                      <a:pt x="72" y="12"/>
                    </a:cubicBezTo>
                    <a:cubicBezTo>
                      <a:pt x="72" y="14"/>
                      <a:pt x="72" y="14"/>
                      <a:pt x="72" y="14"/>
                    </a:cubicBezTo>
                    <a:cubicBezTo>
                      <a:pt x="72" y="18"/>
                      <a:pt x="72" y="18"/>
                      <a:pt x="72" y="18"/>
                    </a:cubicBezTo>
                    <a:cubicBezTo>
                      <a:pt x="75" y="18"/>
                      <a:pt x="75" y="18"/>
                      <a:pt x="75" y="18"/>
                    </a:cubicBezTo>
                    <a:cubicBezTo>
                      <a:pt x="75" y="12"/>
                      <a:pt x="75" y="12"/>
                      <a:pt x="75" y="12"/>
                    </a:cubicBezTo>
                    <a:cubicBezTo>
                      <a:pt x="76" y="12"/>
                      <a:pt x="76" y="12"/>
                      <a:pt x="76" y="12"/>
                    </a:cubicBezTo>
                    <a:cubicBezTo>
                      <a:pt x="76" y="12"/>
                      <a:pt x="76" y="12"/>
                      <a:pt x="76" y="12"/>
                    </a:cubicBezTo>
                    <a:cubicBezTo>
                      <a:pt x="79" y="12"/>
                      <a:pt x="79" y="12"/>
                      <a:pt x="79" y="12"/>
                    </a:cubicBezTo>
                    <a:cubicBezTo>
                      <a:pt x="79" y="12"/>
                      <a:pt x="79" y="12"/>
                      <a:pt x="79" y="12"/>
                    </a:cubicBezTo>
                    <a:cubicBezTo>
                      <a:pt x="81" y="12"/>
                      <a:pt x="81" y="12"/>
                      <a:pt x="81" y="12"/>
                    </a:cubicBezTo>
                    <a:cubicBezTo>
                      <a:pt x="81" y="12"/>
                      <a:pt x="81" y="12"/>
                      <a:pt x="81" y="12"/>
                    </a:cubicBezTo>
                    <a:cubicBezTo>
                      <a:pt x="81" y="14"/>
                      <a:pt x="81" y="14"/>
                      <a:pt x="81" y="14"/>
                    </a:cubicBezTo>
                    <a:cubicBezTo>
                      <a:pt x="81" y="35"/>
                      <a:pt x="81" y="35"/>
                      <a:pt x="81" y="35"/>
                    </a:cubicBezTo>
                    <a:cubicBezTo>
                      <a:pt x="81" y="36"/>
                      <a:pt x="81" y="36"/>
                      <a:pt x="81" y="36"/>
                    </a:cubicBezTo>
                    <a:cubicBezTo>
                      <a:pt x="79" y="36"/>
                      <a:pt x="79" y="36"/>
                      <a:pt x="79" y="36"/>
                    </a:cubicBezTo>
                    <a:close/>
                    <a:moveTo>
                      <a:pt x="68" y="36"/>
                    </a:moveTo>
                    <a:cubicBezTo>
                      <a:pt x="61" y="36"/>
                      <a:pt x="61" y="36"/>
                      <a:pt x="61" y="36"/>
                    </a:cubicBezTo>
                    <a:cubicBezTo>
                      <a:pt x="61" y="39"/>
                      <a:pt x="61" y="39"/>
                      <a:pt x="61" y="39"/>
                    </a:cubicBezTo>
                    <a:cubicBezTo>
                      <a:pt x="68" y="39"/>
                      <a:pt x="68" y="39"/>
                      <a:pt x="68" y="39"/>
                    </a:cubicBezTo>
                    <a:cubicBezTo>
                      <a:pt x="68" y="36"/>
                      <a:pt x="68" y="36"/>
                      <a:pt x="68" y="36"/>
                    </a:cubicBezTo>
                    <a:close/>
                    <a:moveTo>
                      <a:pt x="23" y="14"/>
                    </a:moveTo>
                    <a:cubicBezTo>
                      <a:pt x="20" y="14"/>
                      <a:pt x="20" y="14"/>
                      <a:pt x="20" y="14"/>
                    </a:cubicBezTo>
                    <a:cubicBezTo>
                      <a:pt x="20" y="19"/>
                      <a:pt x="20" y="19"/>
                      <a:pt x="20" y="19"/>
                    </a:cubicBezTo>
                    <a:cubicBezTo>
                      <a:pt x="18" y="19"/>
                      <a:pt x="18" y="19"/>
                      <a:pt x="18" y="19"/>
                    </a:cubicBezTo>
                    <a:cubicBezTo>
                      <a:pt x="18" y="19"/>
                      <a:pt x="18" y="19"/>
                      <a:pt x="18" y="19"/>
                    </a:cubicBezTo>
                    <a:cubicBezTo>
                      <a:pt x="15" y="19"/>
                      <a:pt x="15" y="19"/>
                      <a:pt x="15" y="19"/>
                    </a:cubicBezTo>
                    <a:cubicBezTo>
                      <a:pt x="15" y="19"/>
                      <a:pt x="15" y="19"/>
                      <a:pt x="15" y="19"/>
                    </a:cubicBezTo>
                    <a:cubicBezTo>
                      <a:pt x="14" y="19"/>
                      <a:pt x="14" y="19"/>
                      <a:pt x="14" y="19"/>
                    </a:cubicBezTo>
                    <a:cubicBezTo>
                      <a:pt x="14" y="19"/>
                      <a:pt x="14" y="19"/>
                      <a:pt x="14" y="19"/>
                    </a:cubicBezTo>
                    <a:cubicBezTo>
                      <a:pt x="14" y="18"/>
                      <a:pt x="14" y="18"/>
                      <a:pt x="14" y="18"/>
                    </a:cubicBezTo>
                    <a:cubicBezTo>
                      <a:pt x="14" y="14"/>
                      <a:pt x="14" y="14"/>
                      <a:pt x="14" y="14"/>
                    </a:cubicBezTo>
                    <a:cubicBezTo>
                      <a:pt x="11" y="14"/>
                      <a:pt x="11" y="14"/>
                      <a:pt x="11" y="14"/>
                    </a:cubicBezTo>
                    <a:cubicBezTo>
                      <a:pt x="11" y="19"/>
                      <a:pt x="11" y="19"/>
                      <a:pt x="11" y="19"/>
                    </a:cubicBezTo>
                    <a:cubicBezTo>
                      <a:pt x="9" y="19"/>
                      <a:pt x="9" y="19"/>
                      <a:pt x="9" y="19"/>
                    </a:cubicBezTo>
                    <a:cubicBezTo>
                      <a:pt x="9" y="19"/>
                      <a:pt x="9" y="19"/>
                      <a:pt x="9" y="19"/>
                    </a:cubicBezTo>
                    <a:cubicBezTo>
                      <a:pt x="6" y="19"/>
                      <a:pt x="6" y="19"/>
                      <a:pt x="6" y="19"/>
                    </a:cubicBezTo>
                    <a:cubicBezTo>
                      <a:pt x="6" y="19"/>
                      <a:pt x="6" y="19"/>
                      <a:pt x="6" y="19"/>
                    </a:cubicBezTo>
                    <a:cubicBezTo>
                      <a:pt x="5" y="19"/>
                      <a:pt x="5" y="19"/>
                      <a:pt x="5" y="19"/>
                    </a:cubicBezTo>
                    <a:cubicBezTo>
                      <a:pt x="5" y="19"/>
                      <a:pt x="5" y="19"/>
                      <a:pt x="5" y="19"/>
                    </a:cubicBezTo>
                    <a:cubicBezTo>
                      <a:pt x="5" y="18"/>
                      <a:pt x="5" y="18"/>
                      <a:pt x="5" y="18"/>
                    </a:cubicBezTo>
                    <a:cubicBezTo>
                      <a:pt x="5" y="14"/>
                      <a:pt x="5" y="14"/>
                      <a:pt x="5" y="14"/>
                    </a:cubicBezTo>
                    <a:cubicBezTo>
                      <a:pt x="2" y="14"/>
                      <a:pt x="2" y="14"/>
                      <a:pt x="2" y="14"/>
                    </a:cubicBezTo>
                    <a:cubicBezTo>
                      <a:pt x="2" y="22"/>
                      <a:pt x="2" y="22"/>
                      <a:pt x="2" y="22"/>
                    </a:cubicBezTo>
                    <a:cubicBezTo>
                      <a:pt x="25" y="22"/>
                      <a:pt x="25" y="22"/>
                      <a:pt x="25" y="22"/>
                    </a:cubicBezTo>
                    <a:cubicBezTo>
                      <a:pt x="25" y="18"/>
                      <a:pt x="25" y="18"/>
                      <a:pt x="25" y="18"/>
                    </a:cubicBezTo>
                    <a:cubicBezTo>
                      <a:pt x="24" y="18"/>
                      <a:pt x="24" y="18"/>
                      <a:pt x="24" y="18"/>
                    </a:cubicBezTo>
                    <a:cubicBezTo>
                      <a:pt x="23" y="18"/>
                      <a:pt x="23" y="18"/>
                      <a:pt x="23" y="18"/>
                    </a:cubicBezTo>
                    <a:cubicBezTo>
                      <a:pt x="23" y="18"/>
                      <a:pt x="23" y="18"/>
                      <a:pt x="23" y="18"/>
                    </a:cubicBezTo>
                    <a:cubicBezTo>
                      <a:pt x="23" y="14"/>
                      <a:pt x="23" y="14"/>
                      <a:pt x="23" y="14"/>
                    </a:cubicBezTo>
                    <a:close/>
                    <a:moveTo>
                      <a:pt x="26" y="22"/>
                    </a:moveTo>
                    <a:cubicBezTo>
                      <a:pt x="26" y="18"/>
                      <a:pt x="26" y="18"/>
                      <a:pt x="26" y="18"/>
                    </a:cubicBezTo>
                    <a:cubicBezTo>
                      <a:pt x="31" y="18"/>
                      <a:pt x="31" y="18"/>
                      <a:pt x="31" y="18"/>
                    </a:cubicBezTo>
                    <a:cubicBezTo>
                      <a:pt x="32" y="18"/>
                      <a:pt x="32" y="18"/>
                      <a:pt x="32" y="18"/>
                    </a:cubicBezTo>
                    <a:cubicBezTo>
                      <a:pt x="35" y="18"/>
                      <a:pt x="35" y="18"/>
                      <a:pt x="35" y="18"/>
                    </a:cubicBezTo>
                    <a:cubicBezTo>
                      <a:pt x="35" y="22"/>
                      <a:pt x="35" y="22"/>
                      <a:pt x="35" y="22"/>
                    </a:cubicBezTo>
                    <a:cubicBezTo>
                      <a:pt x="26" y="22"/>
                      <a:pt x="26" y="22"/>
                      <a:pt x="26" y="22"/>
                    </a:cubicBezTo>
                    <a:close/>
                    <a:moveTo>
                      <a:pt x="36" y="22"/>
                    </a:moveTo>
                    <a:cubicBezTo>
                      <a:pt x="36" y="18"/>
                      <a:pt x="36" y="18"/>
                      <a:pt x="36" y="18"/>
                    </a:cubicBezTo>
                    <a:cubicBezTo>
                      <a:pt x="40" y="18"/>
                      <a:pt x="40" y="18"/>
                      <a:pt x="40" y="18"/>
                    </a:cubicBezTo>
                    <a:cubicBezTo>
                      <a:pt x="41" y="18"/>
                      <a:pt x="41" y="18"/>
                      <a:pt x="41" y="18"/>
                    </a:cubicBezTo>
                    <a:cubicBezTo>
                      <a:pt x="45" y="18"/>
                      <a:pt x="45" y="18"/>
                      <a:pt x="45" y="18"/>
                    </a:cubicBezTo>
                    <a:cubicBezTo>
                      <a:pt x="45" y="22"/>
                      <a:pt x="45" y="22"/>
                      <a:pt x="45" y="22"/>
                    </a:cubicBezTo>
                    <a:cubicBezTo>
                      <a:pt x="36" y="22"/>
                      <a:pt x="36" y="22"/>
                      <a:pt x="36" y="22"/>
                    </a:cubicBezTo>
                    <a:close/>
                    <a:moveTo>
                      <a:pt x="46" y="22"/>
                    </a:moveTo>
                    <a:cubicBezTo>
                      <a:pt x="46" y="18"/>
                      <a:pt x="46" y="18"/>
                      <a:pt x="46" y="18"/>
                    </a:cubicBezTo>
                    <a:cubicBezTo>
                      <a:pt x="49" y="18"/>
                      <a:pt x="49" y="18"/>
                      <a:pt x="49" y="18"/>
                    </a:cubicBezTo>
                    <a:cubicBezTo>
                      <a:pt x="51" y="18"/>
                      <a:pt x="51" y="18"/>
                      <a:pt x="51" y="18"/>
                    </a:cubicBezTo>
                    <a:cubicBezTo>
                      <a:pt x="54" y="18"/>
                      <a:pt x="54" y="18"/>
                      <a:pt x="54" y="18"/>
                    </a:cubicBezTo>
                    <a:cubicBezTo>
                      <a:pt x="54" y="22"/>
                      <a:pt x="54" y="22"/>
                      <a:pt x="54" y="22"/>
                    </a:cubicBezTo>
                    <a:cubicBezTo>
                      <a:pt x="46" y="22"/>
                      <a:pt x="46" y="22"/>
                      <a:pt x="46" y="22"/>
                    </a:cubicBezTo>
                    <a:close/>
                    <a:moveTo>
                      <a:pt x="57" y="59"/>
                    </a:moveTo>
                    <a:cubicBezTo>
                      <a:pt x="64" y="59"/>
                      <a:pt x="64" y="59"/>
                      <a:pt x="64" y="59"/>
                    </a:cubicBezTo>
                    <a:cubicBezTo>
                      <a:pt x="64" y="53"/>
                      <a:pt x="64" y="53"/>
                      <a:pt x="64" y="53"/>
                    </a:cubicBezTo>
                    <a:cubicBezTo>
                      <a:pt x="57" y="53"/>
                      <a:pt x="57" y="53"/>
                      <a:pt x="57" y="53"/>
                    </a:cubicBezTo>
                    <a:cubicBezTo>
                      <a:pt x="57" y="59"/>
                      <a:pt x="57" y="59"/>
                      <a:pt x="57" y="59"/>
                    </a:cubicBezTo>
                    <a:close/>
                    <a:moveTo>
                      <a:pt x="65" y="59"/>
                    </a:moveTo>
                    <a:cubicBezTo>
                      <a:pt x="68" y="59"/>
                      <a:pt x="68" y="59"/>
                      <a:pt x="68" y="59"/>
                    </a:cubicBezTo>
                    <a:cubicBezTo>
                      <a:pt x="68" y="53"/>
                      <a:pt x="68" y="53"/>
                      <a:pt x="68" y="53"/>
                    </a:cubicBezTo>
                    <a:cubicBezTo>
                      <a:pt x="65" y="53"/>
                      <a:pt x="65" y="53"/>
                      <a:pt x="65" y="53"/>
                    </a:cubicBezTo>
                    <a:cubicBezTo>
                      <a:pt x="65" y="59"/>
                      <a:pt x="65" y="59"/>
                      <a:pt x="65" y="59"/>
                    </a:cubicBezTo>
                    <a:close/>
                    <a:moveTo>
                      <a:pt x="57" y="1"/>
                    </a:moveTo>
                    <a:cubicBezTo>
                      <a:pt x="57" y="9"/>
                      <a:pt x="57" y="9"/>
                      <a:pt x="57" y="9"/>
                    </a:cubicBezTo>
                    <a:cubicBezTo>
                      <a:pt x="24" y="9"/>
                      <a:pt x="24" y="9"/>
                      <a:pt x="24" y="9"/>
                    </a:cubicBezTo>
                    <a:cubicBezTo>
                      <a:pt x="24" y="1"/>
                      <a:pt x="24" y="1"/>
                      <a:pt x="24" y="1"/>
                    </a:cubicBezTo>
                    <a:cubicBezTo>
                      <a:pt x="27" y="1"/>
                      <a:pt x="27" y="1"/>
                      <a:pt x="27" y="1"/>
                    </a:cubicBezTo>
                    <a:cubicBezTo>
                      <a:pt x="27" y="7"/>
                      <a:pt x="27" y="7"/>
                      <a:pt x="27" y="7"/>
                    </a:cubicBezTo>
                    <a:cubicBezTo>
                      <a:pt x="28" y="7"/>
                      <a:pt x="28" y="7"/>
                      <a:pt x="28" y="7"/>
                    </a:cubicBezTo>
                    <a:cubicBezTo>
                      <a:pt x="28" y="7"/>
                      <a:pt x="28" y="7"/>
                      <a:pt x="28" y="7"/>
                    </a:cubicBezTo>
                    <a:cubicBezTo>
                      <a:pt x="34" y="7"/>
                      <a:pt x="34" y="7"/>
                      <a:pt x="34" y="7"/>
                    </a:cubicBezTo>
                    <a:cubicBezTo>
                      <a:pt x="34" y="7"/>
                      <a:pt x="34" y="7"/>
                      <a:pt x="34" y="7"/>
                    </a:cubicBezTo>
                    <a:cubicBezTo>
                      <a:pt x="34" y="7"/>
                      <a:pt x="34" y="7"/>
                      <a:pt x="34" y="7"/>
                    </a:cubicBezTo>
                    <a:cubicBezTo>
                      <a:pt x="34" y="1"/>
                      <a:pt x="34" y="1"/>
                      <a:pt x="34" y="1"/>
                    </a:cubicBezTo>
                    <a:cubicBezTo>
                      <a:pt x="37" y="1"/>
                      <a:pt x="37" y="1"/>
                      <a:pt x="37" y="1"/>
                    </a:cubicBezTo>
                    <a:cubicBezTo>
                      <a:pt x="37" y="6"/>
                      <a:pt x="37" y="6"/>
                      <a:pt x="37" y="6"/>
                    </a:cubicBezTo>
                    <a:cubicBezTo>
                      <a:pt x="37" y="7"/>
                      <a:pt x="37" y="7"/>
                      <a:pt x="37" y="7"/>
                    </a:cubicBezTo>
                    <a:cubicBezTo>
                      <a:pt x="37" y="7"/>
                      <a:pt x="37" y="7"/>
                      <a:pt x="37" y="7"/>
                    </a:cubicBezTo>
                    <a:cubicBezTo>
                      <a:pt x="43" y="7"/>
                      <a:pt x="43" y="7"/>
                      <a:pt x="43" y="7"/>
                    </a:cubicBezTo>
                    <a:cubicBezTo>
                      <a:pt x="43" y="7"/>
                      <a:pt x="43" y="7"/>
                      <a:pt x="43" y="7"/>
                    </a:cubicBezTo>
                    <a:cubicBezTo>
                      <a:pt x="44" y="7"/>
                      <a:pt x="44" y="7"/>
                      <a:pt x="44" y="7"/>
                    </a:cubicBezTo>
                    <a:cubicBezTo>
                      <a:pt x="44" y="1"/>
                      <a:pt x="44" y="1"/>
                      <a:pt x="44" y="1"/>
                    </a:cubicBezTo>
                    <a:cubicBezTo>
                      <a:pt x="47" y="1"/>
                      <a:pt x="47" y="1"/>
                      <a:pt x="47" y="1"/>
                    </a:cubicBezTo>
                    <a:cubicBezTo>
                      <a:pt x="47" y="6"/>
                      <a:pt x="47" y="6"/>
                      <a:pt x="47" y="6"/>
                    </a:cubicBezTo>
                    <a:cubicBezTo>
                      <a:pt x="47" y="7"/>
                      <a:pt x="47" y="7"/>
                      <a:pt x="47" y="7"/>
                    </a:cubicBezTo>
                    <a:cubicBezTo>
                      <a:pt x="47" y="7"/>
                      <a:pt x="47" y="7"/>
                      <a:pt x="47" y="7"/>
                    </a:cubicBezTo>
                    <a:cubicBezTo>
                      <a:pt x="53" y="7"/>
                      <a:pt x="53" y="7"/>
                      <a:pt x="53" y="7"/>
                    </a:cubicBezTo>
                    <a:cubicBezTo>
                      <a:pt x="53" y="7"/>
                      <a:pt x="53" y="7"/>
                      <a:pt x="53" y="7"/>
                    </a:cubicBezTo>
                    <a:cubicBezTo>
                      <a:pt x="53" y="7"/>
                      <a:pt x="53" y="7"/>
                      <a:pt x="53" y="7"/>
                    </a:cubicBezTo>
                    <a:cubicBezTo>
                      <a:pt x="53" y="1"/>
                      <a:pt x="53" y="1"/>
                      <a:pt x="53" y="1"/>
                    </a:cubicBezTo>
                    <a:cubicBezTo>
                      <a:pt x="57" y="1"/>
                      <a:pt x="57" y="1"/>
                      <a:pt x="57" y="1"/>
                    </a:cubicBezTo>
                    <a:close/>
                    <a:moveTo>
                      <a:pt x="24" y="16"/>
                    </a:moveTo>
                    <a:cubicBezTo>
                      <a:pt x="24" y="10"/>
                      <a:pt x="24" y="10"/>
                      <a:pt x="24" y="10"/>
                    </a:cubicBezTo>
                    <a:cubicBezTo>
                      <a:pt x="31" y="10"/>
                      <a:pt x="31" y="10"/>
                      <a:pt x="31" y="10"/>
                    </a:cubicBezTo>
                    <a:cubicBezTo>
                      <a:pt x="31" y="16"/>
                      <a:pt x="31" y="16"/>
                      <a:pt x="31" y="16"/>
                    </a:cubicBezTo>
                    <a:cubicBezTo>
                      <a:pt x="24" y="16"/>
                      <a:pt x="24" y="16"/>
                      <a:pt x="24" y="16"/>
                    </a:cubicBezTo>
                    <a:close/>
                    <a:moveTo>
                      <a:pt x="32" y="16"/>
                    </a:moveTo>
                    <a:cubicBezTo>
                      <a:pt x="32" y="10"/>
                      <a:pt x="32" y="10"/>
                      <a:pt x="32" y="10"/>
                    </a:cubicBezTo>
                    <a:cubicBezTo>
                      <a:pt x="40" y="10"/>
                      <a:pt x="40" y="10"/>
                      <a:pt x="40" y="10"/>
                    </a:cubicBezTo>
                    <a:cubicBezTo>
                      <a:pt x="40" y="16"/>
                      <a:pt x="40" y="16"/>
                      <a:pt x="40" y="16"/>
                    </a:cubicBezTo>
                    <a:cubicBezTo>
                      <a:pt x="32" y="16"/>
                      <a:pt x="32" y="16"/>
                      <a:pt x="32" y="16"/>
                    </a:cubicBezTo>
                    <a:close/>
                    <a:moveTo>
                      <a:pt x="41" y="16"/>
                    </a:moveTo>
                    <a:cubicBezTo>
                      <a:pt x="41" y="10"/>
                      <a:pt x="41" y="10"/>
                      <a:pt x="41" y="10"/>
                    </a:cubicBezTo>
                    <a:cubicBezTo>
                      <a:pt x="49" y="10"/>
                      <a:pt x="49" y="10"/>
                      <a:pt x="49" y="10"/>
                    </a:cubicBezTo>
                    <a:cubicBezTo>
                      <a:pt x="49" y="16"/>
                      <a:pt x="49" y="16"/>
                      <a:pt x="49" y="16"/>
                    </a:cubicBezTo>
                    <a:cubicBezTo>
                      <a:pt x="41" y="16"/>
                      <a:pt x="41" y="16"/>
                      <a:pt x="41" y="16"/>
                    </a:cubicBezTo>
                    <a:close/>
                    <a:moveTo>
                      <a:pt x="51" y="16"/>
                    </a:moveTo>
                    <a:cubicBezTo>
                      <a:pt x="51" y="10"/>
                      <a:pt x="51" y="10"/>
                      <a:pt x="51" y="10"/>
                    </a:cubicBezTo>
                    <a:cubicBezTo>
                      <a:pt x="57" y="10"/>
                      <a:pt x="57" y="10"/>
                      <a:pt x="57" y="10"/>
                    </a:cubicBezTo>
                    <a:cubicBezTo>
                      <a:pt x="57" y="16"/>
                      <a:pt x="57" y="16"/>
                      <a:pt x="57" y="16"/>
                    </a:cubicBezTo>
                    <a:cubicBezTo>
                      <a:pt x="51" y="16"/>
                      <a:pt x="51" y="16"/>
                      <a:pt x="51" y="16"/>
                    </a:cubicBezTo>
                    <a:close/>
                    <a:moveTo>
                      <a:pt x="68" y="52"/>
                    </a:moveTo>
                    <a:cubicBezTo>
                      <a:pt x="68" y="46"/>
                      <a:pt x="68" y="46"/>
                      <a:pt x="68" y="46"/>
                    </a:cubicBezTo>
                    <a:cubicBezTo>
                      <a:pt x="62" y="46"/>
                      <a:pt x="62" y="46"/>
                      <a:pt x="62" y="46"/>
                    </a:cubicBezTo>
                    <a:cubicBezTo>
                      <a:pt x="62" y="52"/>
                      <a:pt x="62" y="52"/>
                      <a:pt x="62" y="52"/>
                    </a:cubicBezTo>
                    <a:cubicBezTo>
                      <a:pt x="68" y="52"/>
                      <a:pt x="68" y="52"/>
                      <a:pt x="68" y="52"/>
                    </a:cubicBezTo>
                    <a:close/>
                    <a:moveTo>
                      <a:pt x="68" y="45"/>
                    </a:moveTo>
                    <a:cubicBezTo>
                      <a:pt x="68" y="41"/>
                      <a:pt x="68" y="41"/>
                      <a:pt x="68" y="41"/>
                    </a:cubicBezTo>
                    <a:cubicBezTo>
                      <a:pt x="65" y="41"/>
                      <a:pt x="65" y="41"/>
                      <a:pt x="65" y="41"/>
                    </a:cubicBezTo>
                    <a:cubicBezTo>
                      <a:pt x="65" y="45"/>
                      <a:pt x="65" y="45"/>
                      <a:pt x="65" y="45"/>
                    </a:cubicBezTo>
                    <a:cubicBezTo>
                      <a:pt x="68" y="45"/>
                      <a:pt x="68" y="45"/>
                      <a:pt x="68" y="45"/>
                    </a:cubicBezTo>
                    <a:close/>
                    <a:moveTo>
                      <a:pt x="61" y="46"/>
                    </a:moveTo>
                    <a:cubicBezTo>
                      <a:pt x="61" y="52"/>
                      <a:pt x="61" y="52"/>
                      <a:pt x="61" y="52"/>
                    </a:cubicBezTo>
                    <a:cubicBezTo>
                      <a:pt x="57" y="52"/>
                      <a:pt x="57" y="52"/>
                      <a:pt x="57" y="52"/>
                    </a:cubicBezTo>
                    <a:cubicBezTo>
                      <a:pt x="57" y="46"/>
                      <a:pt x="57" y="46"/>
                      <a:pt x="57" y="46"/>
                    </a:cubicBezTo>
                    <a:cubicBezTo>
                      <a:pt x="61" y="46"/>
                      <a:pt x="61" y="46"/>
                      <a:pt x="61" y="46"/>
                    </a:cubicBezTo>
                    <a:close/>
                    <a:moveTo>
                      <a:pt x="64" y="41"/>
                    </a:moveTo>
                    <a:cubicBezTo>
                      <a:pt x="64" y="45"/>
                      <a:pt x="64" y="45"/>
                      <a:pt x="64" y="45"/>
                    </a:cubicBezTo>
                    <a:cubicBezTo>
                      <a:pt x="57" y="45"/>
                      <a:pt x="57" y="45"/>
                      <a:pt x="57" y="45"/>
                    </a:cubicBezTo>
                    <a:cubicBezTo>
                      <a:pt x="57" y="41"/>
                      <a:pt x="57" y="41"/>
                      <a:pt x="57" y="41"/>
                    </a:cubicBezTo>
                    <a:cubicBezTo>
                      <a:pt x="64" y="41"/>
                      <a:pt x="64" y="41"/>
                      <a:pt x="64"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endParaRPr>
              </a:p>
            </p:txBody>
          </p:sp>
          <p:sp>
            <p:nvSpPr>
              <p:cNvPr id="10" name="Freeform 20"/>
              <p:cNvSpPr>
                <a:spLocks noEditPoints="1"/>
              </p:cNvSpPr>
              <p:nvPr/>
            </p:nvSpPr>
            <p:spPr bwMode="auto">
              <a:xfrm>
                <a:off x="4348163" y="1792288"/>
                <a:ext cx="441325" cy="260350"/>
              </a:xfrm>
              <a:custGeom>
                <a:avLst/>
                <a:gdLst>
                  <a:gd name="T0" fmla="*/ 97 w 278"/>
                  <a:gd name="T1" fmla="*/ 0 h 164"/>
                  <a:gd name="T2" fmla="*/ 0 w 278"/>
                  <a:gd name="T3" fmla="*/ 7 h 164"/>
                  <a:gd name="T4" fmla="*/ 0 w 278"/>
                  <a:gd name="T5" fmla="*/ 0 h 164"/>
                  <a:gd name="T6" fmla="*/ 278 w 278"/>
                  <a:gd name="T7" fmla="*/ 0 h 164"/>
                  <a:gd name="T8" fmla="*/ 180 w 278"/>
                  <a:gd name="T9" fmla="*/ 7 h 164"/>
                  <a:gd name="T10" fmla="*/ 180 w 278"/>
                  <a:gd name="T11" fmla="*/ 0 h 164"/>
                  <a:gd name="T12" fmla="*/ 45 w 278"/>
                  <a:gd name="T13" fmla="*/ 59 h 164"/>
                  <a:gd name="T14" fmla="*/ 2 w 278"/>
                  <a:gd name="T15" fmla="*/ 64 h 164"/>
                  <a:gd name="T16" fmla="*/ 2 w 278"/>
                  <a:gd name="T17" fmla="*/ 59 h 164"/>
                  <a:gd name="T18" fmla="*/ 275 w 278"/>
                  <a:gd name="T19" fmla="*/ 59 h 164"/>
                  <a:gd name="T20" fmla="*/ 232 w 278"/>
                  <a:gd name="T21" fmla="*/ 64 h 164"/>
                  <a:gd name="T22" fmla="*/ 232 w 278"/>
                  <a:gd name="T23" fmla="*/ 59 h 164"/>
                  <a:gd name="T24" fmla="*/ 69 w 278"/>
                  <a:gd name="T25" fmla="*/ 102 h 164"/>
                  <a:gd name="T26" fmla="*/ 7 w 278"/>
                  <a:gd name="T27" fmla="*/ 109 h 164"/>
                  <a:gd name="T28" fmla="*/ 7 w 278"/>
                  <a:gd name="T29" fmla="*/ 102 h 164"/>
                  <a:gd name="T30" fmla="*/ 164 w 278"/>
                  <a:gd name="T31" fmla="*/ 102 h 164"/>
                  <a:gd name="T32" fmla="*/ 114 w 278"/>
                  <a:gd name="T33" fmla="*/ 109 h 164"/>
                  <a:gd name="T34" fmla="*/ 114 w 278"/>
                  <a:gd name="T35" fmla="*/ 102 h 164"/>
                  <a:gd name="T36" fmla="*/ 270 w 278"/>
                  <a:gd name="T37" fmla="*/ 102 h 164"/>
                  <a:gd name="T38" fmla="*/ 206 w 278"/>
                  <a:gd name="T39" fmla="*/ 109 h 164"/>
                  <a:gd name="T40" fmla="*/ 206 w 278"/>
                  <a:gd name="T41" fmla="*/ 102 h 164"/>
                  <a:gd name="T42" fmla="*/ 81 w 278"/>
                  <a:gd name="T43" fmla="*/ 159 h 164"/>
                  <a:gd name="T44" fmla="*/ 111 w 278"/>
                  <a:gd name="T45" fmla="*/ 133 h 164"/>
                  <a:gd name="T46" fmla="*/ 114 w 278"/>
                  <a:gd name="T47" fmla="*/ 133 h 164"/>
                  <a:gd name="T48" fmla="*/ 185 w 278"/>
                  <a:gd name="T49" fmla="*/ 159 h 164"/>
                  <a:gd name="T50" fmla="*/ 164 w 278"/>
                  <a:gd name="T51" fmla="*/ 131 h 164"/>
                  <a:gd name="T52" fmla="*/ 164 w 278"/>
                  <a:gd name="T53" fmla="*/ 133 h 164"/>
                  <a:gd name="T54" fmla="*/ 166 w 278"/>
                  <a:gd name="T55" fmla="*/ 133 h 164"/>
                  <a:gd name="T56" fmla="*/ 194 w 278"/>
                  <a:gd name="T57" fmla="*/ 159 h 164"/>
                  <a:gd name="T58" fmla="*/ 261 w 278"/>
                  <a:gd name="T59" fmla="*/ 164 h 164"/>
                  <a:gd name="T60" fmla="*/ 16 w 278"/>
                  <a:gd name="T61" fmla="*/ 159 h 164"/>
                  <a:gd name="T62" fmla="*/ 114 w 278"/>
                  <a:gd name="T63" fmla="*/ 131 h 164"/>
                  <a:gd name="T64" fmla="*/ 114 w 278"/>
                  <a:gd name="T65" fmla="*/ 133 h 164"/>
                  <a:gd name="T66" fmla="*/ 114 w 278"/>
                  <a:gd name="T67" fmla="*/ 131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78" h="164">
                    <a:moveTo>
                      <a:pt x="0" y="0"/>
                    </a:moveTo>
                    <a:lnTo>
                      <a:pt x="97" y="0"/>
                    </a:lnTo>
                    <a:lnTo>
                      <a:pt x="97" y="7"/>
                    </a:lnTo>
                    <a:lnTo>
                      <a:pt x="0" y="7"/>
                    </a:lnTo>
                    <a:lnTo>
                      <a:pt x="0" y="0"/>
                    </a:lnTo>
                    <a:lnTo>
                      <a:pt x="0" y="0"/>
                    </a:lnTo>
                    <a:close/>
                    <a:moveTo>
                      <a:pt x="180" y="0"/>
                    </a:moveTo>
                    <a:lnTo>
                      <a:pt x="278" y="0"/>
                    </a:lnTo>
                    <a:lnTo>
                      <a:pt x="278" y="7"/>
                    </a:lnTo>
                    <a:lnTo>
                      <a:pt x="180" y="7"/>
                    </a:lnTo>
                    <a:lnTo>
                      <a:pt x="180" y="0"/>
                    </a:lnTo>
                    <a:lnTo>
                      <a:pt x="180" y="0"/>
                    </a:lnTo>
                    <a:close/>
                    <a:moveTo>
                      <a:pt x="2" y="59"/>
                    </a:moveTo>
                    <a:lnTo>
                      <a:pt x="45" y="59"/>
                    </a:lnTo>
                    <a:lnTo>
                      <a:pt x="45" y="64"/>
                    </a:lnTo>
                    <a:lnTo>
                      <a:pt x="2" y="64"/>
                    </a:lnTo>
                    <a:lnTo>
                      <a:pt x="2" y="59"/>
                    </a:lnTo>
                    <a:lnTo>
                      <a:pt x="2" y="59"/>
                    </a:lnTo>
                    <a:close/>
                    <a:moveTo>
                      <a:pt x="232" y="59"/>
                    </a:moveTo>
                    <a:lnTo>
                      <a:pt x="275" y="59"/>
                    </a:lnTo>
                    <a:lnTo>
                      <a:pt x="275" y="64"/>
                    </a:lnTo>
                    <a:lnTo>
                      <a:pt x="232" y="64"/>
                    </a:lnTo>
                    <a:lnTo>
                      <a:pt x="232" y="59"/>
                    </a:lnTo>
                    <a:lnTo>
                      <a:pt x="232" y="59"/>
                    </a:lnTo>
                    <a:close/>
                    <a:moveTo>
                      <a:pt x="7" y="102"/>
                    </a:moveTo>
                    <a:lnTo>
                      <a:pt x="69" y="102"/>
                    </a:lnTo>
                    <a:lnTo>
                      <a:pt x="69" y="109"/>
                    </a:lnTo>
                    <a:lnTo>
                      <a:pt x="7" y="109"/>
                    </a:lnTo>
                    <a:lnTo>
                      <a:pt x="7" y="102"/>
                    </a:lnTo>
                    <a:lnTo>
                      <a:pt x="7" y="102"/>
                    </a:lnTo>
                    <a:close/>
                    <a:moveTo>
                      <a:pt x="114" y="102"/>
                    </a:moveTo>
                    <a:lnTo>
                      <a:pt x="164" y="102"/>
                    </a:lnTo>
                    <a:lnTo>
                      <a:pt x="164" y="109"/>
                    </a:lnTo>
                    <a:lnTo>
                      <a:pt x="114" y="109"/>
                    </a:lnTo>
                    <a:lnTo>
                      <a:pt x="114" y="102"/>
                    </a:lnTo>
                    <a:lnTo>
                      <a:pt x="114" y="102"/>
                    </a:lnTo>
                    <a:close/>
                    <a:moveTo>
                      <a:pt x="206" y="102"/>
                    </a:moveTo>
                    <a:lnTo>
                      <a:pt x="270" y="102"/>
                    </a:lnTo>
                    <a:lnTo>
                      <a:pt x="270" y="109"/>
                    </a:lnTo>
                    <a:lnTo>
                      <a:pt x="206" y="109"/>
                    </a:lnTo>
                    <a:lnTo>
                      <a:pt x="206" y="102"/>
                    </a:lnTo>
                    <a:lnTo>
                      <a:pt x="206" y="102"/>
                    </a:lnTo>
                    <a:close/>
                    <a:moveTo>
                      <a:pt x="16" y="159"/>
                    </a:moveTo>
                    <a:lnTo>
                      <a:pt x="81" y="159"/>
                    </a:lnTo>
                    <a:lnTo>
                      <a:pt x="107" y="133"/>
                    </a:lnTo>
                    <a:lnTo>
                      <a:pt x="111" y="133"/>
                    </a:lnTo>
                    <a:lnTo>
                      <a:pt x="111" y="133"/>
                    </a:lnTo>
                    <a:lnTo>
                      <a:pt x="114" y="133"/>
                    </a:lnTo>
                    <a:lnTo>
                      <a:pt x="88" y="159"/>
                    </a:lnTo>
                    <a:lnTo>
                      <a:pt x="185" y="159"/>
                    </a:lnTo>
                    <a:lnTo>
                      <a:pt x="159" y="131"/>
                    </a:lnTo>
                    <a:lnTo>
                      <a:pt x="164" y="131"/>
                    </a:lnTo>
                    <a:lnTo>
                      <a:pt x="164" y="133"/>
                    </a:lnTo>
                    <a:lnTo>
                      <a:pt x="164" y="133"/>
                    </a:lnTo>
                    <a:lnTo>
                      <a:pt x="166" y="133"/>
                    </a:lnTo>
                    <a:lnTo>
                      <a:pt x="166" y="133"/>
                    </a:lnTo>
                    <a:lnTo>
                      <a:pt x="168" y="133"/>
                    </a:lnTo>
                    <a:lnTo>
                      <a:pt x="194" y="159"/>
                    </a:lnTo>
                    <a:lnTo>
                      <a:pt x="261" y="159"/>
                    </a:lnTo>
                    <a:lnTo>
                      <a:pt x="261" y="164"/>
                    </a:lnTo>
                    <a:lnTo>
                      <a:pt x="16" y="164"/>
                    </a:lnTo>
                    <a:lnTo>
                      <a:pt x="16" y="159"/>
                    </a:lnTo>
                    <a:lnTo>
                      <a:pt x="16" y="159"/>
                    </a:lnTo>
                    <a:close/>
                    <a:moveTo>
                      <a:pt x="114" y="131"/>
                    </a:moveTo>
                    <a:lnTo>
                      <a:pt x="116" y="131"/>
                    </a:lnTo>
                    <a:lnTo>
                      <a:pt x="114" y="133"/>
                    </a:lnTo>
                    <a:lnTo>
                      <a:pt x="114" y="131"/>
                    </a:lnTo>
                    <a:lnTo>
                      <a:pt x="114" y="13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endParaRPr>
              </a:p>
            </p:txBody>
          </p:sp>
          <p:sp>
            <p:nvSpPr>
              <p:cNvPr id="11" name="Freeform 21"/>
              <p:cNvSpPr>
                <a:spLocks noEditPoints="1"/>
              </p:cNvSpPr>
              <p:nvPr/>
            </p:nvSpPr>
            <p:spPr bwMode="auto">
              <a:xfrm>
                <a:off x="4295776" y="1660525"/>
                <a:ext cx="546100" cy="508000"/>
              </a:xfrm>
              <a:custGeom>
                <a:avLst/>
                <a:gdLst>
                  <a:gd name="T0" fmla="*/ 31 w 145"/>
                  <a:gd name="T1" fmla="*/ 0 h 135"/>
                  <a:gd name="T2" fmla="*/ 0 w 145"/>
                  <a:gd name="T3" fmla="*/ 27 h 135"/>
                  <a:gd name="T4" fmla="*/ 14 w 145"/>
                  <a:gd name="T5" fmla="*/ 45 h 135"/>
                  <a:gd name="T6" fmla="*/ 14 w 145"/>
                  <a:gd name="T7" fmla="*/ 63 h 135"/>
                  <a:gd name="T8" fmla="*/ 33 w 145"/>
                  <a:gd name="T9" fmla="*/ 116 h 135"/>
                  <a:gd name="T10" fmla="*/ 61 w 145"/>
                  <a:gd name="T11" fmla="*/ 125 h 135"/>
                  <a:gd name="T12" fmla="*/ 73 w 145"/>
                  <a:gd name="T13" fmla="*/ 135 h 135"/>
                  <a:gd name="T14" fmla="*/ 83 w 145"/>
                  <a:gd name="T15" fmla="*/ 126 h 135"/>
                  <a:gd name="T16" fmla="*/ 112 w 145"/>
                  <a:gd name="T17" fmla="*/ 116 h 135"/>
                  <a:gd name="T18" fmla="*/ 131 w 145"/>
                  <a:gd name="T19" fmla="*/ 63 h 135"/>
                  <a:gd name="T20" fmla="*/ 131 w 145"/>
                  <a:gd name="T21" fmla="*/ 46 h 135"/>
                  <a:gd name="T22" fmla="*/ 145 w 145"/>
                  <a:gd name="T23" fmla="*/ 27 h 135"/>
                  <a:gd name="T24" fmla="*/ 115 w 145"/>
                  <a:gd name="T25" fmla="*/ 0 h 135"/>
                  <a:gd name="T26" fmla="*/ 73 w 145"/>
                  <a:gd name="T27" fmla="*/ 14 h 135"/>
                  <a:gd name="T28" fmla="*/ 31 w 145"/>
                  <a:gd name="T29" fmla="*/ 0 h 135"/>
                  <a:gd name="T30" fmla="*/ 31 w 145"/>
                  <a:gd name="T31" fmla="*/ 4 h 135"/>
                  <a:gd name="T32" fmla="*/ 6 w 145"/>
                  <a:gd name="T33" fmla="*/ 26 h 135"/>
                  <a:gd name="T34" fmla="*/ 16 w 145"/>
                  <a:gd name="T35" fmla="*/ 38 h 135"/>
                  <a:gd name="T36" fmla="*/ 17 w 145"/>
                  <a:gd name="T37" fmla="*/ 51 h 135"/>
                  <a:gd name="T38" fmla="*/ 17 w 145"/>
                  <a:gd name="T39" fmla="*/ 64 h 135"/>
                  <a:gd name="T40" fmla="*/ 34 w 145"/>
                  <a:gd name="T41" fmla="*/ 113 h 135"/>
                  <a:gd name="T42" fmla="*/ 60 w 145"/>
                  <a:gd name="T43" fmla="*/ 122 h 135"/>
                  <a:gd name="T44" fmla="*/ 73 w 145"/>
                  <a:gd name="T45" fmla="*/ 130 h 135"/>
                  <a:gd name="T46" fmla="*/ 83 w 145"/>
                  <a:gd name="T47" fmla="*/ 123 h 135"/>
                  <a:gd name="T48" fmla="*/ 111 w 145"/>
                  <a:gd name="T49" fmla="*/ 113 h 135"/>
                  <a:gd name="T50" fmla="*/ 128 w 145"/>
                  <a:gd name="T51" fmla="*/ 63 h 135"/>
                  <a:gd name="T52" fmla="*/ 128 w 145"/>
                  <a:gd name="T53" fmla="*/ 52 h 135"/>
                  <a:gd name="T54" fmla="*/ 129 w 145"/>
                  <a:gd name="T55" fmla="*/ 38 h 135"/>
                  <a:gd name="T56" fmla="*/ 139 w 145"/>
                  <a:gd name="T57" fmla="*/ 26 h 135"/>
                  <a:gd name="T58" fmla="*/ 114 w 145"/>
                  <a:gd name="T59" fmla="*/ 4 h 135"/>
                  <a:gd name="T60" fmla="*/ 73 w 145"/>
                  <a:gd name="T61" fmla="*/ 16 h 135"/>
                  <a:gd name="T62" fmla="*/ 31 w 145"/>
                  <a:gd name="T63" fmla="*/ 4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5" h="135">
                    <a:moveTo>
                      <a:pt x="31" y="0"/>
                    </a:moveTo>
                    <a:cubicBezTo>
                      <a:pt x="0" y="27"/>
                      <a:pt x="0" y="27"/>
                      <a:pt x="0" y="27"/>
                    </a:cubicBezTo>
                    <a:cubicBezTo>
                      <a:pt x="9" y="28"/>
                      <a:pt x="14" y="37"/>
                      <a:pt x="14" y="45"/>
                    </a:cubicBezTo>
                    <a:cubicBezTo>
                      <a:pt x="14" y="63"/>
                      <a:pt x="14" y="63"/>
                      <a:pt x="14" y="63"/>
                    </a:cubicBezTo>
                    <a:cubicBezTo>
                      <a:pt x="14" y="80"/>
                      <a:pt x="15" y="109"/>
                      <a:pt x="33" y="116"/>
                    </a:cubicBezTo>
                    <a:cubicBezTo>
                      <a:pt x="36" y="117"/>
                      <a:pt x="53" y="121"/>
                      <a:pt x="61" y="125"/>
                    </a:cubicBezTo>
                    <a:cubicBezTo>
                      <a:pt x="70" y="130"/>
                      <a:pt x="71" y="135"/>
                      <a:pt x="73" y="135"/>
                    </a:cubicBezTo>
                    <a:cubicBezTo>
                      <a:pt x="74" y="134"/>
                      <a:pt x="76" y="130"/>
                      <a:pt x="83" y="126"/>
                    </a:cubicBezTo>
                    <a:cubicBezTo>
                      <a:pt x="92" y="122"/>
                      <a:pt x="107" y="118"/>
                      <a:pt x="112" y="116"/>
                    </a:cubicBezTo>
                    <a:cubicBezTo>
                      <a:pt x="130" y="109"/>
                      <a:pt x="131" y="80"/>
                      <a:pt x="131" y="63"/>
                    </a:cubicBezTo>
                    <a:cubicBezTo>
                      <a:pt x="131" y="46"/>
                      <a:pt x="131" y="46"/>
                      <a:pt x="131" y="46"/>
                    </a:cubicBezTo>
                    <a:cubicBezTo>
                      <a:pt x="131" y="38"/>
                      <a:pt x="136" y="28"/>
                      <a:pt x="145" y="27"/>
                    </a:cubicBezTo>
                    <a:cubicBezTo>
                      <a:pt x="115" y="0"/>
                      <a:pt x="115" y="0"/>
                      <a:pt x="115" y="0"/>
                    </a:cubicBezTo>
                    <a:cubicBezTo>
                      <a:pt x="100" y="9"/>
                      <a:pt x="90" y="13"/>
                      <a:pt x="73" y="14"/>
                    </a:cubicBezTo>
                    <a:cubicBezTo>
                      <a:pt x="55" y="14"/>
                      <a:pt x="45" y="10"/>
                      <a:pt x="31" y="0"/>
                    </a:cubicBezTo>
                    <a:close/>
                    <a:moveTo>
                      <a:pt x="31" y="4"/>
                    </a:moveTo>
                    <a:cubicBezTo>
                      <a:pt x="6" y="26"/>
                      <a:pt x="6" y="26"/>
                      <a:pt x="6" y="26"/>
                    </a:cubicBezTo>
                    <a:cubicBezTo>
                      <a:pt x="7" y="26"/>
                      <a:pt x="13" y="29"/>
                      <a:pt x="16" y="38"/>
                    </a:cubicBezTo>
                    <a:cubicBezTo>
                      <a:pt x="17" y="42"/>
                      <a:pt x="17" y="47"/>
                      <a:pt x="17" y="51"/>
                    </a:cubicBezTo>
                    <a:cubicBezTo>
                      <a:pt x="17" y="56"/>
                      <a:pt x="17" y="60"/>
                      <a:pt x="17" y="64"/>
                    </a:cubicBezTo>
                    <a:cubicBezTo>
                      <a:pt x="17" y="79"/>
                      <a:pt x="18" y="106"/>
                      <a:pt x="34" y="113"/>
                    </a:cubicBezTo>
                    <a:cubicBezTo>
                      <a:pt x="37" y="115"/>
                      <a:pt x="53" y="118"/>
                      <a:pt x="60" y="122"/>
                    </a:cubicBezTo>
                    <a:cubicBezTo>
                      <a:pt x="70" y="126"/>
                      <a:pt x="72" y="130"/>
                      <a:pt x="73" y="130"/>
                    </a:cubicBezTo>
                    <a:cubicBezTo>
                      <a:pt x="74" y="129"/>
                      <a:pt x="76" y="126"/>
                      <a:pt x="83" y="123"/>
                    </a:cubicBezTo>
                    <a:cubicBezTo>
                      <a:pt x="91" y="119"/>
                      <a:pt x="106" y="115"/>
                      <a:pt x="111" y="113"/>
                    </a:cubicBezTo>
                    <a:cubicBezTo>
                      <a:pt x="127" y="107"/>
                      <a:pt x="127" y="79"/>
                      <a:pt x="128" y="63"/>
                    </a:cubicBezTo>
                    <a:cubicBezTo>
                      <a:pt x="128" y="52"/>
                      <a:pt x="128" y="52"/>
                      <a:pt x="128" y="52"/>
                    </a:cubicBezTo>
                    <a:cubicBezTo>
                      <a:pt x="128" y="47"/>
                      <a:pt x="127" y="43"/>
                      <a:pt x="129" y="38"/>
                    </a:cubicBezTo>
                    <a:cubicBezTo>
                      <a:pt x="131" y="33"/>
                      <a:pt x="134" y="28"/>
                      <a:pt x="139" y="26"/>
                    </a:cubicBezTo>
                    <a:cubicBezTo>
                      <a:pt x="114" y="4"/>
                      <a:pt x="114" y="4"/>
                      <a:pt x="114" y="4"/>
                    </a:cubicBezTo>
                    <a:cubicBezTo>
                      <a:pt x="100" y="13"/>
                      <a:pt x="90" y="16"/>
                      <a:pt x="73" y="16"/>
                    </a:cubicBezTo>
                    <a:cubicBezTo>
                      <a:pt x="56" y="16"/>
                      <a:pt x="45" y="13"/>
                      <a:pt x="3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endParaRPr>
              </a:p>
            </p:txBody>
          </p:sp>
          <p:sp>
            <p:nvSpPr>
              <p:cNvPr id="12" name="Freeform 22"/>
              <p:cNvSpPr>
                <a:spLocks noEditPoints="1"/>
              </p:cNvSpPr>
              <p:nvPr/>
            </p:nvSpPr>
            <p:spPr bwMode="auto">
              <a:xfrm>
                <a:off x="4373563" y="1701800"/>
                <a:ext cx="388938" cy="430213"/>
              </a:xfrm>
              <a:custGeom>
                <a:avLst/>
                <a:gdLst>
                  <a:gd name="T0" fmla="*/ 226 w 245"/>
                  <a:gd name="T1" fmla="*/ 17 h 271"/>
                  <a:gd name="T2" fmla="*/ 233 w 245"/>
                  <a:gd name="T3" fmla="*/ 31 h 271"/>
                  <a:gd name="T4" fmla="*/ 219 w 245"/>
                  <a:gd name="T5" fmla="*/ 40 h 271"/>
                  <a:gd name="T6" fmla="*/ 207 w 245"/>
                  <a:gd name="T7" fmla="*/ 31 h 271"/>
                  <a:gd name="T8" fmla="*/ 212 w 245"/>
                  <a:gd name="T9" fmla="*/ 17 h 271"/>
                  <a:gd name="T10" fmla="*/ 219 w 245"/>
                  <a:gd name="T11" fmla="*/ 0 h 271"/>
                  <a:gd name="T12" fmla="*/ 131 w 245"/>
                  <a:gd name="T13" fmla="*/ 240 h 271"/>
                  <a:gd name="T14" fmla="*/ 136 w 245"/>
                  <a:gd name="T15" fmla="*/ 254 h 271"/>
                  <a:gd name="T16" fmla="*/ 121 w 245"/>
                  <a:gd name="T17" fmla="*/ 263 h 271"/>
                  <a:gd name="T18" fmla="*/ 110 w 245"/>
                  <a:gd name="T19" fmla="*/ 254 h 271"/>
                  <a:gd name="T20" fmla="*/ 114 w 245"/>
                  <a:gd name="T21" fmla="*/ 240 h 271"/>
                  <a:gd name="T22" fmla="*/ 121 w 245"/>
                  <a:gd name="T23" fmla="*/ 223 h 271"/>
                  <a:gd name="T24" fmla="*/ 126 w 245"/>
                  <a:gd name="T25" fmla="*/ 242 h 271"/>
                  <a:gd name="T26" fmla="*/ 129 w 245"/>
                  <a:gd name="T27" fmla="*/ 252 h 271"/>
                  <a:gd name="T28" fmla="*/ 121 w 245"/>
                  <a:gd name="T29" fmla="*/ 256 h 271"/>
                  <a:gd name="T30" fmla="*/ 114 w 245"/>
                  <a:gd name="T31" fmla="*/ 252 h 271"/>
                  <a:gd name="T32" fmla="*/ 117 w 245"/>
                  <a:gd name="T33" fmla="*/ 242 h 271"/>
                  <a:gd name="T34" fmla="*/ 121 w 245"/>
                  <a:gd name="T35" fmla="*/ 235 h 271"/>
                  <a:gd name="T36" fmla="*/ 34 w 245"/>
                  <a:gd name="T37" fmla="*/ 17 h 271"/>
                  <a:gd name="T38" fmla="*/ 38 w 245"/>
                  <a:gd name="T39" fmla="*/ 31 h 271"/>
                  <a:gd name="T40" fmla="*/ 27 w 245"/>
                  <a:gd name="T41" fmla="*/ 40 h 271"/>
                  <a:gd name="T42" fmla="*/ 15 w 245"/>
                  <a:gd name="T43" fmla="*/ 31 h 271"/>
                  <a:gd name="T44" fmla="*/ 19 w 245"/>
                  <a:gd name="T45" fmla="*/ 17 h 271"/>
                  <a:gd name="T46" fmla="*/ 27 w 245"/>
                  <a:gd name="T47" fmla="*/ 0 h 271"/>
                  <a:gd name="T48" fmla="*/ 31 w 245"/>
                  <a:gd name="T49" fmla="*/ 22 h 271"/>
                  <a:gd name="T50" fmla="*/ 34 w 245"/>
                  <a:gd name="T51" fmla="*/ 29 h 271"/>
                  <a:gd name="T52" fmla="*/ 27 w 245"/>
                  <a:gd name="T53" fmla="*/ 33 h 271"/>
                  <a:gd name="T54" fmla="*/ 19 w 245"/>
                  <a:gd name="T55" fmla="*/ 29 h 271"/>
                  <a:gd name="T56" fmla="*/ 22 w 245"/>
                  <a:gd name="T57" fmla="*/ 22 h 271"/>
                  <a:gd name="T58" fmla="*/ 27 w 245"/>
                  <a:gd name="T59" fmla="*/ 12 h 271"/>
                  <a:gd name="T60" fmla="*/ 224 w 245"/>
                  <a:gd name="T61" fmla="*/ 22 h 271"/>
                  <a:gd name="T62" fmla="*/ 226 w 245"/>
                  <a:gd name="T63" fmla="*/ 29 h 271"/>
                  <a:gd name="T64" fmla="*/ 219 w 245"/>
                  <a:gd name="T65" fmla="*/ 33 h 271"/>
                  <a:gd name="T66" fmla="*/ 212 w 245"/>
                  <a:gd name="T67" fmla="*/ 29 h 271"/>
                  <a:gd name="T68" fmla="*/ 214 w 245"/>
                  <a:gd name="T69" fmla="*/ 22 h 271"/>
                  <a:gd name="T70" fmla="*/ 219 w 245"/>
                  <a:gd name="T71" fmla="*/ 12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45" h="271">
                    <a:moveTo>
                      <a:pt x="219" y="0"/>
                    </a:moveTo>
                    <a:lnTo>
                      <a:pt x="226" y="17"/>
                    </a:lnTo>
                    <a:lnTo>
                      <a:pt x="245" y="19"/>
                    </a:lnTo>
                    <a:lnTo>
                      <a:pt x="233" y="31"/>
                    </a:lnTo>
                    <a:lnTo>
                      <a:pt x="235" y="48"/>
                    </a:lnTo>
                    <a:lnTo>
                      <a:pt x="219" y="40"/>
                    </a:lnTo>
                    <a:lnTo>
                      <a:pt x="205" y="48"/>
                    </a:lnTo>
                    <a:lnTo>
                      <a:pt x="207" y="31"/>
                    </a:lnTo>
                    <a:lnTo>
                      <a:pt x="193" y="19"/>
                    </a:lnTo>
                    <a:lnTo>
                      <a:pt x="212" y="17"/>
                    </a:lnTo>
                    <a:lnTo>
                      <a:pt x="219" y="0"/>
                    </a:lnTo>
                    <a:lnTo>
                      <a:pt x="219" y="0"/>
                    </a:lnTo>
                    <a:close/>
                    <a:moveTo>
                      <a:pt x="121" y="223"/>
                    </a:moveTo>
                    <a:lnTo>
                      <a:pt x="131" y="240"/>
                    </a:lnTo>
                    <a:lnTo>
                      <a:pt x="148" y="242"/>
                    </a:lnTo>
                    <a:lnTo>
                      <a:pt x="136" y="254"/>
                    </a:lnTo>
                    <a:lnTo>
                      <a:pt x="138" y="271"/>
                    </a:lnTo>
                    <a:lnTo>
                      <a:pt x="121" y="263"/>
                    </a:lnTo>
                    <a:lnTo>
                      <a:pt x="107" y="271"/>
                    </a:lnTo>
                    <a:lnTo>
                      <a:pt x="110" y="254"/>
                    </a:lnTo>
                    <a:lnTo>
                      <a:pt x="98" y="242"/>
                    </a:lnTo>
                    <a:lnTo>
                      <a:pt x="114" y="240"/>
                    </a:lnTo>
                    <a:lnTo>
                      <a:pt x="121" y="223"/>
                    </a:lnTo>
                    <a:lnTo>
                      <a:pt x="121" y="223"/>
                    </a:lnTo>
                    <a:close/>
                    <a:moveTo>
                      <a:pt x="121" y="235"/>
                    </a:moveTo>
                    <a:lnTo>
                      <a:pt x="126" y="242"/>
                    </a:lnTo>
                    <a:lnTo>
                      <a:pt x="136" y="244"/>
                    </a:lnTo>
                    <a:lnTo>
                      <a:pt x="129" y="252"/>
                    </a:lnTo>
                    <a:lnTo>
                      <a:pt x="131" y="261"/>
                    </a:lnTo>
                    <a:lnTo>
                      <a:pt x="121" y="256"/>
                    </a:lnTo>
                    <a:lnTo>
                      <a:pt x="112" y="261"/>
                    </a:lnTo>
                    <a:lnTo>
                      <a:pt x="114" y="252"/>
                    </a:lnTo>
                    <a:lnTo>
                      <a:pt x="107" y="244"/>
                    </a:lnTo>
                    <a:lnTo>
                      <a:pt x="117" y="242"/>
                    </a:lnTo>
                    <a:lnTo>
                      <a:pt x="121" y="235"/>
                    </a:lnTo>
                    <a:lnTo>
                      <a:pt x="121" y="235"/>
                    </a:lnTo>
                    <a:close/>
                    <a:moveTo>
                      <a:pt x="27" y="0"/>
                    </a:moveTo>
                    <a:lnTo>
                      <a:pt x="34" y="17"/>
                    </a:lnTo>
                    <a:lnTo>
                      <a:pt x="53" y="19"/>
                    </a:lnTo>
                    <a:lnTo>
                      <a:pt x="38" y="31"/>
                    </a:lnTo>
                    <a:lnTo>
                      <a:pt x="41" y="48"/>
                    </a:lnTo>
                    <a:lnTo>
                      <a:pt x="27" y="40"/>
                    </a:lnTo>
                    <a:lnTo>
                      <a:pt x="10" y="48"/>
                    </a:lnTo>
                    <a:lnTo>
                      <a:pt x="15" y="31"/>
                    </a:lnTo>
                    <a:lnTo>
                      <a:pt x="0" y="19"/>
                    </a:lnTo>
                    <a:lnTo>
                      <a:pt x="19" y="17"/>
                    </a:lnTo>
                    <a:lnTo>
                      <a:pt x="27" y="0"/>
                    </a:lnTo>
                    <a:lnTo>
                      <a:pt x="27" y="0"/>
                    </a:lnTo>
                    <a:close/>
                    <a:moveTo>
                      <a:pt x="27" y="12"/>
                    </a:moveTo>
                    <a:lnTo>
                      <a:pt x="31" y="22"/>
                    </a:lnTo>
                    <a:lnTo>
                      <a:pt x="41" y="22"/>
                    </a:lnTo>
                    <a:lnTo>
                      <a:pt x="34" y="29"/>
                    </a:lnTo>
                    <a:lnTo>
                      <a:pt x="36" y="38"/>
                    </a:lnTo>
                    <a:lnTo>
                      <a:pt x="27" y="33"/>
                    </a:lnTo>
                    <a:lnTo>
                      <a:pt x="17" y="38"/>
                    </a:lnTo>
                    <a:lnTo>
                      <a:pt x="19" y="29"/>
                    </a:lnTo>
                    <a:lnTo>
                      <a:pt x="12" y="22"/>
                    </a:lnTo>
                    <a:lnTo>
                      <a:pt x="22" y="22"/>
                    </a:lnTo>
                    <a:lnTo>
                      <a:pt x="27" y="12"/>
                    </a:lnTo>
                    <a:lnTo>
                      <a:pt x="27" y="12"/>
                    </a:lnTo>
                    <a:close/>
                    <a:moveTo>
                      <a:pt x="219" y="12"/>
                    </a:moveTo>
                    <a:lnTo>
                      <a:pt x="224" y="22"/>
                    </a:lnTo>
                    <a:lnTo>
                      <a:pt x="233" y="22"/>
                    </a:lnTo>
                    <a:lnTo>
                      <a:pt x="226" y="29"/>
                    </a:lnTo>
                    <a:lnTo>
                      <a:pt x="228" y="38"/>
                    </a:lnTo>
                    <a:lnTo>
                      <a:pt x="219" y="33"/>
                    </a:lnTo>
                    <a:lnTo>
                      <a:pt x="209" y="38"/>
                    </a:lnTo>
                    <a:lnTo>
                      <a:pt x="212" y="29"/>
                    </a:lnTo>
                    <a:lnTo>
                      <a:pt x="205" y="22"/>
                    </a:lnTo>
                    <a:lnTo>
                      <a:pt x="214" y="22"/>
                    </a:lnTo>
                    <a:lnTo>
                      <a:pt x="219" y="12"/>
                    </a:lnTo>
                    <a:lnTo>
                      <a:pt x="219"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endParaRPr>
              </a:p>
            </p:txBody>
          </p:sp>
          <p:sp>
            <p:nvSpPr>
              <p:cNvPr id="13" name="Freeform 23"/>
              <p:cNvSpPr>
                <a:spLocks noEditPoints="1"/>
              </p:cNvSpPr>
              <p:nvPr/>
            </p:nvSpPr>
            <p:spPr bwMode="auto">
              <a:xfrm>
                <a:off x="4392613" y="2220913"/>
                <a:ext cx="350838" cy="79375"/>
              </a:xfrm>
              <a:custGeom>
                <a:avLst/>
                <a:gdLst>
                  <a:gd name="T0" fmla="*/ 11 w 93"/>
                  <a:gd name="T1" fmla="*/ 4 h 21"/>
                  <a:gd name="T2" fmla="*/ 11 w 93"/>
                  <a:gd name="T3" fmla="*/ 4 h 21"/>
                  <a:gd name="T4" fmla="*/ 11 w 93"/>
                  <a:gd name="T5" fmla="*/ 2 h 21"/>
                  <a:gd name="T6" fmla="*/ 29 w 93"/>
                  <a:gd name="T7" fmla="*/ 3 h 21"/>
                  <a:gd name="T8" fmla="*/ 28 w 93"/>
                  <a:gd name="T9" fmla="*/ 8 h 21"/>
                  <a:gd name="T10" fmla="*/ 38 w 93"/>
                  <a:gd name="T11" fmla="*/ 7 h 21"/>
                  <a:gd name="T12" fmla="*/ 37 w 93"/>
                  <a:gd name="T13" fmla="*/ 5 h 21"/>
                  <a:gd name="T14" fmla="*/ 33 w 93"/>
                  <a:gd name="T15" fmla="*/ 4 h 21"/>
                  <a:gd name="T16" fmla="*/ 39 w 93"/>
                  <a:gd name="T17" fmla="*/ 1 h 21"/>
                  <a:gd name="T18" fmla="*/ 63 w 93"/>
                  <a:gd name="T19" fmla="*/ 3 h 21"/>
                  <a:gd name="T20" fmla="*/ 65 w 93"/>
                  <a:gd name="T21" fmla="*/ 8 h 21"/>
                  <a:gd name="T22" fmla="*/ 71 w 93"/>
                  <a:gd name="T23" fmla="*/ 10 h 21"/>
                  <a:gd name="T24" fmla="*/ 65 w 93"/>
                  <a:gd name="T25" fmla="*/ 2 h 21"/>
                  <a:gd name="T26" fmla="*/ 88 w 93"/>
                  <a:gd name="T27" fmla="*/ 12 h 21"/>
                  <a:gd name="T28" fmla="*/ 87 w 93"/>
                  <a:gd name="T29" fmla="*/ 11 h 21"/>
                  <a:gd name="T30" fmla="*/ 87 w 93"/>
                  <a:gd name="T31" fmla="*/ 5 h 21"/>
                  <a:gd name="T32" fmla="*/ 83 w 93"/>
                  <a:gd name="T33" fmla="*/ 18 h 21"/>
                  <a:gd name="T34" fmla="*/ 80 w 93"/>
                  <a:gd name="T35" fmla="*/ 11 h 21"/>
                  <a:gd name="T36" fmla="*/ 78 w 93"/>
                  <a:gd name="T37" fmla="*/ 11 h 21"/>
                  <a:gd name="T38" fmla="*/ 75 w 93"/>
                  <a:gd name="T39" fmla="*/ 19 h 21"/>
                  <a:gd name="T40" fmla="*/ 93 w 93"/>
                  <a:gd name="T41" fmla="*/ 20 h 21"/>
                  <a:gd name="T42" fmla="*/ 85 w 93"/>
                  <a:gd name="T43" fmla="*/ 12 h 21"/>
                  <a:gd name="T44" fmla="*/ 55 w 93"/>
                  <a:gd name="T45" fmla="*/ 2 h 21"/>
                  <a:gd name="T46" fmla="*/ 50 w 93"/>
                  <a:gd name="T47" fmla="*/ 7 h 21"/>
                  <a:gd name="T48" fmla="*/ 50 w 93"/>
                  <a:gd name="T49" fmla="*/ 15 h 21"/>
                  <a:gd name="T50" fmla="*/ 57 w 93"/>
                  <a:gd name="T51" fmla="*/ 10 h 21"/>
                  <a:gd name="T52" fmla="*/ 53 w 93"/>
                  <a:gd name="T53" fmla="*/ 14 h 21"/>
                  <a:gd name="T54" fmla="*/ 57 w 93"/>
                  <a:gd name="T55" fmla="*/ 14 h 21"/>
                  <a:gd name="T56" fmla="*/ 57 w 93"/>
                  <a:gd name="T57" fmla="*/ 9 h 21"/>
                  <a:gd name="T58" fmla="*/ 55 w 93"/>
                  <a:gd name="T59" fmla="*/ 7 h 21"/>
                  <a:gd name="T60" fmla="*/ 62 w 93"/>
                  <a:gd name="T61" fmla="*/ 11 h 21"/>
                  <a:gd name="T62" fmla="*/ 62 w 93"/>
                  <a:gd name="T63" fmla="*/ 11 h 21"/>
                  <a:gd name="T64" fmla="*/ 62 w 93"/>
                  <a:gd name="T65" fmla="*/ 14 h 21"/>
                  <a:gd name="T66" fmla="*/ 39 w 93"/>
                  <a:gd name="T67" fmla="*/ 11 h 21"/>
                  <a:gd name="T68" fmla="*/ 36 w 93"/>
                  <a:gd name="T69" fmla="*/ 10 h 21"/>
                  <a:gd name="T70" fmla="*/ 34 w 93"/>
                  <a:gd name="T71" fmla="*/ 12 h 21"/>
                  <a:gd name="T72" fmla="*/ 34 w 93"/>
                  <a:gd name="T73" fmla="*/ 13 h 21"/>
                  <a:gd name="T74" fmla="*/ 26 w 93"/>
                  <a:gd name="T75" fmla="*/ 17 h 21"/>
                  <a:gd name="T76" fmla="*/ 44 w 93"/>
                  <a:gd name="T77" fmla="*/ 15 h 21"/>
                  <a:gd name="T78" fmla="*/ 35 w 93"/>
                  <a:gd name="T79" fmla="*/ 12 h 21"/>
                  <a:gd name="T80" fmla="*/ 7 w 93"/>
                  <a:gd name="T81" fmla="*/ 6 h 21"/>
                  <a:gd name="T82" fmla="*/ 12 w 93"/>
                  <a:gd name="T83" fmla="*/ 8 h 21"/>
                  <a:gd name="T84" fmla="*/ 10 w 93"/>
                  <a:gd name="T85" fmla="*/ 8 h 21"/>
                  <a:gd name="T86" fmla="*/ 13 w 93"/>
                  <a:gd name="T87" fmla="*/ 5 h 21"/>
                  <a:gd name="T88" fmla="*/ 5 w 93"/>
                  <a:gd name="T89" fmla="*/ 7 h 21"/>
                  <a:gd name="T90" fmla="*/ 6 w 93"/>
                  <a:gd name="T91" fmla="*/ 9 h 21"/>
                  <a:gd name="T92" fmla="*/ 4 w 93"/>
                  <a:gd name="T93" fmla="*/ 11 h 21"/>
                  <a:gd name="T94" fmla="*/ 8 w 93"/>
                  <a:gd name="T95" fmla="*/ 11 h 21"/>
                  <a:gd name="T96" fmla="*/ 0 w 93"/>
                  <a:gd name="T97" fmla="*/ 16 h 21"/>
                  <a:gd name="T98" fmla="*/ 18 w 93"/>
                  <a:gd name="T99" fmla="*/ 14 h 21"/>
                  <a:gd name="T100" fmla="*/ 14 w 93"/>
                  <a:gd name="T101" fmla="*/ 13 h 21"/>
                  <a:gd name="T102" fmla="*/ 12 w 93"/>
                  <a:gd name="T103" fmla="*/ 11 h 21"/>
                  <a:gd name="T104" fmla="*/ 10 w 93"/>
                  <a:gd name="T105" fmla="*/ 14 h 21"/>
                  <a:gd name="T106" fmla="*/ 14 w 93"/>
                  <a:gd name="T107" fmla="*/ 10 h 21"/>
                  <a:gd name="T108" fmla="*/ 10 w 93"/>
                  <a:gd name="T109" fmla="*/ 9 h 21"/>
                  <a:gd name="T110" fmla="*/ 6 w 93"/>
                  <a:gd name="T111" fmla="*/ 14 h 21"/>
                  <a:gd name="T112" fmla="*/ 7 w 93"/>
                  <a:gd name="T113" fmla="*/ 17 h 21"/>
                  <a:gd name="T114" fmla="*/ 7 w 93"/>
                  <a:gd name="T115" fmla="*/ 21 h 21"/>
                  <a:gd name="T116" fmla="*/ 14 w 93"/>
                  <a:gd name="T117" fmla="*/ 20 h 21"/>
                  <a:gd name="T118" fmla="*/ 15 w 93"/>
                  <a:gd name="T119" fmla="*/ 16 h 21"/>
                  <a:gd name="T120" fmla="*/ 12 w 93"/>
                  <a:gd name="T121" fmla="*/ 17 h 21"/>
                  <a:gd name="T122" fmla="*/ 7 w 93"/>
                  <a:gd name="T123" fmla="*/ 18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3" h="21">
                    <a:moveTo>
                      <a:pt x="11" y="2"/>
                    </a:moveTo>
                    <a:cubicBezTo>
                      <a:pt x="11" y="2"/>
                      <a:pt x="11" y="2"/>
                      <a:pt x="11" y="3"/>
                    </a:cubicBezTo>
                    <a:cubicBezTo>
                      <a:pt x="11" y="3"/>
                      <a:pt x="11" y="3"/>
                      <a:pt x="11" y="3"/>
                    </a:cubicBezTo>
                    <a:cubicBezTo>
                      <a:pt x="11" y="3"/>
                      <a:pt x="11" y="4"/>
                      <a:pt x="11" y="4"/>
                    </a:cubicBezTo>
                    <a:cubicBezTo>
                      <a:pt x="10" y="4"/>
                      <a:pt x="10" y="5"/>
                      <a:pt x="10" y="5"/>
                    </a:cubicBezTo>
                    <a:cubicBezTo>
                      <a:pt x="9" y="5"/>
                      <a:pt x="9" y="5"/>
                      <a:pt x="9" y="5"/>
                    </a:cubicBezTo>
                    <a:cubicBezTo>
                      <a:pt x="9" y="5"/>
                      <a:pt x="10" y="5"/>
                      <a:pt x="10" y="5"/>
                    </a:cubicBezTo>
                    <a:cubicBezTo>
                      <a:pt x="10" y="5"/>
                      <a:pt x="11" y="5"/>
                      <a:pt x="11" y="4"/>
                    </a:cubicBezTo>
                    <a:cubicBezTo>
                      <a:pt x="12" y="4"/>
                      <a:pt x="12" y="4"/>
                      <a:pt x="12" y="4"/>
                    </a:cubicBezTo>
                    <a:cubicBezTo>
                      <a:pt x="12" y="4"/>
                      <a:pt x="13" y="4"/>
                      <a:pt x="13" y="3"/>
                    </a:cubicBezTo>
                    <a:cubicBezTo>
                      <a:pt x="13" y="3"/>
                      <a:pt x="14" y="3"/>
                      <a:pt x="13" y="3"/>
                    </a:cubicBezTo>
                    <a:cubicBezTo>
                      <a:pt x="13" y="2"/>
                      <a:pt x="12" y="2"/>
                      <a:pt x="11" y="2"/>
                    </a:cubicBezTo>
                    <a:close/>
                    <a:moveTo>
                      <a:pt x="38" y="1"/>
                    </a:moveTo>
                    <a:cubicBezTo>
                      <a:pt x="38" y="1"/>
                      <a:pt x="38" y="1"/>
                      <a:pt x="37" y="1"/>
                    </a:cubicBezTo>
                    <a:cubicBezTo>
                      <a:pt x="36" y="1"/>
                      <a:pt x="33" y="2"/>
                      <a:pt x="29" y="2"/>
                    </a:cubicBezTo>
                    <a:cubicBezTo>
                      <a:pt x="28" y="2"/>
                      <a:pt x="28" y="3"/>
                      <a:pt x="29" y="3"/>
                    </a:cubicBezTo>
                    <a:cubicBezTo>
                      <a:pt x="30" y="3"/>
                      <a:pt x="31" y="3"/>
                      <a:pt x="32" y="3"/>
                    </a:cubicBezTo>
                    <a:cubicBezTo>
                      <a:pt x="32" y="3"/>
                      <a:pt x="32" y="4"/>
                      <a:pt x="32" y="5"/>
                    </a:cubicBezTo>
                    <a:cubicBezTo>
                      <a:pt x="31" y="6"/>
                      <a:pt x="30" y="7"/>
                      <a:pt x="29" y="8"/>
                    </a:cubicBezTo>
                    <a:cubicBezTo>
                      <a:pt x="29" y="8"/>
                      <a:pt x="29" y="8"/>
                      <a:pt x="28" y="8"/>
                    </a:cubicBezTo>
                    <a:cubicBezTo>
                      <a:pt x="28" y="8"/>
                      <a:pt x="28" y="9"/>
                      <a:pt x="28" y="9"/>
                    </a:cubicBezTo>
                    <a:cubicBezTo>
                      <a:pt x="28" y="9"/>
                      <a:pt x="29" y="10"/>
                      <a:pt x="29" y="10"/>
                    </a:cubicBezTo>
                    <a:cubicBezTo>
                      <a:pt x="29" y="10"/>
                      <a:pt x="29" y="10"/>
                      <a:pt x="30" y="9"/>
                    </a:cubicBezTo>
                    <a:cubicBezTo>
                      <a:pt x="30" y="9"/>
                      <a:pt x="33" y="8"/>
                      <a:pt x="38" y="7"/>
                    </a:cubicBezTo>
                    <a:cubicBezTo>
                      <a:pt x="38" y="7"/>
                      <a:pt x="38" y="7"/>
                      <a:pt x="38" y="7"/>
                    </a:cubicBezTo>
                    <a:cubicBezTo>
                      <a:pt x="38" y="8"/>
                      <a:pt x="39" y="8"/>
                      <a:pt x="39" y="8"/>
                    </a:cubicBezTo>
                    <a:cubicBezTo>
                      <a:pt x="40" y="8"/>
                      <a:pt x="40" y="7"/>
                      <a:pt x="39" y="6"/>
                    </a:cubicBezTo>
                    <a:cubicBezTo>
                      <a:pt x="39" y="5"/>
                      <a:pt x="38" y="5"/>
                      <a:pt x="37" y="5"/>
                    </a:cubicBezTo>
                    <a:cubicBezTo>
                      <a:pt x="35" y="4"/>
                      <a:pt x="35" y="4"/>
                      <a:pt x="36" y="5"/>
                    </a:cubicBezTo>
                    <a:cubicBezTo>
                      <a:pt x="36" y="5"/>
                      <a:pt x="36" y="6"/>
                      <a:pt x="37" y="7"/>
                    </a:cubicBezTo>
                    <a:cubicBezTo>
                      <a:pt x="34" y="7"/>
                      <a:pt x="32" y="8"/>
                      <a:pt x="30" y="8"/>
                    </a:cubicBezTo>
                    <a:cubicBezTo>
                      <a:pt x="31" y="7"/>
                      <a:pt x="32" y="6"/>
                      <a:pt x="33" y="4"/>
                    </a:cubicBezTo>
                    <a:cubicBezTo>
                      <a:pt x="34" y="4"/>
                      <a:pt x="34" y="4"/>
                      <a:pt x="34" y="4"/>
                    </a:cubicBezTo>
                    <a:cubicBezTo>
                      <a:pt x="35" y="4"/>
                      <a:pt x="35" y="3"/>
                      <a:pt x="33" y="3"/>
                    </a:cubicBezTo>
                    <a:cubicBezTo>
                      <a:pt x="36" y="2"/>
                      <a:pt x="38" y="2"/>
                      <a:pt x="39" y="2"/>
                    </a:cubicBezTo>
                    <a:cubicBezTo>
                      <a:pt x="39" y="2"/>
                      <a:pt x="39" y="1"/>
                      <a:pt x="39" y="1"/>
                    </a:cubicBezTo>
                    <a:cubicBezTo>
                      <a:pt x="39" y="1"/>
                      <a:pt x="38" y="1"/>
                      <a:pt x="38" y="1"/>
                    </a:cubicBezTo>
                    <a:close/>
                    <a:moveTo>
                      <a:pt x="63" y="0"/>
                    </a:moveTo>
                    <a:cubicBezTo>
                      <a:pt x="63" y="0"/>
                      <a:pt x="63" y="1"/>
                      <a:pt x="63" y="1"/>
                    </a:cubicBezTo>
                    <a:cubicBezTo>
                      <a:pt x="63" y="1"/>
                      <a:pt x="63" y="2"/>
                      <a:pt x="63" y="3"/>
                    </a:cubicBezTo>
                    <a:cubicBezTo>
                      <a:pt x="62" y="7"/>
                      <a:pt x="61" y="9"/>
                      <a:pt x="59" y="11"/>
                    </a:cubicBezTo>
                    <a:cubicBezTo>
                      <a:pt x="59" y="11"/>
                      <a:pt x="59" y="11"/>
                      <a:pt x="59" y="11"/>
                    </a:cubicBezTo>
                    <a:cubicBezTo>
                      <a:pt x="61" y="10"/>
                      <a:pt x="62" y="8"/>
                      <a:pt x="63" y="5"/>
                    </a:cubicBezTo>
                    <a:cubicBezTo>
                      <a:pt x="64" y="5"/>
                      <a:pt x="64" y="6"/>
                      <a:pt x="65" y="8"/>
                    </a:cubicBezTo>
                    <a:cubicBezTo>
                      <a:pt x="66" y="9"/>
                      <a:pt x="66" y="9"/>
                      <a:pt x="66" y="10"/>
                    </a:cubicBezTo>
                    <a:cubicBezTo>
                      <a:pt x="66" y="10"/>
                      <a:pt x="67" y="11"/>
                      <a:pt x="69" y="11"/>
                    </a:cubicBezTo>
                    <a:cubicBezTo>
                      <a:pt x="69" y="11"/>
                      <a:pt x="69" y="11"/>
                      <a:pt x="70" y="11"/>
                    </a:cubicBezTo>
                    <a:cubicBezTo>
                      <a:pt x="70" y="11"/>
                      <a:pt x="71" y="11"/>
                      <a:pt x="71" y="10"/>
                    </a:cubicBezTo>
                    <a:cubicBezTo>
                      <a:pt x="71" y="10"/>
                      <a:pt x="71" y="10"/>
                      <a:pt x="71" y="10"/>
                    </a:cubicBezTo>
                    <a:cubicBezTo>
                      <a:pt x="68" y="8"/>
                      <a:pt x="66" y="7"/>
                      <a:pt x="65" y="5"/>
                    </a:cubicBezTo>
                    <a:cubicBezTo>
                      <a:pt x="64" y="5"/>
                      <a:pt x="64" y="4"/>
                      <a:pt x="64" y="4"/>
                    </a:cubicBezTo>
                    <a:cubicBezTo>
                      <a:pt x="64" y="3"/>
                      <a:pt x="64" y="2"/>
                      <a:pt x="65" y="2"/>
                    </a:cubicBezTo>
                    <a:cubicBezTo>
                      <a:pt x="65" y="2"/>
                      <a:pt x="65" y="2"/>
                      <a:pt x="65" y="1"/>
                    </a:cubicBezTo>
                    <a:cubicBezTo>
                      <a:pt x="64" y="1"/>
                      <a:pt x="64" y="1"/>
                      <a:pt x="63" y="0"/>
                    </a:cubicBezTo>
                    <a:close/>
                    <a:moveTo>
                      <a:pt x="85" y="12"/>
                    </a:moveTo>
                    <a:cubicBezTo>
                      <a:pt x="86" y="12"/>
                      <a:pt x="87" y="12"/>
                      <a:pt x="88" y="12"/>
                    </a:cubicBezTo>
                    <a:cubicBezTo>
                      <a:pt x="89" y="12"/>
                      <a:pt x="89" y="12"/>
                      <a:pt x="89" y="12"/>
                    </a:cubicBezTo>
                    <a:cubicBezTo>
                      <a:pt x="90" y="12"/>
                      <a:pt x="90" y="12"/>
                      <a:pt x="91" y="11"/>
                    </a:cubicBezTo>
                    <a:cubicBezTo>
                      <a:pt x="91" y="11"/>
                      <a:pt x="90" y="11"/>
                      <a:pt x="90" y="11"/>
                    </a:cubicBezTo>
                    <a:cubicBezTo>
                      <a:pt x="89" y="10"/>
                      <a:pt x="88" y="11"/>
                      <a:pt x="87" y="11"/>
                    </a:cubicBezTo>
                    <a:cubicBezTo>
                      <a:pt x="86" y="11"/>
                      <a:pt x="86" y="11"/>
                      <a:pt x="85" y="11"/>
                    </a:cubicBezTo>
                    <a:cubicBezTo>
                      <a:pt x="86" y="9"/>
                      <a:pt x="86" y="7"/>
                      <a:pt x="86" y="7"/>
                    </a:cubicBezTo>
                    <a:cubicBezTo>
                      <a:pt x="86" y="6"/>
                      <a:pt x="86" y="6"/>
                      <a:pt x="86" y="6"/>
                    </a:cubicBezTo>
                    <a:cubicBezTo>
                      <a:pt x="86" y="5"/>
                      <a:pt x="87" y="5"/>
                      <a:pt x="87" y="5"/>
                    </a:cubicBezTo>
                    <a:cubicBezTo>
                      <a:pt x="86" y="5"/>
                      <a:pt x="85" y="4"/>
                      <a:pt x="84" y="4"/>
                    </a:cubicBezTo>
                    <a:cubicBezTo>
                      <a:pt x="84" y="4"/>
                      <a:pt x="84" y="4"/>
                      <a:pt x="84" y="5"/>
                    </a:cubicBezTo>
                    <a:cubicBezTo>
                      <a:pt x="84" y="5"/>
                      <a:pt x="84" y="6"/>
                      <a:pt x="84" y="6"/>
                    </a:cubicBezTo>
                    <a:cubicBezTo>
                      <a:pt x="84" y="8"/>
                      <a:pt x="84" y="12"/>
                      <a:pt x="83" y="18"/>
                    </a:cubicBezTo>
                    <a:cubicBezTo>
                      <a:pt x="80" y="18"/>
                      <a:pt x="80" y="18"/>
                      <a:pt x="80" y="18"/>
                    </a:cubicBezTo>
                    <a:cubicBezTo>
                      <a:pt x="80" y="18"/>
                      <a:pt x="80" y="17"/>
                      <a:pt x="80" y="16"/>
                    </a:cubicBezTo>
                    <a:cubicBezTo>
                      <a:pt x="80" y="14"/>
                      <a:pt x="80" y="12"/>
                      <a:pt x="80" y="12"/>
                    </a:cubicBezTo>
                    <a:cubicBezTo>
                      <a:pt x="80" y="12"/>
                      <a:pt x="80" y="11"/>
                      <a:pt x="80" y="11"/>
                    </a:cubicBezTo>
                    <a:cubicBezTo>
                      <a:pt x="80" y="11"/>
                      <a:pt x="80" y="11"/>
                      <a:pt x="80" y="11"/>
                    </a:cubicBezTo>
                    <a:cubicBezTo>
                      <a:pt x="80" y="10"/>
                      <a:pt x="79" y="10"/>
                      <a:pt x="78" y="9"/>
                    </a:cubicBezTo>
                    <a:cubicBezTo>
                      <a:pt x="78" y="9"/>
                      <a:pt x="78" y="10"/>
                      <a:pt x="78" y="10"/>
                    </a:cubicBezTo>
                    <a:cubicBezTo>
                      <a:pt x="78" y="11"/>
                      <a:pt x="78" y="11"/>
                      <a:pt x="78" y="11"/>
                    </a:cubicBezTo>
                    <a:cubicBezTo>
                      <a:pt x="79" y="12"/>
                      <a:pt x="79" y="15"/>
                      <a:pt x="78" y="18"/>
                    </a:cubicBezTo>
                    <a:cubicBezTo>
                      <a:pt x="77" y="18"/>
                      <a:pt x="76" y="18"/>
                      <a:pt x="74" y="18"/>
                    </a:cubicBezTo>
                    <a:cubicBezTo>
                      <a:pt x="74" y="18"/>
                      <a:pt x="73" y="18"/>
                      <a:pt x="74" y="18"/>
                    </a:cubicBezTo>
                    <a:cubicBezTo>
                      <a:pt x="74" y="19"/>
                      <a:pt x="74" y="19"/>
                      <a:pt x="75" y="19"/>
                    </a:cubicBezTo>
                    <a:cubicBezTo>
                      <a:pt x="78" y="19"/>
                      <a:pt x="81" y="19"/>
                      <a:pt x="84" y="19"/>
                    </a:cubicBezTo>
                    <a:cubicBezTo>
                      <a:pt x="85" y="19"/>
                      <a:pt x="87" y="19"/>
                      <a:pt x="88" y="20"/>
                    </a:cubicBezTo>
                    <a:cubicBezTo>
                      <a:pt x="89" y="20"/>
                      <a:pt x="91" y="20"/>
                      <a:pt x="92" y="20"/>
                    </a:cubicBezTo>
                    <a:cubicBezTo>
                      <a:pt x="93" y="20"/>
                      <a:pt x="93" y="20"/>
                      <a:pt x="93" y="20"/>
                    </a:cubicBezTo>
                    <a:cubicBezTo>
                      <a:pt x="93" y="19"/>
                      <a:pt x="92" y="18"/>
                      <a:pt x="91" y="18"/>
                    </a:cubicBezTo>
                    <a:cubicBezTo>
                      <a:pt x="91" y="18"/>
                      <a:pt x="90" y="18"/>
                      <a:pt x="89" y="18"/>
                    </a:cubicBezTo>
                    <a:cubicBezTo>
                      <a:pt x="87" y="18"/>
                      <a:pt x="85" y="18"/>
                      <a:pt x="84" y="18"/>
                    </a:cubicBezTo>
                    <a:cubicBezTo>
                      <a:pt x="85" y="12"/>
                      <a:pt x="85" y="12"/>
                      <a:pt x="85" y="12"/>
                    </a:cubicBezTo>
                    <a:close/>
                    <a:moveTo>
                      <a:pt x="55" y="2"/>
                    </a:moveTo>
                    <a:cubicBezTo>
                      <a:pt x="56" y="3"/>
                      <a:pt x="57" y="4"/>
                      <a:pt x="58" y="4"/>
                    </a:cubicBezTo>
                    <a:cubicBezTo>
                      <a:pt x="59" y="3"/>
                      <a:pt x="59" y="3"/>
                      <a:pt x="58" y="2"/>
                    </a:cubicBezTo>
                    <a:cubicBezTo>
                      <a:pt x="56" y="1"/>
                      <a:pt x="55" y="1"/>
                      <a:pt x="55" y="2"/>
                    </a:cubicBezTo>
                    <a:close/>
                    <a:moveTo>
                      <a:pt x="59" y="5"/>
                    </a:moveTo>
                    <a:cubicBezTo>
                      <a:pt x="59" y="5"/>
                      <a:pt x="58" y="5"/>
                      <a:pt x="57" y="5"/>
                    </a:cubicBezTo>
                    <a:cubicBezTo>
                      <a:pt x="55" y="6"/>
                      <a:pt x="52" y="6"/>
                      <a:pt x="50" y="6"/>
                    </a:cubicBezTo>
                    <a:cubicBezTo>
                      <a:pt x="50" y="6"/>
                      <a:pt x="50" y="6"/>
                      <a:pt x="50" y="7"/>
                    </a:cubicBezTo>
                    <a:cubicBezTo>
                      <a:pt x="51" y="7"/>
                      <a:pt x="51" y="7"/>
                      <a:pt x="52" y="8"/>
                    </a:cubicBezTo>
                    <a:cubicBezTo>
                      <a:pt x="52" y="8"/>
                      <a:pt x="53" y="7"/>
                      <a:pt x="55" y="7"/>
                    </a:cubicBezTo>
                    <a:cubicBezTo>
                      <a:pt x="55" y="9"/>
                      <a:pt x="53" y="12"/>
                      <a:pt x="50" y="15"/>
                    </a:cubicBezTo>
                    <a:cubicBezTo>
                      <a:pt x="49" y="15"/>
                      <a:pt x="49" y="15"/>
                      <a:pt x="50" y="15"/>
                    </a:cubicBezTo>
                    <a:cubicBezTo>
                      <a:pt x="50" y="15"/>
                      <a:pt x="51" y="15"/>
                      <a:pt x="51" y="15"/>
                    </a:cubicBezTo>
                    <a:cubicBezTo>
                      <a:pt x="53" y="13"/>
                      <a:pt x="55" y="12"/>
                      <a:pt x="55" y="10"/>
                    </a:cubicBezTo>
                    <a:cubicBezTo>
                      <a:pt x="55" y="10"/>
                      <a:pt x="55" y="10"/>
                      <a:pt x="56" y="10"/>
                    </a:cubicBezTo>
                    <a:cubicBezTo>
                      <a:pt x="56" y="10"/>
                      <a:pt x="57" y="10"/>
                      <a:pt x="57" y="10"/>
                    </a:cubicBezTo>
                    <a:cubicBezTo>
                      <a:pt x="57" y="11"/>
                      <a:pt x="57" y="12"/>
                      <a:pt x="56" y="13"/>
                    </a:cubicBezTo>
                    <a:cubicBezTo>
                      <a:pt x="56" y="14"/>
                      <a:pt x="55" y="15"/>
                      <a:pt x="55" y="15"/>
                    </a:cubicBezTo>
                    <a:cubicBezTo>
                      <a:pt x="55" y="15"/>
                      <a:pt x="55" y="15"/>
                      <a:pt x="54" y="15"/>
                    </a:cubicBezTo>
                    <a:cubicBezTo>
                      <a:pt x="54" y="14"/>
                      <a:pt x="53" y="14"/>
                      <a:pt x="53" y="14"/>
                    </a:cubicBezTo>
                    <a:cubicBezTo>
                      <a:pt x="54" y="15"/>
                      <a:pt x="54" y="16"/>
                      <a:pt x="54" y="16"/>
                    </a:cubicBezTo>
                    <a:cubicBezTo>
                      <a:pt x="54" y="16"/>
                      <a:pt x="54" y="17"/>
                      <a:pt x="54" y="17"/>
                    </a:cubicBezTo>
                    <a:cubicBezTo>
                      <a:pt x="55" y="17"/>
                      <a:pt x="55" y="17"/>
                      <a:pt x="56" y="16"/>
                    </a:cubicBezTo>
                    <a:cubicBezTo>
                      <a:pt x="57" y="15"/>
                      <a:pt x="57" y="15"/>
                      <a:pt x="57" y="14"/>
                    </a:cubicBezTo>
                    <a:cubicBezTo>
                      <a:pt x="58" y="12"/>
                      <a:pt x="58" y="11"/>
                      <a:pt x="58" y="11"/>
                    </a:cubicBezTo>
                    <a:cubicBezTo>
                      <a:pt x="59" y="10"/>
                      <a:pt x="59" y="10"/>
                      <a:pt x="59" y="10"/>
                    </a:cubicBezTo>
                    <a:cubicBezTo>
                      <a:pt x="58" y="10"/>
                      <a:pt x="58" y="9"/>
                      <a:pt x="58" y="9"/>
                    </a:cubicBezTo>
                    <a:cubicBezTo>
                      <a:pt x="57" y="9"/>
                      <a:pt x="57" y="9"/>
                      <a:pt x="57" y="9"/>
                    </a:cubicBezTo>
                    <a:cubicBezTo>
                      <a:pt x="57" y="9"/>
                      <a:pt x="56" y="9"/>
                      <a:pt x="56" y="9"/>
                    </a:cubicBezTo>
                    <a:cubicBezTo>
                      <a:pt x="56" y="9"/>
                      <a:pt x="56" y="8"/>
                      <a:pt x="56" y="8"/>
                    </a:cubicBezTo>
                    <a:cubicBezTo>
                      <a:pt x="56" y="8"/>
                      <a:pt x="56" y="8"/>
                      <a:pt x="56" y="8"/>
                    </a:cubicBezTo>
                    <a:cubicBezTo>
                      <a:pt x="56" y="8"/>
                      <a:pt x="56" y="7"/>
                      <a:pt x="55" y="7"/>
                    </a:cubicBezTo>
                    <a:cubicBezTo>
                      <a:pt x="57" y="6"/>
                      <a:pt x="58" y="6"/>
                      <a:pt x="59" y="6"/>
                    </a:cubicBezTo>
                    <a:cubicBezTo>
                      <a:pt x="60" y="6"/>
                      <a:pt x="60" y="6"/>
                      <a:pt x="60" y="6"/>
                    </a:cubicBezTo>
                    <a:cubicBezTo>
                      <a:pt x="60" y="5"/>
                      <a:pt x="59" y="5"/>
                      <a:pt x="59" y="5"/>
                    </a:cubicBezTo>
                    <a:close/>
                    <a:moveTo>
                      <a:pt x="62" y="11"/>
                    </a:moveTo>
                    <a:cubicBezTo>
                      <a:pt x="62" y="11"/>
                      <a:pt x="62" y="11"/>
                      <a:pt x="62" y="11"/>
                    </a:cubicBezTo>
                    <a:cubicBezTo>
                      <a:pt x="63" y="12"/>
                      <a:pt x="64" y="13"/>
                      <a:pt x="64" y="13"/>
                    </a:cubicBezTo>
                    <a:cubicBezTo>
                      <a:pt x="65" y="13"/>
                      <a:pt x="65" y="12"/>
                      <a:pt x="64" y="11"/>
                    </a:cubicBezTo>
                    <a:cubicBezTo>
                      <a:pt x="63" y="11"/>
                      <a:pt x="62" y="10"/>
                      <a:pt x="62" y="11"/>
                    </a:cubicBezTo>
                    <a:close/>
                    <a:moveTo>
                      <a:pt x="61" y="15"/>
                    </a:moveTo>
                    <a:cubicBezTo>
                      <a:pt x="62" y="16"/>
                      <a:pt x="63" y="17"/>
                      <a:pt x="64" y="18"/>
                    </a:cubicBezTo>
                    <a:cubicBezTo>
                      <a:pt x="65" y="17"/>
                      <a:pt x="65" y="17"/>
                      <a:pt x="65" y="16"/>
                    </a:cubicBezTo>
                    <a:cubicBezTo>
                      <a:pt x="64" y="15"/>
                      <a:pt x="63" y="15"/>
                      <a:pt x="62" y="14"/>
                    </a:cubicBezTo>
                    <a:cubicBezTo>
                      <a:pt x="61" y="14"/>
                      <a:pt x="61" y="14"/>
                      <a:pt x="61" y="15"/>
                    </a:cubicBezTo>
                    <a:close/>
                    <a:moveTo>
                      <a:pt x="35" y="12"/>
                    </a:moveTo>
                    <a:cubicBezTo>
                      <a:pt x="36" y="12"/>
                      <a:pt x="37" y="12"/>
                      <a:pt x="38" y="12"/>
                    </a:cubicBezTo>
                    <a:cubicBezTo>
                      <a:pt x="39" y="12"/>
                      <a:pt x="39" y="12"/>
                      <a:pt x="39" y="11"/>
                    </a:cubicBezTo>
                    <a:cubicBezTo>
                      <a:pt x="39" y="11"/>
                      <a:pt x="39" y="11"/>
                      <a:pt x="38" y="11"/>
                    </a:cubicBezTo>
                    <a:cubicBezTo>
                      <a:pt x="38" y="11"/>
                      <a:pt x="38" y="11"/>
                      <a:pt x="37" y="11"/>
                    </a:cubicBezTo>
                    <a:cubicBezTo>
                      <a:pt x="37" y="11"/>
                      <a:pt x="36" y="11"/>
                      <a:pt x="35" y="11"/>
                    </a:cubicBezTo>
                    <a:cubicBezTo>
                      <a:pt x="35" y="11"/>
                      <a:pt x="35" y="10"/>
                      <a:pt x="36" y="10"/>
                    </a:cubicBezTo>
                    <a:cubicBezTo>
                      <a:pt x="36" y="10"/>
                      <a:pt x="36" y="10"/>
                      <a:pt x="35" y="10"/>
                    </a:cubicBezTo>
                    <a:cubicBezTo>
                      <a:pt x="34" y="9"/>
                      <a:pt x="34" y="9"/>
                      <a:pt x="33" y="9"/>
                    </a:cubicBezTo>
                    <a:cubicBezTo>
                      <a:pt x="33" y="9"/>
                      <a:pt x="33" y="9"/>
                      <a:pt x="33" y="9"/>
                    </a:cubicBezTo>
                    <a:cubicBezTo>
                      <a:pt x="34" y="10"/>
                      <a:pt x="34" y="11"/>
                      <a:pt x="34" y="12"/>
                    </a:cubicBezTo>
                    <a:cubicBezTo>
                      <a:pt x="33" y="12"/>
                      <a:pt x="33" y="12"/>
                      <a:pt x="32" y="12"/>
                    </a:cubicBezTo>
                    <a:cubicBezTo>
                      <a:pt x="31" y="12"/>
                      <a:pt x="30" y="12"/>
                      <a:pt x="30" y="12"/>
                    </a:cubicBezTo>
                    <a:cubicBezTo>
                      <a:pt x="29" y="13"/>
                      <a:pt x="30" y="13"/>
                      <a:pt x="31" y="13"/>
                    </a:cubicBezTo>
                    <a:cubicBezTo>
                      <a:pt x="32" y="13"/>
                      <a:pt x="33" y="13"/>
                      <a:pt x="34" y="13"/>
                    </a:cubicBezTo>
                    <a:cubicBezTo>
                      <a:pt x="34" y="16"/>
                      <a:pt x="34" y="16"/>
                      <a:pt x="34" y="16"/>
                    </a:cubicBezTo>
                    <a:cubicBezTo>
                      <a:pt x="32" y="16"/>
                      <a:pt x="30" y="16"/>
                      <a:pt x="27" y="16"/>
                    </a:cubicBezTo>
                    <a:cubicBezTo>
                      <a:pt x="27" y="17"/>
                      <a:pt x="27" y="17"/>
                      <a:pt x="27" y="17"/>
                    </a:cubicBezTo>
                    <a:cubicBezTo>
                      <a:pt x="26" y="17"/>
                      <a:pt x="26" y="17"/>
                      <a:pt x="26" y="17"/>
                    </a:cubicBezTo>
                    <a:cubicBezTo>
                      <a:pt x="26" y="17"/>
                      <a:pt x="27" y="17"/>
                      <a:pt x="28" y="17"/>
                    </a:cubicBezTo>
                    <a:cubicBezTo>
                      <a:pt x="28" y="17"/>
                      <a:pt x="28" y="17"/>
                      <a:pt x="28" y="17"/>
                    </a:cubicBezTo>
                    <a:cubicBezTo>
                      <a:pt x="33" y="16"/>
                      <a:pt x="38" y="16"/>
                      <a:pt x="43" y="16"/>
                    </a:cubicBezTo>
                    <a:cubicBezTo>
                      <a:pt x="44" y="16"/>
                      <a:pt x="44" y="16"/>
                      <a:pt x="44" y="15"/>
                    </a:cubicBezTo>
                    <a:cubicBezTo>
                      <a:pt x="44" y="15"/>
                      <a:pt x="43" y="14"/>
                      <a:pt x="42" y="14"/>
                    </a:cubicBezTo>
                    <a:cubicBezTo>
                      <a:pt x="42" y="14"/>
                      <a:pt x="41" y="14"/>
                      <a:pt x="41" y="14"/>
                    </a:cubicBezTo>
                    <a:cubicBezTo>
                      <a:pt x="39" y="15"/>
                      <a:pt x="38" y="15"/>
                      <a:pt x="35" y="15"/>
                    </a:cubicBezTo>
                    <a:cubicBezTo>
                      <a:pt x="35" y="12"/>
                      <a:pt x="35" y="12"/>
                      <a:pt x="35" y="12"/>
                    </a:cubicBezTo>
                    <a:close/>
                    <a:moveTo>
                      <a:pt x="5" y="4"/>
                    </a:moveTo>
                    <a:cubicBezTo>
                      <a:pt x="5" y="4"/>
                      <a:pt x="5" y="4"/>
                      <a:pt x="5" y="4"/>
                    </a:cubicBezTo>
                    <a:cubicBezTo>
                      <a:pt x="5" y="4"/>
                      <a:pt x="5" y="5"/>
                      <a:pt x="6" y="5"/>
                    </a:cubicBezTo>
                    <a:cubicBezTo>
                      <a:pt x="6" y="6"/>
                      <a:pt x="6" y="6"/>
                      <a:pt x="7" y="6"/>
                    </a:cubicBezTo>
                    <a:cubicBezTo>
                      <a:pt x="7" y="5"/>
                      <a:pt x="7" y="5"/>
                      <a:pt x="7" y="5"/>
                    </a:cubicBezTo>
                    <a:cubicBezTo>
                      <a:pt x="7" y="4"/>
                      <a:pt x="6" y="4"/>
                      <a:pt x="5" y="4"/>
                    </a:cubicBezTo>
                    <a:close/>
                    <a:moveTo>
                      <a:pt x="10" y="9"/>
                    </a:moveTo>
                    <a:cubicBezTo>
                      <a:pt x="11" y="9"/>
                      <a:pt x="12" y="9"/>
                      <a:pt x="12" y="8"/>
                    </a:cubicBezTo>
                    <a:cubicBezTo>
                      <a:pt x="13" y="8"/>
                      <a:pt x="13" y="8"/>
                      <a:pt x="12" y="8"/>
                    </a:cubicBezTo>
                    <a:cubicBezTo>
                      <a:pt x="11" y="8"/>
                      <a:pt x="11" y="8"/>
                      <a:pt x="11" y="8"/>
                    </a:cubicBezTo>
                    <a:cubicBezTo>
                      <a:pt x="10" y="8"/>
                      <a:pt x="10" y="8"/>
                      <a:pt x="10" y="8"/>
                    </a:cubicBezTo>
                    <a:cubicBezTo>
                      <a:pt x="10" y="8"/>
                      <a:pt x="10" y="8"/>
                      <a:pt x="10" y="8"/>
                    </a:cubicBezTo>
                    <a:cubicBezTo>
                      <a:pt x="10" y="8"/>
                      <a:pt x="10" y="7"/>
                      <a:pt x="10" y="7"/>
                    </a:cubicBezTo>
                    <a:cubicBezTo>
                      <a:pt x="10" y="7"/>
                      <a:pt x="10" y="7"/>
                      <a:pt x="9" y="7"/>
                    </a:cubicBezTo>
                    <a:cubicBezTo>
                      <a:pt x="11" y="6"/>
                      <a:pt x="13" y="6"/>
                      <a:pt x="13" y="6"/>
                    </a:cubicBezTo>
                    <a:cubicBezTo>
                      <a:pt x="14" y="6"/>
                      <a:pt x="14" y="6"/>
                      <a:pt x="13" y="5"/>
                    </a:cubicBezTo>
                    <a:cubicBezTo>
                      <a:pt x="13" y="5"/>
                      <a:pt x="13" y="5"/>
                      <a:pt x="12" y="5"/>
                    </a:cubicBezTo>
                    <a:cubicBezTo>
                      <a:pt x="12" y="5"/>
                      <a:pt x="12" y="5"/>
                      <a:pt x="12" y="5"/>
                    </a:cubicBezTo>
                    <a:cubicBezTo>
                      <a:pt x="10" y="6"/>
                      <a:pt x="7" y="6"/>
                      <a:pt x="5" y="7"/>
                    </a:cubicBezTo>
                    <a:cubicBezTo>
                      <a:pt x="4" y="7"/>
                      <a:pt x="4" y="7"/>
                      <a:pt x="5" y="7"/>
                    </a:cubicBezTo>
                    <a:cubicBezTo>
                      <a:pt x="5" y="7"/>
                      <a:pt x="5" y="7"/>
                      <a:pt x="6" y="7"/>
                    </a:cubicBezTo>
                    <a:cubicBezTo>
                      <a:pt x="6" y="7"/>
                      <a:pt x="7" y="7"/>
                      <a:pt x="7" y="7"/>
                    </a:cubicBezTo>
                    <a:cubicBezTo>
                      <a:pt x="8" y="7"/>
                      <a:pt x="8" y="8"/>
                      <a:pt x="8" y="9"/>
                    </a:cubicBezTo>
                    <a:cubicBezTo>
                      <a:pt x="7" y="9"/>
                      <a:pt x="7" y="9"/>
                      <a:pt x="6" y="9"/>
                    </a:cubicBezTo>
                    <a:cubicBezTo>
                      <a:pt x="5" y="9"/>
                      <a:pt x="6" y="9"/>
                      <a:pt x="6" y="9"/>
                    </a:cubicBezTo>
                    <a:cubicBezTo>
                      <a:pt x="7" y="9"/>
                      <a:pt x="7" y="9"/>
                      <a:pt x="8" y="9"/>
                    </a:cubicBezTo>
                    <a:cubicBezTo>
                      <a:pt x="8" y="11"/>
                      <a:pt x="8" y="11"/>
                      <a:pt x="8" y="11"/>
                    </a:cubicBezTo>
                    <a:cubicBezTo>
                      <a:pt x="7" y="11"/>
                      <a:pt x="5" y="11"/>
                      <a:pt x="4" y="11"/>
                    </a:cubicBezTo>
                    <a:cubicBezTo>
                      <a:pt x="4" y="11"/>
                      <a:pt x="4" y="12"/>
                      <a:pt x="4" y="12"/>
                    </a:cubicBezTo>
                    <a:cubicBezTo>
                      <a:pt x="5" y="12"/>
                      <a:pt x="5" y="12"/>
                      <a:pt x="6" y="12"/>
                    </a:cubicBezTo>
                    <a:cubicBezTo>
                      <a:pt x="7" y="12"/>
                      <a:pt x="7" y="12"/>
                      <a:pt x="8" y="12"/>
                    </a:cubicBezTo>
                    <a:cubicBezTo>
                      <a:pt x="8" y="11"/>
                      <a:pt x="8" y="11"/>
                      <a:pt x="8" y="11"/>
                    </a:cubicBezTo>
                    <a:cubicBezTo>
                      <a:pt x="9" y="14"/>
                      <a:pt x="9" y="14"/>
                      <a:pt x="9" y="14"/>
                    </a:cubicBezTo>
                    <a:cubicBezTo>
                      <a:pt x="8" y="14"/>
                      <a:pt x="8" y="15"/>
                      <a:pt x="8" y="15"/>
                    </a:cubicBezTo>
                    <a:cubicBezTo>
                      <a:pt x="4" y="15"/>
                      <a:pt x="1" y="15"/>
                      <a:pt x="0" y="15"/>
                    </a:cubicBezTo>
                    <a:cubicBezTo>
                      <a:pt x="0" y="16"/>
                      <a:pt x="0" y="16"/>
                      <a:pt x="0" y="16"/>
                    </a:cubicBezTo>
                    <a:cubicBezTo>
                      <a:pt x="1" y="16"/>
                      <a:pt x="1" y="16"/>
                      <a:pt x="2" y="17"/>
                    </a:cubicBezTo>
                    <a:cubicBezTo>
                      <a:pt x="2" y="17"/>
                      <a:pt x="2" y="16"/>
                      <a:pt x="2" y="16"/>
                    </a:cubicBezTo>
                    <a:cubicBezTo>
                      <a:pt x="4" y="16"/>
                      <a:pt x="7" y="15"/>
                      <a:pt x="13" y="14"/>
                    </a:cubicBezTo>
                    <a:cubicBezTo>
                      <a:pt x="14" y="14"/>
                      <a:pt x="16" y="14"/>
                      <a:pt x="18" y="14"/>
                    </a:cubicBezTo>
                    <a:cubicBezTo>
                      <a:pt x="18" y="14"/>
                      <a:pt x="18" y="14"/>
                      <a:pt x="18" y="14"/>
                    </a:cubicBezTo>
                    <a:cubicBezTo>
                      <a:pt x="19" y="14"/>
                      <a:pt x="19" y="14"/>
                      <a:pt x="19" y="13"/>
                    </a:cubicBezTo>
                    <a:cubicBezTo>
                      <a:pt x="18" y="13"/>
                      <a:pt x="17" y="13"/>
                      <a:pt x="17" y="13"/>
                    </a:cubicBezTo>
                    <a:cubicBezTo>
                      <a:pt x="16" y="13"/>
                      <a:pt x="16" y="13"/>
                      <a:pt x="14" y="13"/>
                    </a:cubicBezTo>
                    <a:cubicBezTo>
                      <a:pt x="13" y="14"/>
                      <a:pt x="13" y="14"/>
                      <a:pt x="13" y="14"/>
                    </a:cubicBezTo>
                    <a:cubicBezTo>
                      <a:pt x="13" y="13"/>
                      <a:pt x="14" y="12"/>
                      <a:pt x="14" y="12"/>
                    </a:cubicBezTo>
                    <a:cubicBezTo>
                      <a:pt x="14" y="12"/>
                      <a:pt x="14" y="12"/>
                      <a:pt x="14" y="11"/>
                    </a:cubicBezTo>
                    <a:cubicBezTo>
                      <a:pt x="13" y="11"/>
                      <a:pt x="13" y="11"/>
                      <a:pt x="12" y="11"/>
                    </a:cubicBezTo>
                    <a:cubicBezTo>
                      <a:pt x="12" y="11"/>
                      <a:pt x="12" y="11"/>
                      <a:pt x="12" y="12"/>
                    </a:cubicBezTo>
                    <a:cubicBezTo>
                      <a:pt x="12" y="12"/>
                      <a:pt x="12" y="12"/>
                      <a:pt x="12" y="12"/>
                    </a:cubicBezTo>
                    <a:cubicBezTo>
                      <a:pt x="12" y="13"/>
                      <a:pt x="12" y="14"/>
                      <a:pt x="12" y="14"/>
                    </a:cubicBezTo>
                    <a:cubicBezTo>
                      <a:pt x="10" y="14"/>
                      <a:pt x="10" y="14"/>
                      <a:pt x="10" y="14"/>
                    </a:cubicBezTo>
                    <a:cubicBezTo>
                      <a:pt x="10" y="11"/>
                      <a:pt x="10" y="11"/>
                      <a:pt x="10" y="11"/>
                    </a:cubicBezTo>
                    <a:cubicBezTo>
                      <a:pt x="10" y="11"/>
                      <a:pt x="11" y="11"/>
                      <a:pt x="12" y="11"/>
                    </a:cubicBezTo>
                    <a:cubicBezTo>
                      <a:pt x="13" y="11"/>
                      <a:pt x="14" y="11"/>
                      <a:pt x="14" y="10"/>
                    </a:cubicBezTo>
                    <a:cubicBezTo>
                      <a:pt x="15" y="10"/>
                      <a:pt x="15" y="10"/>
                      <a:pt x="14" y="10"/>
                    </a:cubicBezTo>
                    <a:cubicBezTo>
                      <a:pt x="14" y="10"/>
                      <a:pt x="14" y="10"/>
                      <a:pt x="13" y="10"/>
                    </a:cubicBezTo>
                    <a:cubicBezTo>
                      <a:pt x="13" y="10"/>
                      <a:pt x="13" y="10"/>
                      <a:pt x="12" y="10"/>
                    </a:cubicBezTo>
                    <a:cubicBezTo>
                      <a:pt x="11" y="10"/>
                      <a:pt x="10" y="10"/>
                      <a:pt x="10" y="10"/>
                    </a:cubicBezTo>
                    <a:cubicBezTo>
                      <a:pt x="10" y="9"/>
                      <a:pt x="10" y="9"/>
                      <a:pt x="10" y="9"/>
                    </a:cubicBezTo>
                    <a:close/>
                    <a:moveTo>
                      <a:pt x="7" y="13"/>
                    </a:moveTo>
                    <a:cubicBezTo>
                      <a:pt x="7" y="13"/>
                      <a:pt x="6" y="12"/>
                      <a:pt x="5" y="12"/>
                    </a:cubicBezTo>
                    <a:cubicBezTo>
                      <a:pt x="5" y="12"/>
                      <a:pt x="5" y="13"/>
                      <a:pt x="5" y="13"/>
                    </a:cubicBezTo>
                    <a:cubicBezTo>
                      <a:pt x="6" y="14"/>
                      <a:pt x="6" y="14"/>
                      <a:pt x="6" y="14"/>
                    </a:cubicBezTo>
                    <a:cubicBezTo>
                      <a:pt x="7" y="14"/>
                      <a:pt x="7" y="14"/>
                      <a:pt x="7" y="13"/>
                    </a:cubicBezTo>
                    <a:close/>
                    <a:moveTo>
                      <a:pt x="13" y="16"/>
                    </a:moveTo>
                    <a:cubicBezTo>
                      <a:pt x="13" y="16"/>
                      <a:pt x="12" y="16"/>
                      <a:pt x="11" y="16"/>
                    </a:cubicBezTo>
                    <a:cubicBezTo>
                      <a:pt x="9" y="17"/>
                      <a:pt x="8" y="17"/>
                      <a:pt x="7" y="17"/>
                    </a:cubicBezTo>
                    <a:cubicBezTo>
                      <a:pt x="6" y="17"/>
                      <a:pt x="6" y="17"/>
                      <a:pt x="5" y="17"/>
                    </a:cubicBezTo>
                    <a:cubicBezTo>
                      <a:pt x="5" y="17"/>
                      <a:pt x="5" y="17"/>
                      <a:pt x="5" y="17"/>
                    </a:cubicBezTo>
                    <a:cubicBezTo>
                      <a:pt x="6" y="18"/>
                      <a:pt x="6" y="18"/>
                      <a:pt x="6" y="19"/>
                    </a:cubicBezTo>
                    <a:cubicBezTo>
                      <a:pt x="6" y="20"/>
                      <a:pt x="6" y="20"/>
                      <a:pt x="7" y="21"/>
                    </a:cubicBezTo>
                    <a:cubicBezTo>
                      <a:pt x="7" y="21"/>
                      <a:pt x="7" y="21"/>
                      <a:pt x="7" y="21"/>
                    </a:cubicBezTo>
                    <a:cubicBezTo>
                      <a:pt x="7" y="21"/>
                      <a:pt x="8" y="21"/>
                      <a:pt x="7" y="21"/>
                    </a:cubicBezTo>
                    <a:cubicBezTo>
                      <a:pt x="8" y="21"/>
                      <a:pt x="8" y="21"/>
                      <a:pt x="9" y="20"/>
                    </a:cubicBezTo>
                    <a:cubicBezTo>
                      <a:pt x="12" y="20"/>
                      <a:pt x="14" y="20"/>
                      <a:pt x="14" y="20"/>
                    </a:cubicBezTo>
                    <a:cubicBezTo>
                      <a:pt x="14" y="20"/>
                      <a:pt x="15" y="20"/>
                      <a:pt x="14" y="19"/>
                    </a:cubicBezTo>
                    <a:cubicBezTo>
                      <a:pt x="14" y="19"/>
                      <a:pt x="14" y="19"/>
                      <a:pt x="14" y="19"/>
                    </a:cubicBezTo>
                    <a:cubicBezTo>
                      <a:pt x="14" y="18"/>
                      <a:pt x="14" y="17"/>
                      <a:pt x="15" y="17"/>
                    </a:cubicBezTo>
                    <a:cubicBezTo>
                      <a:pt x="15" y="17"/>
                      <a:pt x="15" y="17"/>
                      <a:pt x="15" y="16"/>
                    </a:cubicBezTo>
                    <a:cubicBezTo>
                      <a:pt x="14" y="16"/>
                      <a:pt x="13" y="16"/>
                      <a:pt x="13" y="16"/>
                    </a:cubicBezTo>
                    <a:close/>
                    <a:moveTo>
                      <a:pt x="7" y="18"/>
                    </a:moveTo>
                    <a:cubicBezTo>
                      <a:pt x="7" y="18"/>
                      <a:pt x="7" y="18"/>
                      <a:pt x="8" y="18"/>
                    </a:cubicBezTo>
                    <a:cubicBezTo>
                      <a:pt x="9" y="17"/>
                      <a:pt x="11" y="17"/>
                      <a:pt x="12" y="17"/>
                    </a:cubicBezTo>
                    <a:cubicBezTo>
                      <a:pt x="12" y="17"/>
                      <a:pt x="13" y="17"/>
                      <a:pt x="13" y="18"/>
                    </a:cubicBezTo>
                    <a:cubicBezTo>
                      <a:pt x="13" y="18"/>
                      <a:pt x="12" y="19"/>
                      <a:pt x="12" y="19"/>
                    </a:cubicBezTo>
                    <a:cubicBezTo>
                      <a:pt x="7" y="20"/>
                      <a:pt x="7" y="20"/>
                      <a:pt x="7" y="20"/>
                    </a:cubicBezTo>
                    <a:cubicBezTo>
                      <a:pt x="7" y="18"/>
                      <a:pt x="7" y="18"/>
                      <a:pt x="7"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endParaRPr>
              </a:p>
            </p:txBody>
          </p:sp>
          <p:sp>
            <p:nvSpPr>
              <p:cNvPr id="14" name="Freeform 24"/>
              <p:cNvSpPr>
                <a:spLocks noEditPoints="1"/>
              </p:cNvSpPr>
              <p:nvPr/>
            </p:nvSpPr>
            <p:spPr bwMode="auto">
              <a:xfrm>
                <a:off x="4200526" y="1946275"/>
                <a:ext cx="735013" cy="388938"/>
              </a:xfrm>
              <a:custGeom>
                <a:avLst/>
                <a:gdLst>
                  <a:gd name="T0" fmla="*/ 152 w 195"/>
                  <a:gd name="T1" fmla="*/ 59 h 103"/>
                  <a:gd name="T2" fmla="*/ 160 w 195"/>
                  <a:gd name="T3" fmla="*/ 39 h 103"/>
                  <a:gd name="T4" fmla="*/ 168 w 195"/>
                  <a:gd name="T5" fmla="*/ 23 h 103"/>
                  <a:gd name="T6" fmla="*/ 167 w 195"/>
                  <a:gd name="T7" fmla="*/ 0 h 103"/>
                  <a:gd name="T8" fmla="*/ 193 w 195"/>
                  <a:gd name="T9" fmla="*/ 9 h 103"/>
                  <a:gd name="T10" fmla="*/ 189 w 195"/>
                  <a:gd name="T11" fmla="*/ 30 h 103"/>
                  <a:gd name="T12" fmla="*/ 178 w 195"/>
                  <a:gd name="T13" fmla="*/ 69 h 103"/>
                  <a:gd name="T14" fmla="*/ 174 w 195"/>
                  <a:gd name="T15" fmla="*/ 83 h 103"/>
                  <a:gd name="T16" fmla="*/ 158 w 195"/>
                  <a:gd name="T17" fmla="*/ 94 h 103"/>
                  <a:gd name="T18" fmla="*/ 147 w 195"/>
                  <a:gd name="T19" fmla="*/ 103 h 103"/>
                  <a:gd name="T20" fmla="*/ 42 w 195"/>
                  <a:gd name="T21" fmla="*/ 101 h 103"/>
                  <a:gd name="T22" fmla="*/ 31 w 195"/>
                  <a:gd name="T23" fmla="*/ 79 h 103"/>
                  <a:gd name="T24" fmla="*/ 17 w 195"/>
                  <a:gd name="T25" fmla="*/ 78 h 103"/>
                  <a:gd name="T26" fmla="*/ 3 w 195"/>
                  <a:gd name="T27" fmla="*/ 34 h 103"/>
                  <a:gd name="T28" fmla="*/ 6 w 195"/>
                  <a:gd name="T29" fmla="*/ 15 h 103"/>
                  <a:gd name="T30" fmla="*/ 24 w 195"/>
                  <a:gd name="T31" fmla="*/ 7 h 103"/>
                  <a:gd name="T32" fmla="*/ 28 w 195"/>
                  <a:gd name="T33" fmla="*/ 15 h 103"/>
                  <a:gd name="T34" fmla="*/ 24 w 195"/>
                  <a:gd name="T35" fmla="*/ 39 h 103"/>
                  <a:gd name="T36" fmla="*/ 47 w 195"/>
                  <a:gd name="T37" fmla="*/ 54 h 103"/>
                  <a:gd name="T38" fmla="*/ 44 w 195"/>
                  <a:gd name="T39" fmla="*/ 72 h 103"/>
                  <a:gd name="T40" fmla="*/ 149 w 195"/>
                  <a:gd name="T41" fmla="*/ 99 h 103"/>
                  <a:gd name="T42" fmla="*/ 45 w 195"/>
                  <a:gd name="T43" fmla="*/ 74 h 103"/>
                  <a:gd name="T44" fmla="*/ 49 w 195"/>
                  <a:gd name="T45" fmla="*/ 100 h 103"/>
                  <a:gd name="T46" fmla="*/ 43 w 195"/>
                  <a:gd name="T47" fmla="*/ 89 h 103"/>
                  <a:gd name="T48" fmla="*/ 40 w 195"/>
                  <a:gd name="T49" fmla="*/ 60 h 103"/>
                  <a:gd name="T50" fmla="*/ 23 w 195"/>
                  <a:gd name="T51" fmla="*/ 41 h 103"/>
                  <a:gd name="T52" fmla="*/ 28 w 195"/>
                  <a:gd name="T53" fmla="*/ 77 h 103"/>
                  <a:gd name="T54" fmla="*/ 37 w 195"/>
                  <a:gd name="T55" fmla="*/ 89 h 103"/>
                  <a:gd name="T56" fmla="*/ 21 w 195"/>
                  <a:gd name="T57" fmla="*/ 41 h 103"/>
                  <a:gd name="T58" fmla="*/ 26 w 195"/>
                  <a:gd name="T59" fmla="*/ 16 h 103"/>
                  <a:gd name="T60" fmla="*/ 5 w 195"/>
                  <a:gd name="T61" fmla="*/ 34 h 103"/>
                  <a:gd name="T62" fmla="*/ 6 w 195"/>
                  <a:gd name="T63" fmla="*/ 49 h 103"/>
                  <a:gd name="T64" fmla="*/ 20 w 195"/>
                  <a:gd name="T65" fmla="*/ 69 h 103"/>
                  <a:gd name="T66" fmla="*/ 26 w 195"/>
                  <a:gd name="T67" fmla="*/ 78 h 103"/>
                  <a:gd name="T68" fmla="*/ 20 w 195"/>
                  <a:gd name="T69" fmla="*/ 46 h 103"/>
                  <a:gd name="T70" fmla="*/ 15 w 195"/>
                  <a:gd name="T71" fmla="*/ 19 h 103"/>
                  <a:gd name="T72" fmla="*/ 8 w 195"/>
                  <a:gd name="T73" fmla="*/ 27 h 103"/>
                  <a:gd name="T74" fmla="*/ 13 w 195"/>
                  <a:gd name="T75" fmla="*/ 4 h 103"/>
                  <a:gd name="T76" fmla="*/ 8 w 195"/>
                  <a:gd name="T77" fmla="*/ 13 h 103"/>
                  <a:gd name="T78" fmla="*/ 151 w 195"/>
                  <a:gd name="T79" fmla="*/ 100 h 103"/>
                  <a:gd name="T80" fmla="*/ 154 w 195"/>
                  <a:gd name="T81" fmla="*/ 73 h 103"/>
                  <a:gd name="T82" fmla="*/ 158 w 195"/>
                  <a:gd name="T83" fmla="*/ 41 h 103"/>
                  <a:gd name="T84" fmla="*/ 167 w 195"/>
                  <a:gd name="T85" fmla="*/ 67 h 103"/>
                  <a:gd name="T86" fmla="*/ 160 w 195"/>
                  <a:gd name="T87" fmla="*/ 80 h 103"/>
                  <a:gd name="T88" fmla="*/ 151 w 195"/>
                  <a:gd name="T89" fmla="*/ 100 h 103"/>
                  <a:gd name="T90" fmla="*/ 171 w 195"/>
                  <a:gd name="T91" fmla="*/ 23 h 103"/>
                  <a:gd name="T92" fmla="*/ 179 w 195"/>
                  <a:gd name="T93" fmla="*/ 22 h 103"/>
                  <a:gd name="T94" fmla="*/ 189 w 195"/>
                  <a:gd name="T95" fmla="*/ 49 h 103"/>
                  <a:gd name="T96" fmla="*/ 187 w 195"/>
                  <a:gd name="T97" fmla="*/ 51 h 103"/>
                  <a:gd name="T98" fmla="*/ 173 w 195"/>
                  <a:gd name="T99" fmla="*/ 80 h 103"/>
                  <a:gd name="T100" fmla="*/ 173 w 195"/>
                  <a:gd name="T101" fmla="*/ 56 h 103"/>
                  <a:gd name="T102" fmla="*/ 187 w 195"/>
                  <a:gd name="T103" fmla="*/ 27 h 103"/>
                  <a:gd name="T104" fmla="*/ 187 w 195"/>
                  <a:gd name="T105" fmla="*/ 15 h 103"/>
                  <a:gd name="T106" fmla="*/ 172 w 195"/>
                  <a:gd name="T107" fmla="*/ 9 h 103"/>
                  <a:gd name="T108" fmla="*/ 189 w 195"/>
                  <a:gd name="T109" fmla="*/ 13 h 103"/>
                  <a:gd name="T110" fmla="*/ 175 w 195"/>
                  <a:gd name="T111" fmla="*/ 1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95" h="103">
                    <a:moveTo>
                      <a:pt x="151" y="72"/>
                    </a:moveTo>
                    <a:cubicBezTo>
                      <a:pt x="154" y="69"/>
                      <a:pt x="154" y="67"/>
                      <a:pt x="154" y="65"/>
                    </a:cubicBezTo>
                    <a:cubicBezTo>
                      <a:pt x="154" y="62"/>
                      <a:pt x="153" y="61"/>
                      <a:pt x="152" y="59"/>
                    </a:cubicBezTo>
                    <a:cubicBezTo>
                      <a:pt x="150" y="57"/>
                      <a:pt x="149" y="56"/>
                      <a:pt x="148" y="54"/>
                    </a:cubicBezTo>
                    <a:cubicBezTo>
                      <a:pt x="148" y="52"/>
                      <a:pt x="148" y="50"/>
                      <a:pt x="149" y="47"/>
                    </a:cubicBezTo>
                    <a:cubicBezTo>
                      <a:pt x="150" y="42"/>
                      <a:pt x="155" y="39"/>
                      <a:pt x="160" y="39"/>
                    </a:cubicBezTo>
                    <a:cubicBezTo>
                      <a:pt x="171" y="39"/>
                      <a:pt x="171" y="39"/>
                      <a:pt x="171" y="39"/>
                    </a:cubicBezTo>
                    <a:cubicBezTo>
                      <a:pt x="172" y="33"/>
                      <a:pt x="172" y="33"/>
                      <a:pt x="172" y="33"/>
                    </a:cubicBezTo>
                    <a:cubicBezTo>
                      <a:pt x="172" y="29"/>
                      <a:pt x="170" y="26"/>
                      <a:pt x="168" y="23"/>
                    </a:cubicBezTo>
                    <a:cubicBezTo>
                      <a:pt x="167" y="20"/>
                      <a:pt x="167" y="18"/>
                      <a:pt x="167" y="15"/>
                    </a:cubicBezTo>
                    <a:cubicBezTo>
                      <a:pt x="167" y="0"/>
                      <a:pt x="167" y="0"/>
                      <a:pt x="167" y="0"/>
                    </a:cubicBezTo>
                    <a:cubicBezTo>
                      <a:pt x="167" y="0"/>
                      <a:pt x="167" y="0"/>
                      <a:pt x="167" y="0"/>
                    </a:cubicBezTo>
                    <a:cubicBezTo>
                      <a:pt x="168" y="3"/>
                      <a:pt x="170" y="5"/>
                      <a:pt x="171" y="7"/>
                    </a:cubicBezTo>
                    <a:cubicBezTo>
                      <a:pt x="173" y="4"/>
                      <a:pt x="177" y="2"/>
                      <a:pt x="182" y="2"/>
                    </a:cubicBezTo>
                    <a:cubicBezTo>
                      <a:pt x="188" y="2"/>
                      <a:pt x="193" y="5"/>
                      <a:pt x="193" y="9"/>
                    </a:cubicBezTo>
                    <a:cubicBezTo>
                      <a:pt x="193" y="11"/>
                      <a:pt x="192" y="13"/>
                      <a:pt x="189" y="15"/>
                    </a:cubicBezTo>
                    <a:cubicBezTo>
                      <a:pt x="189" y="30"/>
                      <a:pt x="189" y="30"/>
                      <a:pt x="189" y="30"/>
                    </a:cubicBezTo>
                    <a:cubicBezTo>
                      <a:pt x="189" y="30"/>
                      <a:pt x="189" y="30"/>
                      <a:pt x="189" y="30"/>
                    </a:cubicBezTo>
                    <a:cubicBezTo>
                      <a:pt x="190" y="31"/>
                      <a:pt x="191" y="32"/>
                      <a:pt x="192" y="34"/>
                    </a:cubicBezTo>
                    <a:cubicBezTo>
                      <a:pt x="194" y="37"/>
                      <a:pt x="195" y="40"/>
                      <a:pt x="194" y="43"/>
                    </a:cubicBezTo>
                    <a:cubicBezTo>
                      <a:pt x="192" y="52"/>
                      <a:pt x="178" y="60"/>
                      <a:pt x="178" y="69"/>
                    </a:cubicBezTo>
                    <a:cubicBezTo>
                      <a:pt x="178" y="71"/>
                      <a:pt x="178" y="75"/>
                      <a:pt x="178" y="78"/>
                    </a:cubicBezTo>
                    <a:cubicBezTo>
                      <a:pt x="178" y="80"/>
                      <a:pt x="178" y="81"/>
                      <a:pt x="177" y="82"/>
                    </a:cubicBezTo>
                    <a:cubicBezTo>
                      <a:pt x="177" y="83"/>
                      <a:pt x="175" y="83"/>
                      <a:pt x="174" y="83"/>
                    </a:cubicBezTo>
                    <a:cubicBezTo>
                      <a:pt x="171" y="82"/>
                      <a:pt x="167" y="78"/>
                      <a:pt x="165" y="79"/>
                    </a:cubicBezTo>
                    <a:cubicBezTo>
                      <a:pt x="162" y="80"/>
                      <a:pt x="162" y="82"/>
                      <a:pt x="161" y="84"/>
                    </a:cubicBezTo>
                    <a:cubicBezTo>
                      <a:pt x="161" y="88"/>
                      <a:pt x="160" y="91"/>
                      <a:pt x="158" y="94"/>
                    </a:cubicBezTo>
                    <a:cubicBezTo>
                      <a:pt x="157" y="97"/>
                      <a:pt x="155" y="99"/>
                      <a:pt x="154" y="101"/>
                    </a:cubicBezTo>
                    <a:cubicBezTo>
                      <a:pt x="153" y="102"/>
                      <a:pt x="152" y="103"/>
                      <a:pt x="151" y="103"/>
                    </a:cubicBezTo>
                    <a:cubicBezTo>
                      <a:pt x="150" y="103"/>
                      <a:pt x="148" y="103"/>
                      <a:pt x="147" y="103"/>
                    </a:cubicBezTo>
                    <a:cubicBezTo>
                      <a:pt x="116" y="94"/>
                      <a:pt x="79" y="94"/>
                      <a:pt x="48" y="103"/>
                    </a:cubicBezTo>
                    <a:cubicBezTo>
                      <a:pt x="47" y="103"/>
                      <a:pt x="46" y="103"/>
                      <a:pt x="45" y="103"/>
                    </a:cubicBezTo>
                    <a:cubicBezTo>
                      <a:pt x="44" y="103"/>
                      <a:pt x="43" y="102"/>
                      <a:pt x="42" y="101"/>
                    </a:cubicBezTo>
                    <a:cubicBezTo>
                      <a:pt x="40" y="99"/>
                      <a:pt x="39" y="97"/>
                      <a:pt x="37" y="94"/>
                    </a:cubicBezTo>
                    <a:cubicBezTo>
                      <a:pt x="36" y="91"/>
                      <a:pt x="35" y="88"/>
                      <a:pt x="34" y="84"/>
                    </a:cubicBezTo>
                    <a:cubicBezTo>
                      <a:pt x="34" y="82"/>
                      <a:pt x="33" y="80"/>
                      <a:pt x="31" y="79"/>
                    </a:cubicBezTo>
                    <a:cubicBezTo>
                      <a:pt x="28" y="78"/>
                      <a:pt x="24" y="82"/>
                      <a:pt x="21" y="83"/>
                    </a:cubicBezTo>
                    <a:cubicBezTo>
                      <a:pt x="20" y="83"/>
                      <a:pt x="19" y="83"/>
                      <a:pt x="18" y="82"/>
                    </a:cubicBezTo>
                    <a:cubicBezTo>
                      <a:pt x="18" y="81"/>
                      <a:pt x="18" y="80"/>
                      <a:pt x="17" y="78"/>
                    </a:cubicBezTo>
                    <a:cubicBezTo>
                      <a:pt x="17" y="75"/>
                      <a:pt x="17" y="71"/>
                      <a:pt x="17" y="69"/>
                    </a:cubicBezTo>
                    <a:cubicBezTo>
                      <a:pt x="17" y="60"/>
                      <a:pt x="3" y="52"/>
                      <a:pt x="1" y="43"/>
                    </a:cubicBezTo>
                    <a:cubicBezTo>
                      <a:pt x="0" y="40"/>
                      <a:pt x="1" y="37"/>
                      <a:pt x="3" y="34"/>
                    </a:cubicBezTo>
                    <a:cubicBezTo>
                      <a:pt x="4" y="32"/>
                      <a:pt x="5" y="31"/>
                      <a:pt x="6" y="30"/>
                    </a:cubicBezTo>
                    <a:cubicBezTo>
                      <a:pt x="6" y="30"/>
                      <a:pt x="6" y="30"/>
                      <a:pt x="6" y="30"/>
                    </a:cubicBezTo>
                    <a:cubicBezTo>
                      <a:pt x="6" y="15"/>
                      <a:pt x="6" y="15"/>
                      <a:pt x="6" y="15"/>
                    </a:cubicBezTo>
                    <a:cubicBezTo>
                      <a:pt x="3" y="13"/>
                      <a:pt x="2" y="11"/>
                      <a:pt x="2" y="9"/>
                    </a:cubicBezTo>
                    <a:cubicBezTo>
                      <a:pt x="2" y="5"/>
                      <a:pt x="7" y="2"/>
                      <a:pt x="13" y="2"/>
                    </a:cubicBezTo>
                    <a:cubicBezTo>
                      <a:pt x="18" y="2"/>
                      <a:pt x="22" y="4"/>
                      <a:pt x="24" y="7"/>
                    </a:cubicBezTo>
                    <a:cubicBezTo>
                      <a:pt x="25" y="5"/>
                      <a:pt x="27" y="3"/>
                      <a:pt x="28" y="0"/>
                    </a:cubicBezTo>
                    <a:cubicBezTo>
                      <a:pt x="28" y="0"/>
                      <a:pt x="28" y="0"/>
                      <a:pt x="28" y="0"/>
                    </a:cubicBezTo>
                    <a:cubicBezTo>
                      <a:pt x="28" y="15"/>
                      <a:pt x="28" y="15"/>
                      <a:pt x="28" y="15"/>
                    </a:cubicBezTo>
                    <a:cubicBezTo>
                      <a:pt x="28" y="18"/>
                      <a:pt x="28" y="20"/>
                      <a:pt x="27" y="23"/>
                    </a:cubicBezTo>
                    <a:cubicBezTo>
                      <a:pt x="25" y="26"/>
                      <a:pt x="24" y="29"/>
                      <a:pt x="24" y="33"/>
                    </a:cubicBezTo>
                    <a:cubicBezTo>
                      <a:pt x="24" y="39"/>
                      <a:pt x="24" y="39"/>
                      <a:pt x="24" y="39"/>
                    </a:cubicBezTo>
                    <a:cubicBezTo>
                      <a:pt x="35" y="39"/>
                      <a:pt x="35" y="39"/>
                      <a:pt x="35" y="39"/>
                    </a:cubicBezTo>
                    <a:cubicBezTo>
                      <a:pt x="40" y="39"/>
                      <a:pt x="45" y="42"/>
                      <a:pt x="46" y="47"/>
                    </a:cubicBezTo>
                    <a:cubicBezTo>
                      <a:pt x="47" y="50"/>
                      <a:pt x="47" y="52"/>
                      <a:pt x="47" y="54"/>
                    </a:cubicBezTo>
                    <a:cubicBezTo>
                      <a:pt x="46" y="56"/>
                      <a:pt x="45" y="57"/>
                      <a:pt x="43" y="59"/>
                    </a:cubicBezTo>
                    <a:cubicBezTo>
                      <a:pt x="42" y="61"/>
                      <a:pt x="41" y="62"/>
                      <a:pt x="41" y="65"/>
                    </a:cubicBezTo>
                    <a:cubicBezTo>
                      <a:pt x="41" y="67"/>
                      <a:pt x="41" y="69"/>
                      <a:pt x="44" y="72"/>
                    </a:cubicBezTo>
                    <a:cubicBezTo>
                      <a:pt x="82" y="64"/>
                      <a:pt x="112" y="64"/>
                      <a:pt x="151" y="72"/>
                    </a:cubicBezTo>
                    <a:close/>
                    <a:moveTo>
                      <a:pt x="146" y="100"/>
                    </a:moveTo>
                    <a:cubicBezTo>
                      <a:pt x="148" y="101"/>
                      <a:pt x="149" y="101"/>
                      <a:pt x="149" y="99"/>
                    </a:cubicBezTo>
                    <a:cubicBezTo>
                      <a:pt x="151" y="93"/>
                      <a:pt x="149" y="85"/>
                      <a:pt x="149" y="79"/>
                    </a:cubicBezTo>
                    <a:cubicBezTo>
                      <a:pt x="149" y="77"/>
                      <a:pt x="149" y="76"/>
                      <a:pt x="150" y="74"/>
                    </a:cubicBezTo>
                    <a:cubicBezTo>
                      <a:pt x="114" y="66"/>
                      <a:pt x="81" y="66"/>
                      <a:pt x="45" y="74"/>
                    </a:cubicBezTo>
                    <a:cubicBezTo>
                      <a:pt x="46" y="76"/>
                      <a:pt x="46" y="77"/>
                      <a:pt x="46" y="79"/>
                    </a:cubicBezTo>
                    <a:cubicBezTo>
                      <a:pt x="46" y="85"/>
                      <a:pt x="44" y="93"/>
                      <a:pt x="46" y="99"/>
                    </a:cubicBezTo>
                    <a:cubicBezTo>
                      <a:pt x="46" y="101"/>
                      <a:pt x="48" y="101"/>
                      <a:pt x="49" y="100"/>
                    </a:cubicBezTo>
                    <a:cubicBezTo>
                      <a:pt x="80" y="92"/>
                      <a:pt x="115" y="92"/>
                      <a:pt x="146" y="100"/>
                    </a:cubicBezTo>
                    <a:close/>
                    <a:moveTo>
                      <a:pt x="44" y="100"/>
                    </a:moveTo>
                    <a:cubicBezTo>
                      <a:pt x="43" y="97"/>
                      <a:pt x="43" y="93"/>
                      <a:pt x="43" y="89"/>
                    </a:cubicBezTo>
                    <a:cubicBezTo>
                      <a:pt x="43" y="84"/>
                      <a:pt x="44" y="80"/>
                      <a:pt x="44" y="77"/>
                    </a:cubicBezTo>
                    <a:cubicBezTo>
                      <a:pt x="43" y="75"/>
                      <a:pt x="42" y="74"/>
                      <a:pt x="41" y="73"/>
                    </a:cubicBezTo>
                    <a:cubicBezTo>
                      <a:pt x="38" y="69"/>
                      <a:pt x="37" y="64"/>
                      <a:pt x="40" y="60"/>
                    </a:cubicBezTo>
                    <a:cubicBezTo>
                      <a:pt x="42" y="57"/>
                      <a:pt x="45" y="55"/>
                      <a:pt x="45" y="52"/>
                    </a:cubicBezTo>
                    <a:cubicBezTo>
                      <a:pt x="45" y="49"/>
                      <a:pt x="44" y="43"/>
                      <a:pt x="37" y="41"/>
                    </a:cubicBezTo>
                    <a:cubicBezTo>
                      <a:pt x="23" y="41"/>
                      <a:pt x="23" y="41"/>
                      <a:pt x="23" y="41"/>
                    </a:cubicBezTo>
                    <a:cubicBezTo>
                      <a:pt x="22" y="44"/>
                      <a:pt x="22" y="50"/>
                      <a:pt x="23" y="53"/>
                    </a:cubicBezTo>
                    <a:cubicBezTo>
                      <a:pt x="25" y="57"/>
                      <a:pt x="28" y="61"/>
                      <a:pt x="28" y="67"/>
                    </a:cubicBezTo>
                    <a:cubicBezTo>
                      <a:pt x="28" y="77"/>
                      <a:pt x="28" y="77"/>
                      <a:pt x="28" y="77"/>
                    </a:cubicBezTo>
                    <a:cubicBezTo>
                      <a:pt x="29" y="77"/>
                      <a:pt x="29" y="77"/>
                      <a:pt x="29" y="77"/>
                    </a:cubicBezTo>
                    <a:cubicBezTo>
                      <a:pt x="29" y="77"/>
                      <a:pt x="33" y="75"/>
                      <a:pt x="35" y="80"/>
                    </a:cubicBezTo>
                    <a:cubicBezTo>
                      <a:pt x="36" y="82"/>
                      <a:pt x="36" y="86"/>
                      <a:pt x="37" y="89"/>
                    </a:cubicBezTo>
                    <a:cubicBezTo>
                      <a:pt x="38" y="92"/>
                      <a:pt x="40" y="95"/>
                      <a:pt x="41" y="97"/>
                    </a:cubicBezTo>
                    <a:cubicBezTo>
                      <a:pt x="42" y="98"/>
                      <a:pt x="43" y="100"/>
                      <a:pt x="44" y="100"/>
                    </a:cubicBezTo>
                    <a:close/>
                    <a:moveTo>
                      <a:pt x="21" y="41"/>
                    </a:moveTo>
                    <a:cubicBezTo>
                      <a:pt x="21" y="40"/>
                      <a:pt x="21" y="34"/>
                      <a:pt x="21" y="31"/>
                    </a:cubicBezTo>
                    <a:cubicBezTo>
                      <a:pt x="22" y="28"/>
                      <a:pt x="23" y="25"/>
                      <a:pt x="25" y="23"/>
                    </a:cubicBezTo>
                    <a:cubicBezTo>
                      <a:pt x="26" y="20"/>
                      <a:pt x="26" y="18"/>
                      <a:pt x="26" y="16"/>
                    </a:cubicBezTo>
                    <a:cubicBezTo>
                      <a:pt x="26" y="13"/>
                      <a:pt x="26" y="10"/>
                      <a:pt x="26" y="7"/>
                    </a:cubicBezTo>
                    <a:cubicBezTo>
                      <a:pt x="26" y="7"/>
                      <a:pt x="22" y="14"/>
                      <a:pt x="16" y="22"/>
                    </a:cubicBezTo>
                    <a:cubicBezTo>
                      <a:pt x="13" y="26"/>
                      <a:pt x="8" y="30"/>
                      <a:pt x="5" y="34"/>
                    </a:cubicBezTo>
                    <a:cubicBezTo>
                      <a:pt x="4" y="37"/>
                      <a:pt x="2" y="41"/>
                      <a:pt x="4" y="45"/>
                    </a:cubicBezTo>
                    <a:cubicBezTo>
                      <a:pt x="5" y="46"/>
                      <a:pt x="5" y="48"/>
                      <a:pt x="6" y="49"/>
                    </a:cubicBezTo>
                    <a:cubicBezTo>
                      <a:pt x="6" y="49"/>
                      <a:pt x="6" y="49"/>
                      <a:pt x="6" y="49"/>
                    </a:cubicBezTo>
                    <a:cubicBezTo>
                      <a:pt x="6" y="49"/>
                      <a:pt x="15" y="49"/>
                      <a:pt x="21" y="41"/>
                    </a:cubicBezTo>
                    <a:close/>
                    <a:moveTo>
                      <a:pt x="8" y="51"/>
                    </a:moveTo>
                    <a:cubicBezTo>
                      <a:pt x="13" y="56"/>
                      <a:pt x="19" y="62"/>
                      <a:pt x="20" y="69"/>
                    </a:cubicBezTo>
                    <a:cubicBezTo>
                      <a:pt x="20" y="71"/>
                      <a:pt x="19" y="80"/>
                      <a:pt x="20" y="80"/>
                    </a:cubicBezTo>
                    <a:cubicBezTo>
                      <a:pt x="20" y="81"/>
                      <a:pt x="21" y="81"/>
                      <a:pt x="22" y="80"/>
                    </a:cubicBezTo>
                    <a:cubicBezTo>
                      <a:pt x="22" y="80"/>
                      <a:pt x="24" y="79"/>
                      <a:pt x="26" y="78"/>
                    </a:cubicBezTo>
                    <a:cubicBezTo>
                      <a:pt x="26" y="76"/>
                      <a:pt x="26" y="72"/>
                      <a:pt x="26" y="67"/>
                    </a:cubicBezTo>
                    <a:cubicBezTo>
                      <a:pt x="26" y="64"/>
                      <a:pt x="24" y="59"/>
                      <a:pt x="22" y="56"/>
                    </a:cubicBezTo>
                    <a:cubicBezTo>
                      <a:pt x="20" y="53"/>
                      <a:pt x="20" y="49"/>
                      <a:pt x="20" y="46"/>
                    </a:cubicBezTo>
                    <a:cubicBezTo>
                      <a:pt x="20" y="46"/>
                      <a:pt x="14" y="50"/>
                      <a:pt x="8" y="51"/>
                    </a:cubicBezTo>
                    <a:close/>
                    <a:moveTo>
                      <a:pt x="8" y="27"/>
                    </a:moveTo>
                    <a:cubicBezTo>
                      <a:pt x="11" y="24"/>
                      <a:pt x="13" y="22"/>
                      <a:pt x="15" y="19"/>
                    </a:cubicBezTo>
                    <a:cubicBezTo>
                      <a:pt x="16" y="18"/>
                      <a:pt x="17" y="17"/>
                      <a:pt x="18" y="15"/>
                    </a:cubicBezTo>
                    <a:cubicBezTo>
                      <a:pt x="8" y="15"/>
                      <a:pt x="8" y="15"/>
                      <a:pt x="8" y="15"/>
                    </a:cubicBezTo>
                    <a:cubicBezTo>
                      <a:pt x="8" y="27"/>
                      <a:pt x="8" y="27"/>
                      <a:pt x="8" y="27"/>
                    </a:cubicBezTo>
                    <a:close/>
                    <a:moveTo>
                      <a:pt x="20" y="13"/>
                    </a:moveTo>
                    <a:cubicBezTo>
                      <a:pt x="21" y="12"/>
                      <a:pt x="22" y="10"/>
                      <a:pt x="23" y="9"/>
                    </a:cubicBezTo>
                    <a:cubicBezTo>
                      <a:pt x="22" y="6"/>
                      <a:pt x="18" y="4"/>
                      <a:pt x="13" y="4"/>
                    </a:cubicBezTo>
                    <a:cubicBezTo>
                      <a:pt x="8" y="4"/>
                      <a:pt x="4" y="6"/>
                      <a:pt x="4" y="9"/>
                    </a:cubicBezTo>
                    <a:cubicBezTo>
                      <a:pt x="4" y="11"/>
                      <a:pt x="5" y="12"/>
                      <a:pt x="7" y="13"/>
                    </a:cubicBezTo>
                    <a:cubicBezTo>
                      <a:pt x="7" y="13"/>
                      <a:pt x="8" y="13"/>
                      <a:pt x="8" y="13"/>
                    </a:cubicBezTo>
                    <a:cubicBezTo>
                      <a:pt x="19" y="13"/>
                      <a:pt x="19" y="13"/>
                      <a:pt x="19" y="13"/>
                    </a:cubicBezTo>
                    <a:cubicBezTo>
                      <a:pt x="20" y="13"/>
                      <a:pt x="20" y="13"/>
                      <a:pt x="20" y="13"/>
                    </a:cubicBezTo>
                    <a:close/>
                    <a:moveTo>
                      <a:pt x="151" y="100"/>
                    </a:moveTo>
                    <a:cubicBezTo>
                      <a:pt x="153" y="97"/>
                      <a:pt x="152" y="93"/>
                      <a:pt x="152" y="89"/>
                    </a:cubicBezTo>
                    <a:cubicBezTo>
                      <a:pt x="152" y="84"/>
                      <a:pt x="151" y="80"/>
                      <a:pt x="152" y="77"/>
                    </a:cubicBezTo>
                    <a:cubicBezTo>
                      <a:pt x="152" y="75"/>
                      <a:pt x="153" y="74"/>
                      <a:pt x="154" y="73"/>
                    </a:cubicBezTo>
                    <a:cubicBezTo>
                      <a:pt x="157" y="69"/>
                      <a:pt x="158" y="64"/>
                      <a:pt x="155" y="60"/>
                    </a:cubicBezTo>
                    <a:cubicBezTo>
                      <a:pt x="153" y="57"/>
                      <a:pt x="150" y="55"/>
                      <a:pt x="150" y="52"/>
                    </a:cubicBezTo>
                    <a:cubicBezTo>
                      <a:pt x="150" y="49"/>
                      <a:pt x="151" y="43"/>
                      <a:pt x="158" y="41"/>
                    </a:cubicBezTo>
                    <a:cubicBezTo>
                      <a:pt x="172" y="41"/>
                      <a:pt x="172" y="41"/>
                      <a:pt x="172" y="41"/>
                    </a:cubicBezTo>
                    <a:cubicBezTo>
                      <a:pt x="173" y="44"/>
                      <a:pt x="174" y="50"/>
                      <a:pt x="172" y="53"/>
                    </a:cubicBezTo>
                    <a:cubicBezTo>
                      <a:pt x="170" y="57"/>
                      <a:pt x="167" y="61"/>
                      <a:pt x="167" y="67"/>
                    </a:cubicBezTo>
                    <a:cubicBezTo>
                      <a:pt x="167" y="77"/>
                      <a:pt x="167" y="77"/>
                      <a:pt x="167" y="77"/>
                    </a:cubicBezTo>
                    <a:cubicBezTo>
                      <a:pt x="167" y="77"/>
                      <a:pt x="166" y="77"/>
                      <a:pt x="166" y="77"/>
                    </a:cubicBezTo>
                    <a:cubicBezTo>
                      <a:pt x="166" y="77"/>
                      <a:pt x="162" y="75"/>
                      <a:pt x="160" y="80"/>
                    </a:cubicBezTo>
                    <a:cubicBezTo>
                      <a:pt x="159" y="82"/>
                      <a:pt x="159" y="86"/>
                      <a:pt x="158" y="89"/>
                    </a:cubicBezTo>
                    <a:cubicBezTo>
                      <a:pt x="157" y="92"/>
                      <a:pt x="155" y="95"/>
                      <a:pt x="154" y="97"/>
                    </a:cubicBezTo>
                    <a:cubicBezTo>
                      <a:pt x="153" y="98"/>
                      <a:pt x="152" y="100"/>
                      <a:pt x="151" y="100"/>
                    </a:cubicBezTo>
                    <a:close/>
                    <a:moveTo>
                      <a:pt x="174" y="41"/>
                    </a:moveTo>
                    <a:cubicBezTo>
                      <a:pt x="174" y="40"/>
                      <a:pt x="174" y="34"/>
                      <a:pt x="174" y="31"/>
                    </a:cubicBezTo>
                    <a:cubicBezTo>
                      <a:pt x="174" y="28"/>
                      <a:pt x="172" y="25"/>
                      <a:pt x="171" y="23"/>
                    </a:cubicBezTo>
                    <a:cubicBezTo>
                      <a:pt x="170" y="20"/>
                      <a:pt x="169" y="18"/>
                      <a:pt x="169" y="16"/>
                    </a:cubicBezTo>
                    <a:cubicBezTo>
                      <a:pt x="169" y="13"/>
                      <a:pt x="169" y="10"/>
                      <a:pt x="169" y="7"/>
                    </a:cubicBezTo>
                    <a:cubicBezTo>
                      <a:pt x="169" y="7"/>
                      <a:pt x="173" y="14"/>
                      <a:pt x="179" y="22"/>
                    </a:cubicBezTo>
                    <a:cubicBezTo>
                      <a:pt x="183" y="26"/>
                      <a:pt x="187" y="30"/>
                      <a:pt x="190" y="34"/>
                    </a:cubicBezTo>
                    <a:cubicBezTo>
                      <a:pt x="192" y="37"/>
                      <a:pt x="193" y="41"/>
                      <a:pt x="191" y="45"/>
                    </a:cubicBezTo>
                    <a:cubicBezTo>
                      <a:pt x="191" y="46"/>
                      <a:pt x="190" y="48"/>
                      <a:pt x="189" y="49"/>
                    </a:cubicBezTo>
                    <a:cubicBezTo>
                      <a:pt x="189" y="49"/>
                      <a:pt x="189" y="49"/>
                      <a:pt x="189" y="49"/>
                    </a:cubicBezTo>
                    <a:cubicBezTo>
                      <a:pt x="189" y="49"/>
                      <a:pt x="180" y="49"/>
                      <a:pt x="174" y="41"/>
                    </a:cubicBezTo>
                    <a:close/>
                    <a:moveTo>
                      <a:pt x="187" y="51"/>
                    </a:moveTo>
                    <a:cubicBezTo>
                      <a:pt x="182" y="56"/>
                      <a:pt x="176" y="62"/>
                      <a:pt x="176" y="69"/>
                    </a:cubicBezTo>
                    <a:cubicBezTo>
                      <a:pt x="176" y="71"/>
                      <a:pt x="176" y="80"/>
                      <a:pt x="175" y="80"/>
                    </a:cubicBezTo>
                    <a:cubicBezTo>
                      <a:pt x="175" y="81"/>
                      <a:pt x="174" y="81"/>
                      <a:pt x="173" y="80"/>
                    </a:cubicBezTo>
                    <a:cubicBezTo>
                      <a:pt x="173" y="80"/>
                      <a:pt x="171" y="79"/>
                      <a:pt x="169" y="78"/>
                    </a:cubicBezTo>
                    <a:cubicBezTo>
                      <a:pt x="169" y="76"/>
                      <a:pt x="169" y="72"/>
                      <a:pt x="169" y="67"/>
                    </a:cubicBezTo>
                    <a:cubicBezTo>
                      <a:pt x="169" y="64"/>
                      <a:pt x="171" y="59"/>
                      <a:pt x="173" y="56"/>
                    </a:cubicBezTo>
                    <a:cubicBezTo>
                      <a:pt x="175" y="53"/>
                      <a:pt x="176" y="49"/>
                      <a:pt x="175" y="46"/>
                    </a:cubicBezTo>
                    <a:cubicBezTo>
                      <a:pt x="175" y="46"/>
                      <a:pt x="181" y="50"/>
                      <a:pt x="187" y="51"/>
                    </a:cubicBezTo>
                    <a:close/>
                    <a:moveTo>
                      <a:pt x="187" y="27"/>
                    </a:moveTo>
                    <a:cubicBezTo>
                      <a:pt x="184" y="24"/>
                      <a:pt x="182" y="22"/>
                      <a:pt x="180" y="19"/>
                    </a:cubicBezTo>
                    <a:cubicBezTo>
                      <a:pt x="179" y="18"/>
                      <a:pt x="178" y="17"/>
                      <a:pt x="177" y="15"/>
                    </a:cubicBezTo>
                    <a:cubicBezTo>
                      <a:pt x="187" y="15"/>
                      <a:pt x="187" y="15"/>
                      <a:pt x="187" y="15"/>
                    </a:cubicBezTo>
                    <a:cubicBezTo>
                      <a:pt x="187" y="27"/>
                      <a:pt x="187" y="27"/>
                      <a:pt x="187" y="27"/>
                    </a:cubicBezTo>
                    <a:close/>
                    <a:moveTo>
                      <a:pt x="175" y="13"/>
                    </a:moveTo>
                    <a:cubicBezTo>
                      <a:pt x="174" y="12"/>
                      <a:pt x="173" y="10"/>
                      <a:pt x="172" y="9"/>
                    </a:cubicBezTo>
                    <a:cubicBezTo>
                      <a:pt x="173" y="6"/>
                      <a:pt x="177" y="4"/>
                      <a:pt x="182" y="4"/>
                    </a:cubicBezTo>
                    <a:cubicBezTo>
                      <a:pt x="187" y="4"/>
                      <a:pt x="191" y="6"/>
                      <a:pt x="191" y="9"/>
                    </a:cubicBezTo>
                    <a:cubicBezTo>
                      <a:pt x="191" y="11"/>
                      <a:pt x="190" y="12"/>
                      <a:pt x="189" y="13"/>
                    </a:cubicBezTo>
                    <a:cubicBezTo>
                      <a:pt x="188" y="13"/>
                      <a:pt x="187" y="13"/>
                      <a:pt x="187" y="13"/>
                    </a:cubicBezTo>
                    <a:cubicBezTo>
                      <a:pt x="176" y="13"/>
                      <a:pt x="176" y="13"/>
                      <a:pt x="176" y="13"/>
                    </a:cubicBezTo>
                    <a:cubicBezTo>
                      <a:pt x="176" y="13"/>
                      <a:pt x="175" y="13"/>
                      <a:pt x="175"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endParaRPr>
              </a:p>
            </p:txBody>
          </p:sp>
        </p:grpSp>
      </p:grpSp>
      <p:sp>
        <p:nvSpPr>
          <p:cNvPr id="28" name="图片占位符 2"/>
          <p:cNvSpPr>
            <a:spLocks noGrp="1"/>
          </p:cNvSpPr>
          <p:nvPr>
            <p:ph type="pic" sz="quarter" idx="20"/>
          </p:nvPr>
        </p:nvSpPr>
        <p:spPr>
          <a:xfrm>
            <a:off x="667186" y="1035402"/>
            <a:ext cx="2383338" cy="1208841"/>
          </a:xfrm>
        </p:spPr>
        <p:txBody>
          <a:bodyPr>
            <a:normAutofit/>
          </a:bodyPr>
          <a:lstStyle>
            <a:lvl1pPr marL="0" indent="0" algn="ctr">
              <a:buFontTx/>
              <a:buNone/>
              <a:defRPr sz="1400"/>
            </a:lvl1pPr>
          </a:lstStyle>
          <a:p>
            <a:endParaRPr lang="zh-CN" altLang="en-US"/>
          </a:p>
        </p:txBody>
      </p:sp>
      <p:sp>
        <p:nvSpPr>
          <p:cNvPr id="30" name="矩形 29"/>
          <p:cNvSpPr/>
          <p:nvPr userDrawn="1"/>
        </p:nvSpPr>
        <p:spPr>
          <a:xfrm>
            <a:off x="3172896" y="1030311"/>
            <a:ext cx="5272449" cy="1208840"/>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endParaRPr>
          </a:p>
        </p:txBody>
      </p:sp>
      <p:sp>
        <p:nvSpPr>
          <p:cNvPr id="36" name="图片占位符 2"/>
          <p:cNvSpPr>
            <a:spLocks noGrp="1"/>
          </p:cNvSpPr>
          <p:nvPr>
            <p:ph type="pic" sz="quarter" idx="21"/>
          </p:nvPr>
        </p:nvSpPr>
        <p:spPr>
          <a:xfrm>
            <a:off x="667186" y="2331024"/>
            <a:ext cx="2383338" cy="1208841"/>
          </a:xfrm>
        </p:spPr>
        <p:txBody>
          <a:bodyPr>
            <a:normAutofit/>
          </a:bodyPr>
          <a:lstStyle>
            <a:lvl1pPr marL="0" indent="0" algn="ctr">
              <a:buFontTx/>
              <a:buNone/>
              <a:defRPr sz="1400"/>
            </a:lvl1pPr>
          </a:lstStyle>
          <a:p>
            <a:endParaRPr lang="zh-CN" altLang="en-US"/>
          </a:p>
        </p:txBody>
      </p:sp>
      <p:sp>
        <p:nvSpPr>
          <p:cNvPr id="37" name="矩形 36"/>
          <p:cNvSpPr/>
          <p:nvPr userDrawn="1"/>
        </p:nvSpPr>
        <p:spPr>
          <a:xfrm>
            <a:off x="3172896" y="2325933"/>
            <a:ext cx="5272449" cy="1208840"/>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endParaRPr>
          </a:p>
        </p:txBody>
      </p:sp>
      <p:sp>
        <p:nvSpPr>
          <p:cNvPr id="38" name="图片占位符 2"/>
          <p:cNvSpPr>
            <a:spLocks noGrp="1"/>
          </p:cNvSpPr>
          <p:nvPr>
            <p:ph type="pic" sz="quarter" idx="22"/>
          </p:nvPr>
        </p:nvSpPr>
        <p:spPr>
          <a:xfrm>
            <a:off x="667186" y="3626645"/>
            <a:ext cx="2383338" cy="1208841"/>
          </a:xfrm>
        </p:spPr>
        <p:txBody>
          <a:bodyPr>
            <a:normAutofit/>
          </a:bodyPr>
          <a:lstStyle>
            <a:lvl1pPr marL="0" indent="0" algn="ctr">
              <a:buFontTx/>
              <a:buNone/>
              <a:defRPr sz="1400"/>
            </a:lvl1pPr>
          </a:lstStyle>
          <a:p>
            <a:endParaRPr lang="zh-CN" altLang="en-US"/>
          </a:p>
        </p:txBody>
      </p:sp>
      <p:sp>
        <p:nvSpPr>
          <p:cNvPr id="39" name="矩形 38"/>
          <p:cNvSpPr/>
          <p:nvPr userDrawn="1"/>
        </p:nvSpPr>
        <p:spPr>
          <a:xfrm>
            <a:off x="3172896" y="3621554"/>
            <a:ext cx="5272449" cy="1208840"/>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endParaRPr>
          </a:p>
        </p:txBody>
      </p:sp>
    </p:spTree>
    <p:extLst>
      <p:ext uri="{BB962C8B-B14F-4D97-AF65-F5344CB8AC3E}">
        <p14:creationId xmlns:p14="http://schemas.microsoft.com/office/powerpoint/2010/main" val="2680733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D669989D-4831-4E99-B76E-9A53CB0F3A88}" type="datetimeFigureOut">
              <a:rPr lang="zh-CN" altLang="en-US" smtClean="0">
                <a:solidFill>
                  <a:prstClr val="black">
                    <a:tint val="75000"/>
                  </a:prstClr>
                </a:solidFill>
              </a:rPr>
              <a:pPr/>
              <a:t>2022/3/21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E3F9CDB-1F21-4789-A81E-8FEA25CE194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8701049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D669989D-4831-4E99-B76E-9A53CB0F3A88}" type="datetimeFigureOut">
              <a:rPr lang="zh-CN" altLang="en-US" smtClean="0">
                <a:solidFill>
                  <a:prstClr val="black">
                    <a:tint val="75000"/>
                  </a:prstClr>
                </a:solidFill>
              </a:rPr>
              <a:pPr/>
              <a:t>2022/3/21</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E3F9CDB-1F21-4789-A81E-8FEA25CE194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8157735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D669989D-4831-4E99-B76E-9A53CB0F3A88}" type="datetimeFigureOut">
              <a:rPr lang="zh-CN" altLang="en-US" smtClean="0">
                <a:solidFill>
                  <a:prstClr val="black">
                    <a:tint val="75000"/>
                  </a:prstClr>
                </a:solidFill>
              </a:rPr>
              <a:pPr/>
              <a:t>2022/3/21</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E3F9CDB-1F21-4789-A81E-8FEA25CE194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1668893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69989D-4831-4E99-B76E-9A53CB0F3A88}" type="datetimeFigureOut">
              <a:rPr lang="zh-CN" altLang="en-US" smtClean="0">
                <a:solidFill>
                  <a:prstClr val="black">
                    <a:tint val="75000"/>
                  </a:prstClr>
                </a:solidFill>
              </a:rPr>
              <a:pPr/>
              <a:t>2022/3/21</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E3F9CDB-1F21-4789-A81E-8FEA25CE194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1971393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pic>
        <p:nvPicPr>
          <p:cNvPr id="6" name="图片 5"/>
          <p:cNvPicPr>
            <a:picLocks noChangeAspect="1"/>
          </p:cNvPicPr>
          <p:nvPr userDrawn="1"/>
        </p:nvPicPr>
        <p:blipFill>
          <a:blip r:embed="rId2"/>
          <a:stretch>
            <a:fillRect/>
          </a:stretch>
        </p:blipFill>
        <p:spPr>
          <a:xfrm>
            <a:off x="0" y="4548354"/>
            <a:ext cx="9125759" cy="595146"/>
          </a:xfrm>
          <a:prstGeom prst="rect">
            <a:avLst/>
          </a:prstGeom>
        </p:spPr>
      </p:pic>
    </p:spTree>
    <p:extLst>
      <p:ext uri="{BB962C8B-B14F-4D97-AF65-F5344CB8AC3E}">
        <p14:creationId xmlns:p14="http://schemas.microsoft.com/office/powerpoint/2010/main" val="411958147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D669989D-4831-4E99-B76E-9A53CB0F3A88}" type="datetimeFigureOut">
              <a:rPr lang="zh-CN" altLang="en-US" smtClean="0">
                <a:solidFill>
                  <a:prstClr val="black">
                    <a:tint val="75000"/>
                  </a:prstClr>
                </a:solidFill>
              </a:rPr>
              <a:pPr/>
              <a:t>2022/3/21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E3F9CDB-1F21-4789-A81E-8FEA25CE194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0407265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D669989D-4831-4E99-B76E-9A53CB0F3A88}" type="datetimeFigureOut">
              <a:rPr lang="zh-CN" altLang="en-US" smtClean="0">
                <a:solidFill>
                  <a:prstClr val="black">
                    <a:tint val="75000"/>
                  </a:prstClr>
                </a:solidFill>
              </a:rPr>
              <a:pPr/>
              <a:t>2022/3/21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E3F9CDB-1F21-4789-A81E-8FEA25CE194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9360956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D669989D-4831-4E99-B76E-9A53CB0F3A88}" type="datetimeFigureOut">
              <a:rPr lang="zh-CN" altLang="en-US" smtClean="0">
                <a:solidFill>
                  <a:prstClr val="black">
                    <a:tint val="75000"/>
                  </a:prstClr>
                </a:solidFill>
              </a:rPr>
              <a:pPr/>
              <a:t>2022/3/21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3F9CDB-1F21-4789-A81E-8FEA25CE194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1364974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D669989D-4831-4E99-B76E-9A53CB0F3A88}" type="datetimeFigureOut">
              <a:rPr lang="zh-CN" altLang="en-US" smtClean="0">
                <a:solidFill>
                  <a:prstClr val="black">
                    <a:tint val="75000"/>
                  </a:prstClr>
                </a:solidFill>
              </a:rPr>
              <a:pPr/>
              <a:t>2022/3/21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3F9CDB-1F21-4789-A81E-8FEA25CE194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3239992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2FB081B5-CF23-4899-B3FA-F6EEBDA6D9D7}" type="datetimeFigureOut">
              <a:rPr lang="zh-CN" altLang="en-US" smtClean="0">
                <a:solidFill>
                  <a:srgbClr val="073E87"/>
                </a:solidFill>
              </a:rPr>
              <a:pPr/>
              <a:t>2022/3/21</a:t>
            </a:fld>
            <a:endParaRPr lang="zh-CN" altLang="en-US">
              <a:solidFill>
                <a:srgbClr val="073E87"/>
              </a:solidFill>
            </a:endParaRPr>
          </a:p>
        </p:txBody>
      </p:sp>
      <p:sp>
        <p:nvSpPr>
          <p:cNvPr id="5" name="页脚占位符 4"/>
          <p:cNvSpPr>
            <a:spLocks noGrp="1"/>
          </p:cNvSpPr>
          <p:nvPr>
            <p:ph type="ftr" sz="quarter" idx="11"/>
          </p:nvPr>
        </p:nvSpPr>
        <p:spPr/>
        <p:txBody>
          <a:bodyPr/>
          <a:lstStyle/>
          <a:p>
            <a:endParaRPr lang="zh-CN" altLang="en-US">
              <a:solidFill>
                <a:srgbClr val="073E87"/>
              </a:solidFill>
            </a:endParaRPr>
          </a:p>
        </p:txBody>
      </p:sp>
      <p:sp>
        <p:nvSpPr>
          <p:cNvPr id="6" name="灯片编号占位符 5"/>
          <p:cNvSpPr>
            <a:spLocks noGrp="1"/>
          </p:cNvSpPr>
          <p:nvPr>
            <p:ph type="sldNum" sz="quarter" idx="12"/>
          </p:nvPr>
        </p:nvSpPr>
        <p:spPr/>
        <p:txBody>
          <a:bodyPr/>
          <a:lstStyle/>
          <a:p>
            <a:fld id="{04F4DA54-CE4B-447D-B312-D5F832C91BB4}" type="slidenum">
              <a:rPr lang="zh-CN" altLang="en-US" smtClean="0">
                <a:solidFill>
                  <a:srgbClr val="073E87"/>
                </a:solidFill>
              </a:rPr>
              <a:pPr/>
              <a:t>‹#›</a:t>
            </a:fld>
            <a:endParaRPr lang="zh-CN" altLang="en-US">
              <a:solidFill>
                <a:srgbClr val="073E87"/>
              </a:solidFill>
            </a:endParaRPr>
          </a:p>
        </p:txBody>
      </p:sp>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9550" y="3723878"/>
            <a:ext cx="8724900" cy="100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28471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2FB081B5-CF23-4899-B3FA-F6EEBDA6D9D7}" type="datetimeFigureOut">
              <a:rPr lang="zh-CN" altLang="en-US" smtClean="0">
                <a:solidFill>
                  <a:srgbClr val="073E87"/>
                </a:solidFill>
              </a:rPr>
              <a:pPr/>
              <a:t>2022/3/21</a:t>
            </a:fld>
            <a:endParaRPr lang="zh-CN" altLang="en-US">
              <a:solidFill>
                <a:srgbClr val="073E87"/>
              </a:solidFill>
            </a:endParaRPr>
          </a:p>
        </p:txBody>
      </p:sp>
      <p:sp>
        <p:nvSpPr>
          <p:cNvPr id="6" name="页脚占位符 5"/>
          <p:cNvSpPr>
            <a:spLocks noGrp="1"/>
          </p:cNvSpPr>
          <p:nvPr>
            <p:ph type="ftr" sz="quarter" idx="11"/>
          </p:nvPr>
        </p:nvSpPr>
        <p:spPr/>
        <p:txBody>
          <a:bodyPr/>
          <a:lstStyle/>
          <a:p>
            <a:endParaRPr lang="zh-CN" altLang="en-US">
              <a:solidFill>
                <a:srgbClr val="073E87"/>
              </a:solidFill>
            </a:endParaRPr>
          </a:p>
        </p:txBody>
      </p:sp>
      <p:sp>
        <p:nvSpPr>
          <p:cNvPr id="7" name="灯片编号占位符 6"/>
          <p:cNvSpPr>
            <a:spLocks noGrp="1"/>
          </p:cNvSpPr>
          <p:nvPr>
            <p:ph type="sldNum" sz="quarter" idx="12"/>
          </p:nvPr>
        </p:nvSpPr>
        <p:spPr/>
        <p:txBody>
          <a:bodyPr/>
          <a:lstStyle/>
          <a:p>
            <a:fld id="{04F4DA54-CE4B-447D-B312-D5F832C91BB4}" type="slidenum">
              <a:rPr lang="zh-CN" altLang="en-US" smtClean="0">
                <a:solidFill>
                  <a:srgbClr val="073E87"/>
                </a:solidFill>
              </a:rPr>
              <a:pPr/>
              <a:t>‹#›</a:t>
            </a:fld>
            <a:endParaRPr lang="zh-CN" altLang="en-US">
              <a:solidFill>
                <a:srgbClr val="073E87"/>
              </a:solidFill>
            </a:endParaRPr>
          </a:p>
        </p:txBody>
      </p:sp>
      <p:pic>
        <p:nvPicPr>
          <p:cNvPr id="8"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9550" y="3723878"/>
            <a:ext cx="8724900" cy="100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3492646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2FB081B5-CF23-4899-B3FA-F6EEBDA6D9D7}" type="datetimeFigureOut">
              <a:rPr lang="zh-CN" altLang="en-US" smtClean="0">
                <a:solidFill>
                  <a:srgbClr val="073E87"/>
                </a:solidFill>
              </a:rPr>
              <a:pPr/>
              <a:t>2022/3/21</a:t>
            </a:fld>
            <a:endParaRPr lang="zh-CN" altLang="en-US">
              <a:solidFill>
                <a:srgbClr val="073E87"/>
              </a:solidFill>
            </a:endParaRPr>
          </a:p>
        </p:txBody>
      </p:sp>
      <p:sp>
        <p:nvSpPr>
          <p:cNvPr id="8" name="页脚占位符 7"/>
          <p:cNvSpPr>
            <a:spLocks noGrp="1"/>
          </p:cNvSpPr>
          <p:nvPr>
            <p:ph type="ftr" sz="quarter" idx="11"/>
          </p:nvPr>
        </p:nvSpPr>
        <p:spPr/>
        <p:txBody>
          <a:bodyPr/>
          <a:lstStyle/>
          <a:p>
            <a:endParaRPr lang="zh-CN" altLang="en-US">
              <a:solidFill>
                <a:srgbClr val="073E87"/>
              </a:solidFill>
            </a:endParaRPr>
          </a:p>
        </p:txBody>
      </p:sp>
      <p:sp>
        <p:nvSpPr>
          <p:cNvPr id="9" name="灯片编号占位符 8"/>
          <p:cNvSpPr>
            <a:spLocks noGrp="1"/>
          </p:cNvSpPr>
          <p:nvPr>
            <p:ph type="sldNum" sz="quarter" idx="12"/>
          </p:nvPr>
        </p:nvSpPr>
        <p:spPr/>
        <p:txBody>
          <a:bodyPr/>
          <a:lstStyle/>
          <a:p>
            <a:fld id="{04F4DA54-CE4B-447D-B312-D5F832C91BB4}" type="slidenum">
              <a:rPr lang="zh-CN" altLang="en-US" smtClean="0">
                <a:solidFill>
                  <a:srgbClr val="073E87"/>
                </a:solidFill>
              </a:rPr>
              <a:pPr/>
              <a:t>‹#›</a:t>
            </a:fld>
            <a:endParaRPr lang="zh-CN" altLang="en-US">
              <a:solidFill>
                <a:srgbClr val="073E87"/>
              </a:solidFill>
            </a:endParaRPr>
          </a:p>
        </p:txBody>
      </p:sp>
    </p:spTree>
    <p:extLst>
      <p:ext uri="{BB962C8B-B14F-4D97-AF65-F5344CB8AC3E}">
        <p14:creationId xmlns:p14="http://schemas.microsoft.com/office/powerpoint/2010/main" val="21960440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FB081B5-CF23-4899-B3FA-F6EEBDA6D9D7}" type="datetimeFigureOut">
              <a:rPr lang="zh-CN" altLang="en-US" smtClean="0">
                <a:solidFill>
                  <a:srgbClr val="073E87"/>
                </a:solidFill>
              </a:rPr>
              <a:pPr/>
              <a:t>2022/3/21</a:t>
            </a:fld>
            <a:endParaRPr lang="zh-CN" altLang="en-US">
              <a:solidFill>
                <a:srgbClr val="073E87"/>
              </a:solidFill>
            </a:endParaRPr>
          </a:p>
        </p:txBody>
      </p:sp>
      <p:sp>
        <p:nvSpPr>
          <p:cNvPr id="4" name="页脚占位符 3"/>
          <p:cNvSpPr>
            <a:spLocks noGrp="1"/>
          </p:cNvSpPr>
          <p:nvPr>
            <p:ph type="ftr" sz="quarter" idx="11"/>
          </p:nvPr>
        </p:nvSpPr>
        <p:spPr/>
        <p:txBody>
          <a:bodyPr/>
          <a:lstStyle/>
          <a:p>
            <a:endParaRPr lang="zh-CN" altLang="en-US">
              <a:solidFill>
                <a:srgbClr val="073E87"/>
              </a:solidFill>
            </a:endParaRPr>
          </a:p>
        </p:txBody>
      </p:sp>
      <p:sp>
        <p:nvSpPr>
          <p:cNvPr id="5" name="灯片编号占位符 4"/>
          <p:cNvSpPr>
            <a:spLocks noGrp="1"/>
          </p:cNvSpPr>
          <p:nvPr>
            <p:ph type="sldNum" sz="quarter" idx="12"/>
          </p:nvPr>
        </p:nvSpPr>
        <p:spPr/>
        <p:txBody>
          <a:bodyPr/>
          <a:lstStyle/>
          <a:p>
            <a:fld id="{04F4DA54-CE4B-447D-B312-D5F832C91BB4}" type="slidenum">
              <a:rPr lang="zh-CN" altLang="en-US" smtClean="0">
                <a:solidFill>
                  <a:srgbClr val="073E87"/>
                </a:solidFill>
              </a:rPr>
              <a:pPr/>
              <a:t>‹#›</a:t>
            </a:fld>
            <a:endParaRPr lang="zh-CN" altLang="en-US">
              <a:solidFill>
                <a:srgbClr val="073E87"/>
              </a:solidFill>
            </a:endParaRPr>
          </a:p>
        </p:txBody>
      </p:sp>
    </p:spTree>
    <p:extLst>
      <p:ext uri="{BB962C8B-B14F-4D97-AF65-F5344CB8AC3E}">
        <p14:creationId xmlns:p14="http://schemas.microsoft.com/office/powerpoint/2010/main" val="104347240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FB081B5-CF23-4899-B3FA-F6EEBDA6D9D7}" type="datetimeFigureOut">
              <a:rPr lang="zh-CN" altLang="en-US" smtClean="0">
                <a:solidFill>
                  <a:srgbClr val="073E87"/>
                </a:solidFill>
              </a:rPr>
              <a:pPr/>
              <a:t>2022/3/21</a:t>
            </a:fld>
            <a:endParaRPr lang="zh-CN" altLang="en-US">
              <a:solidFill>
                <a:srgbClr val="073E87"/>
              </a:solidFill>
            </a:endParaRPr>
          </a:p>
        </p:txBody>
      </p:sp>
      <p:sp>
        <p:nvSpPr>
          <p:cNvPr id="3" name="页脚占位符 2"/>
          <p:cNvSpPr>
            <a:spLocks noGrp="1"/>
          </p:cNvSpPr>
          <p:nvPr>
            <p:ph type="ftr" sz="quarter" idx="11"/>
          </p:nvPr>
        </p:nvSpPr>
        <p:spPr/>
        <p:txBody>
          <a:bodyPr/>
          <a:lstStyle/>
          <a:p>
            <a:endParaRPr lang="zh-CN" altLang="en-US">
              <a:solidFill>
                <a:srgbClr val="073E87"/>
              </a:solidFill>
            </a:endParaRPr>
          </a:p>
        </p:txBody>
      </p:sp>
      <p:sp>
        <p:nvSpPr>
          <p:cNvPr id="4" name="灯片编号占位符 3"/>
          <p:cNvSpPr>
            <a:spLocks noGrp="1"/>
          </p:cNvSpPr>
          <p:nvPr>
            <p:ph type="sldNum" sz="quarter" idx="12"/>
          </p:nvPr>
        </p:nvSpPr>
        <p:spPr/>
        <p:txBody>
          <a:bodyPr/>
          <a:lstStyle/>
          <a:p>
            <a:fld id="{04F4DA54-CE4B-447D-B312-D5F832C91BB4}" type="slidenum">
              <a:rPr lang="zh-CN" altLang="en-US" smtClean="0">
                <a:solidFill>
                  <a:srgbClr val="073E87"/>
                </a:solidFill>
              </a:rPr>
              <a:pPr/>
              <a:t>‹#›</a:t>
            </a:fld>
            <a:endParaRPr lang="zh-CN" altLang="en-US">
              <a:solidFill>
                <a:srgbClr val="073E87"/>
              </a:solidFill>
            </a:endParaRPr>
          </a:p>
        </p:txBody>
      </p:sp>
    </p:spTree>
    <p:extLst>
      <p:ext uri="{BB962C8B-B14F-4D97-AF65-F5344CB8AC3E}">
        <p14:creationId xmlns:p14="http://schemas.microsoft.com/office/powerpoint/2010/main" val="32993686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2FB081B5-CF23-4899-B3FA-F6EEBDA6D9D7}" type="datetimeFigureOut">
              <a:rPr lang="zh-CN" altLang="en-US" smtClean="0">
                <a:solidFill>
                  <a:srgbClr val="073E87"/>
                </a:solidFill>
              </a:rPr>
              <a:pPr/>
              <a:t>2022/3/21</a:t>
            </a:fld>
            <a:endParaRPr lang="zh-CN" altLang="en-US">
              <a:solidFill>
                <a:srgbClr val="073E87"/>
              </a:solidFill>
            </a:endParaRPr>
          </a:p>
        </p:txBody>
      </p:sp>
      <p:sp>
        <p:nvSpPr>
          <p:cNvPr id="6" name="页脚占位符 5"/>
          <p:cNvSpPr>
            <a:spLocks noGrp="1"/>
          </p:cNvSpPr>
          <p:nvPr>
            <p:ph type="ftr" sz="quarter" idx="11"/>
          </p:nvPr>
        </p:nvSpPr>
        <p:spPr/>
        <p:txBody>
          <a:bodyPr/>
          <a:lstStyle/>
          <a:p>
            <a:endParaRPr lang="zh-CN" altLang="en-US">
              <a:solidFill>
                <a:srgbClr val="073E87"/>
              </a:solidFill>
            </a:endParaRPr>
          </a:p>
        </p:txBody>
      </p:sp>
      <p:sp>
        <p:nvSpPr>
          <p:cNvPr id="7" name="灯片编号占位符 6"/>
          <p:cNvSpPr>
            <a:spLocks noGrp="1"/>
          </p:cNvSpPr>
          <p:nvPr>
            <p:ph type="sldNum" sz="quarter" idx="12"/>
          </p:nvPr>
        </p:nvSpPr>
        <p:spPr/>
        <p:txBody>
          <a:bodyPr/>
          <a:lstStyle/>
          <a:p>
            <a:fld id="{04F4DA54-CE4B-447D-B312-D5F832C91BB4}" type="slidenum">
              <a:rPr lang="zh-CN" altLang="en-US" smtClean="0">
                <a:solidFill>
                  <a:srgbClr val="073E87"/>
                </a:solidFill>
              </a:rPr>
              <a:pPr/>
              <a:t>‹#›</a:t>
            </a:fld>
            <a:endParaRPr lang="zh-CN" altLang="en-US">
              <a:solidFill>
                <a:srgbClr val="073E87"/>
              </a:solidFill>
            </a:endParaRPr>
          </a:p>
        </p:txBody>
      </p:sp>
    </p:spTree>
    <p:extLst>
      <p:ext uri="{BB962C8B-B14F-4D97-AF65-F5344CB8AC3E}">
        <p14:creationId xmlns:p14="http://schemas.microsoft.com/office/powerpoint/2010/main" val="305854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2FB081B5-CF23-4899-B3FA-F6EEBDA6D9D7}" type="datetimeFigureOut">
              <a:rPr lang="zh-CN" altLang="en-US" smtClean="0">
                <a:solidFill>
                  <a:srgbClr val="073E87"/>
                </a:solidFill>
              </a:rPr>
              <a:pPr/>
              <a:t>2022/3/21</a:t>
            </a:fld>
            <a:endParaRPr lang="zh-CN" altLang="en-US">
              <a:solidFill>
                <a:srgbClr val="073E87"/>
              </a:solidFill>
            </a:endParaRPr>
          </a:p>
        </p:txBody>
      </p:sp>
      <p:sp>
        <p:nvSpPr>
          <p:cNvPr id="6" name="页脚占位符 5"/>
          <p:cNvSpPr>
            <a:spLocks noGrp="1"/>
          </p:cNvSpPr>
          <p:nvPr>
            <p:ph type="ftr" sz="quarter" idx="11"/>
          </p:nvPr>
        </p:nvSpPr>
        <p:spPr/>
        <p:txBody>
          <a:bodyPr/>
          <a:lstStyle/>
          <a:p>
            <a:endParaRPr lang="zh-CN" altLang="en-US">
              <a:solidFill>
                <a:srgbClr val="073E87"/>
              </a:solidFill>
            </a:endParaRPr>
          </a:p>
        </p:txBody>
      </p:sp>
      <p:sp>
        <p:nvSpPr>
          <p:cNvPr id="7" name="灯片编号占位符 6"/>
          <p:cNvSpPr>
            <a:spLocks noGrp="1"/>
          </p:cNvSpPr>
          <p:nvPr>
            <p:ph type="sldNum" sz="quarter" idx="12"/>
          </p:nvPr>
        </p:nvSpPr>
        <p:spPr/>
        <p:txBody>
          <a:bodyPr/>
          <a:lstStyle/>
          <a:p>
            <a:fld id="{04F4DA54-CE4B-447D-B312-D5F832C91BB4}" type="slidenum">
              <a:rPr lang="zh-CN" altLang="en-US" smtClean="0">
                <a:solidFill>
                  <a:srgbClr val="073E87"/>
                </a:solidFill>
              </a:rPr>
              <a:pPr/>
              <a:t>‹#›</a:t>
            </a:fld>
            <a:endParaRPr lang="zh-CN" altLang="en-US">
              <a:solidFill>
                <a:srgbClr val="073E87"/>
              </a:solidFill>
            </a:endParaRPr>
          </a:p>
        </p:txBody>
      </p:sp>
    </p:spTree>
    <p:extLst>
      <p:ext uri="{BB962C8B-B14F-4D97-AF65-F5344CB8AC3E}">
        <p14:creationId xmlns:p14="http://schemas.microsoft.com/office/powerpoint/2010/main" val="3130984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FB081B5-CF23-4899-B3FA-F6EEBDA6D9D7}" type="datetimeFigureOut">
              <a:rPr lang="zh-CN" altLang="en-US" smtClean="0">
                <a:solidFill>
                  <a:srgbClr val="073E87"/>
                </a:solidFill>
              </a:rPr>
              <a:pPr/>
              <a:t>2022/3/21</a:t>
            </a:fld>
            <a:endParaRPr lang="zh-CN" altLang="en-US">
              <a:solidFill>
                <a:srgbClr val="073E87"/>
              </a:solidFill>
            </a:endParaRPr>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srgbClr val="073E87"/>
              </a:solidFill>
            </a:endParaRPr>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4F4DA54-CE4B-447D-B312-D5F832C91BB4}" type="slidenum">
              <a:rPr lang="zh-CN" altLang="en-US" smtClean="0">
                <a:solidFill>
                  <a:srgbClr val="073E87"/>
                </a:solidFill>
              </a:rPr>
              <a:pPr/>
              <a:t>‹#›</a:t>
            </a:fld>
            <a:endParaRPr lang="zh-CN" altLang="en-US">
              <a:solidFill>
                <a:srgbClr val="073E87"/>
              </a:solidFill>
            </a:endParaRPr>
          </a:p>
        </p:txBody>
      </p:sp>
    </p:spTree>
    <p:extLst>
      <p:ext uri="{BB962C8B-B14F-4D97-AF65-F5344CB8AC3E}">
        <p14:creationId xmlns:p14="http://schemas.microsoft.com/office/powerpoint/2010/main" val="2270926393"/>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 id="2147483808"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D669989D-4831-4E99-B76E-9A53CB0F3A88}" type="datetimeFigureOut">
              <a:rPr lang="zh-CN" altLang="en-US" smtClean="0">
                <a:solidFill>
                  <a:prstClr val="black">
                    <a:tint val="75000"/>
                  </a:prstClr>
                </a:solidFill>
              </a:rPr>
              <a:pPr defTabSz="685800"/>
              <a:t>2022/3/21</a:t>
            </a:fld>
            <a:endParaRPr lang="zh-CN" altLang="en-US">
              <a:solidFill>
                <a:prstClr val="black">
                  <a:tint val="75000"/>
                </a:prstClr>
              </a:solidFill>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EE3F9CDB-1F21-4789-A81E-8FEA25CE194B}" type="slidenum">
              <a:rPr lang="zh-CN" altLang="en-US" smtClean="0">
                <a:solidFill>
                  <a:prstClr val="black">
                    <a:tint val="75000"/>
                  </a:prstClr>
                </a:solidFill>
              </a:rPr>
              <a:pPr defTabSz="685800"/>
              <a:t>‹#›</a:t>
            </a:fld>
            <a:endParaRPr lang="zh-CN" altLang="en-US">
              <a:solidFill>
                <a:prstClr val="black">
                  <a:tint val="75000"/>
                </a:prstClr>
              </a:solidFill>
            </a:endParaRPr>
          </a:p>
        </p:txBody>
      </p:sp>
    </p:spTree>
    <p:extLst>
      <p:ext uri="{BB962C8B-B14F-4D97-AF65-F5344CB8AC3E}">
        <p14:creationId xmlns:p14="http://schemas.microsoft.com/office/powerpoint/2010/main" val="646810905"/>
      </p:ext>
    </p:extLst>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image" Target="../media/image45.png"/><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image" Target="../media/image44.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image" Target="../media/image43.jpeg"/><Relationship Id="rId5" Type="http://schemas.openxmlformats.org/officeDocument/2006/relationships/tags" Target="../tags/tag5.xml"/><Relationship Id="rId10" Type="http://schemas.openxmlformats.org/officeDocument/2006/relationships/notesSlide" Target="../notesSlides/notesSlide10.xml"/><Relationship Id="rId4" Type="http://schemas.openxmlformats.org/officeDocument/2006/relationships/tags" Target="../tags/tag4.xml"/><Relationship Id="rId9"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6.jpeg"/><Relationship Id="rId7" Type="http://schemas.openxmlformats.org/officeDocument/2006/relationships/image" Target="../media/image50.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47.jpeg"/></Relationships>
</file>

<file path=ppt/slides/_rels/slide1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54.jpeg"/><Relationship Id="rId5" Type="http://schemas.openxmlformats.org/officeDocument/2006/relationships/image" Target="../media/image53.jpeg"/><Relationship Id="rId4" Type="http://schemas.openxmlformats.org/officeDocument/2006/relationships/image" Target="../media/image52.jpeg"/></Relationships>
</file>

<file path=ppt/slides/_rels/slide1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56.jpeg"/></Relationships>
</file>

<file path=ppt/slides/_rels/slide15.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1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png"/></Relationships>
</file>

<file path=ppt/slides/_rels/slide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7.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s>
</file>

<file path=ppt/slides/_rels/slide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9.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0418"/>
            <a:ext cx="9144000" cy="5153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组合 1"/>
          <p:cNvGrpSpPr/>
          <p:nvPr/>
        </p:nvGrpSpPr>
        <p:grpSpPr>
          <a:xfrm>
            <a:off x="425253" y="2277472"/>
            <a:ext cx="7570883" cy="3616050"/>
            <a:chOff x="567003" y="3036630"/>
            <a:chExt cx="10094511" cy="4821398"/>
          </a:xfrm>
        </p:grpSpPr>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7003" y="3531140"/>
              <a:ext cx="1817946" cy="1817946"/>
            </a:xfrm>
            <a:prstGeom prst="rect">
              <a:avLst/>
            </a:prstGeom>
          </p:spPr>
        </p:pic>
        <p:pic>
          <p:nvPicPr>
            <p:cNvPr id="7" name="图片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90141" y="3036630"/>
              <a:ext cx="8571373" cy="4821398"/>
            </a:xfrm>
            <a:prstGeom prst="rect">
              <a:avLst/>
            </a:prstGeom>
          </p:spPr>
        </p:pic>
        <p:sp>
          <p:nvSpPr>
            <p:cNvPr id="8" name="文本框 7"/>
            <p:cNvSpPr txBox="1"/>
            <p:nvPr/>
          </p:nvSpPr>
          <p:spPr>
            <a:xfrm>
              <a:off x="2090140" y="3986074"/>
              <a:ext cx="8134318" cy="2646878"/>
            </a:xfrm>
            <a:prstGeom prst="rect">
              <a:avLst/>
            </a:prstGeom>
            <a:noFill/>
          </p:spPr>
          <p:txBody>
            <a:bodyPr wrap="square" rtlCol="0">
              <a:spAutoFit/>
            </a:bodyPr>
            <a:lstStyle/>
            <a:p>
              <a:r>
                <a:rPr lang="zh-CN" altLang="en-US" sz="4000" b="1" dirty="0" smtClean="0">
                  <a:solidFill>
                    <a:schemeClr val="bg1"/>
                  </a:solidFill>
                  <a:effectLst>
                    <a:outerShdw blurRad="38100" dist="38100" dir="2700000" algn="tl">
                      <a:srgbClr val="000000">
                        <a:alpha val="43137"/>
                      </a:srgbClr>
                    </a:outerShdw>
                  </a:effectLst>
                  <a:latin typeface="微软雅黑" pitchFamily="34" charset="-122"/>
                  <a:ea typeface="微软雅黑" pitchFamily="34" charset="-122"/>
                </a:rPr>
                <a:t> 兴</a:t>
              </a:r>
              <a:r>
                <a:rPr lang="zh-CN" altLang="en-US" sz="4000" b="1"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rPr>
                <a:t>之所至，行有所</a:t>
              </a:r>
              <a:r>
                <a:rPr lang="zh-CN" altLang="en-US" sz="4000" b="1" dirty="0" smtClean="0">
                  <a:solidFill>
                    <a:schemeClr val="bg1"/>
                  </a:solidFill>
                  <a:effectLst>
                    <a:outerShdw blurRad="38100" dist="38100" dir="2700000" algn="tl">
                      <a:srgbClr val="000000">
                        <a:alpha val="43137"/>
                      </a:srgbClr>
                    </a:outerShdw>
                  </a:effectLst>
                  <a:latin typeface="微软雅黑" pitchFamily="34" charset="-122"/>
                  <a:ea typeface="微软雅黑" pitchFamily="34" charset="-122"/>
                </a:rPr>
                <a:t>成</a:t>
              </a:r>
              <a:endParaRPr lang="en-US" altLang="zh-CN" sz="4000" b="1" dirty="0" smtClean="0">
                <a:solidFill>
                  <a:schemeClr val="bg1"/>
                </a:solidFill>
                <a:effectLst>
                  <a:outerShdw blurRad="38100" dist="38100" dir="2700000" algn="tl">
                    <a:srgbClr val="000000">
                      <a:alpha val="43137"/>
                    </a:srgbClr>
                  </a:outerShdw>
                </a:effectLst>
                <a:latin typeface="微软雅黑" pitchFamily="34" charset="-122"/>
                <a:ea typeface="微软雅黑" pitchFamily="34" charset="-122"/>
              </a:endParaRPr>
            </a:p>
            <a:p>
              <a:pPr algn="r"/>
              <a:endParaRPr lang="en-US" altLang="zh-CN" sz="2000" b="1"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endParaRPr>
            </a:p>
            <a:p>
              <a:pPr algn="r"/>
              <a:r>
                <a:rPr lang="en-US" altLang="zh-CN" b="1" dirty="0" smtClean="0">
                  <a:solidFill>
                    <a:schemeClr val="bg1"/>
                  </a:solidFill>
                  <a:latin typeface="微软雅黑" pitchFamily="34" charset="-122"/>
                  <a:ea typeface="微软雅黑" pitchFamily="34" charset="-122"/>
                </a:rPr>
                <a:t>——《</a:t>
              </a:r>
              <a:r>
                <a:rPr lang="zh-CN" altLang="en-US" b="1" dirty="0">
                  <a:solidFill>
                    <a:schemeClr val="bg1"/>
                  </a:solidFill>
                  <a:latin typeface="微软雅黑" pitchFamily="34" charset="-122"/>
                  <a:ea typeface="微软雅黑" pitchFamily="34" charset="-122"/>
                </a:rPr>
                <a:t>新未来</a:t>
              </a:r>
              <a:r>
                <a:rPr lang="en-US" altLang="zh-CN" b="1" dirty="0">
                  <a:solidFill>
                    <a:schemeClr val="bg1"/>
                  </a:solidFill>
                  <a:latin typeface="微软雅黑" pitchFamily="34" charset="-122"/>
                  <a:ea typeface="微软雅黑" pitchFamily="34" charset="-122"/>
                </a:rPr>
                <a:t>》</a:t>
              </a:r>
              <a:r>
                <a:rPr lang="zh-CN" altLang="en-US" b="1" dirty="0">
                  <a:solidFill>
                    <a:schemeClr val="bg1"/>
                  </a:solidFill>
                  <a:latin typeface="微软雅黑" pitchFamily="34" charset="-122"/>
                  <a:ea typeface="微软雅黑" pitchFamily="34" charset="-122"/>
                </a:rPr>
                <a:t>的有效使用</a:t>
              </a:r>
              <a:r>
                <a:rPr lang="en-US" altLang="zh-CN" sz="4000" dirty="0">
                  <a:latin typeface="微软雅黑" pitchFamily="34" charset="-122"/>
                  <a:ea typeface="微软雅黑" pitchFamily="34" charset="-122"/>
                </a:rPr>
                <a:t/>
              </a:r>
              <a:br>
                <a:rPr lang="en-US" altLang="zh-CN" sz="4000" dirty="0">
                  <a:latin typeface="微软雅黑" pitchFamily="34" charset="-122"/>
                  <a:ea typeface="微软雅黑" pitchFamily="34" charset="-122"/>
                </a:rPr>
              </a:br>
              <a:endParaRPr lang="zh-CN" altLang="en-US" sz="4500" dirty="0">
                <a:solidFill>
                  <a:schemeClr val="bg1"/>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6768761" y="5959882"/>
              <a:ext cx="3743729" cy="451405"/>
            </a:xfrm>
            <a:prstGeom prst="rect">
              <a:avLst/>
            </a:prstGeom>
            <a:noFill/>
          </p:spPr>
          <p:txBody>
            <a:bodyPr wrap="square"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分享</a:t>
              </a:r>
              <a:r>
                <a:rPr lang="zh-CN" altLang="en-US" sz="1600" dirty="0" smtClean="0">
                  <a:solidFill>
                    <a:schemeClr val="bg1"/>
                  </a:solidFill>
                  <a:latin typeface="微软雅黑" panose="020B0503020204020204" pitchFamily="34" charset="-122"/>
                  <a:ea typeface="微软雅黑" panose="020B0503020204020204" pitchFamily="34" charset="-122"/>
                </a:rPr>
                <a:t>人：文华学院  李玲</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25497467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Documents\Tencent Files\3616912\Image\Group2\21\TT\21TT7IR92BG{}V0`QC7)M_B.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085942" y="1188387"/>
            <a:ext cx="3564731" cy="3564732"/>
          </a:xfrm>
          <a:prstGeom prst="rect">
            <a:avLst/>
          </a:prstGeom>
          <a:noFill/>
          <a:extLst>
            <a:ext uri="{909E8E84-426E-40DD-AFC4-6F175D3DCCD1}">
              <a14:hiddenFill xmlns:a14="http://schemas.microsoft.com/office/drawing/2010/main">
                <a:solidFill>
                  <a:srgbClr val="FFFFFF"/>
                </a:solidFill>
              </a14:hiddenFill>
            </a:ext>
          </a:extLst>
        </p:spPr>
      </p:pic>
      <p:sp>
        <p:nvSpPr>
          <p:cNvPr id="6" name="MH_Other_5"/>
          <p:cNvSpPr>
            <a:spLocks noChangeArrowheads="1"/>
          </p:cNvSpPr>
          <p:nvPr>
            <p:custDataLst>
              <p:tags r:id="rId1"/>
            </p:custDataLst>
          </p:nvPr>
        </p:nvSpPr>
        <p:spPr bwMode="auto">
          <a:xfrm>
            <a:off x="1105059" y="3051624"/>
            <a:ext cx="1117685" cy="634290"/>
          </a:xfrm>
          <a:prstGeom prst="ellipse">
            <a:avLst/>
          </a:prstGeom>
          <a:solidFill>
            <a:srgbClr val="7F64A2"/>
          </a:solidFill>
          <a:ln w="25400">
            <a:solidFill>
              <a:schemeClr val="bg1"/>
            </a:solidFill>
            <a:round/>
          </a:ln>
        </p:spPr>
        <p:txBody>
          <a:bodyPr lIns="91438" tIns="45719" rIns="91438" bIns="45719"/>
          <a:lstStyle/>
          <a:p>
            <a:pPr>
              <a:lnSpc>
                <a:spcPct val="95000"/>
              </a:lnSpc>
              <a:spcBef>
                <a:spcPct val="50000"/>
              </a:spcBef>
              <a:spcAft>
                <a:spcPct val="35000"/>
              </a:spcAft>
              <a:buClr>
                <a:srgbClr val="678BA8"/>
              </a:buClr>
            </a:pPr>
            <a:r>
              <a:rPr lang="en-US" altLang="zh-TW" sz="1500" b="1" dirty="0">
                <a:solidFill>
                  <a:schemeClr val="bg1"/>
                </a:solidFill>
                <a:latin typeface="Times New Roman" panose="02020603050405020304" pitchFamily="18" charset="0"/>
                <a:ea typeface="Microsoft JhengHei" panose="020B0604030504040204" pitchFamily="34" charset="-120"/>
                <a:cs typeface="Times New Roman" panose="02020603050405020304" pitchFamily="18" charset="0"/>
              </a:rPr>
              <a:t>Food culture</a:t>
            </a:r>
          </a:p>
        </p:txBody>
      </p:sp>
      <p:sp>
        <p:nvSpPr>
          <p:cNvPr id="7" name="MH_Other_4"/>
          <p:cNvSpPr>
            <a:spLocks noChangeArrowheads="1"/>
          </p:cNvSpPr>
          <p:nvPr>
            <p:custDataLst>
              <p:tags r:id="rId2"/>
            </p:custDataLst>
          </p:nvPr>
        </p:nvSpPr>
        <p:spPr bwMode="auto">
          <a:xfrm>
            <a:off x="1952779" y="1037487"/>
            <a:ext cx="1280160" cy="1027748"/>
          </a:xfrm>
          <a:prstGeom prst="ellipse">
            <a:avLst/>
          </a:prstGeom>
          <a:solidFill>
            <a:srgbClr val="00A89A"/>
          </a:solidFill>
        </p:spPr>
        <p:style>
          <a:lnRef idx="3">
            <a:schemeClr val="lt1"/>
          </a:lnRef>
          <a:fillRef idx="1">
            <a:schemeClr val="accent3"/>
          </a:fillRef>
          <a:effectRef idx="1">
            <a:schemeClr val="accent3"/>
          </a:effectRef>
          <a:fontRef idx="minor">
            <a:schemeClr val="lt1"/>
          </a:fontRef>
        </p:style>
        <p:txBody>
          <a:bodyPr lIns="68580" tIns="34290" rIns="68580" bIns="34290"/>
          <a:lstStyle/>
          <a:p>
            <a:pPr algn="ctr">
              <a:lnSpc>
                <a:spcPct val="95000"/>
              </a:lnSpc>
              <a:spcBef>
                <a:spcPct val="50000"/>
              </a:spcBef>
              <a:spcAft>
                <a:spcPct val="35000"/>
              </a:spcAft>
              <a:buClr>
                <a:srgbClr val="678BA8"/>
              </a:buClr>
            </a:pPr>
            <a:r>
              <a:rPr lang="en-US" altLang="zh-TW" sz="1500" b="1" dirty="0">
                <a:solidFill>
                  <a:schemeClr val="bg1"/>
                </a:solidFill>
                <a:latin typeface="Times New Roman" panose="02020603050405020304" pitchFamily="18" charset="0"/>
                <a:ea typeface="Microsoft JhengHei" panose="020B0604030504040204" pitchFamily="34" charset="-120"/>
                <a:cs typeface="Times New Roman" panose="02020603050405020304" pitchFamily="18" charset="0"/>
              </a:rPr>
              <a:t>Eight </a:t>
            </a:r>
            <a:r>
              <a:rPr lang="en-US" altLang="zh-TW" sz="1500" b="1" dirty="0" smtClean="0">
                <a:solidFill>
                  <a:schemeClr val="bg1"/>
                </a:solidFill>
                <a:latin typeface="Times New Roman" panose="02020603050405020304" pitchFamily="18" charset="0"/>
                <a:ea typeface="Microsoft JhengHei" panose="020B0604030504040204" pitchFamily="34" charset="-120"/>
                <a:cs typeface="Times New Roman" panose="02020603050405020304" pitchFamily="18" charset="0"/>
              </a:rPr>
              <a:t>Cuisines</a:t>
            </a:r>
            <a:endParaRPr lang="en-US" altLang="zh-TW" sz="1500" b="1" dirty="0">
              <a:solidFill>
                <a:schemeClr val="bg1"/>
              </a:solidFill>
              <a:latin typeface="Times New Roman" panose="02020603050405020304" pitchFamily="18" charset="0"/>
              <a:ea typeface="Microsoft JhengHei" panose="020B0604030504040204" pitchFamily="34" charset="-120"/>
              <a:cs typeface="Times New Roman" panose="02020603050405020304" pitchFamily="18" charset="0"/>
            </a:endParaRPr>
          </a:p>
        </p:txBody>
      </p:sp>
      <p:sp>
        <p:nvSpPr>
          <p:cNvPr id="8" name="MH_Other_3"/>
          <p:cNvSpPr>
            <a:spLocks noChangeArrowheads="1"/>
          </p:cNvSpPr>
          <p:nvPr>
            <p:custDataLst>
              <p:tags r:id="rId3"/>
            </p:custDataLst>
          </p:nvPr>
        </p:nvSpPr>
        <p:spPr bwMode="auto">
          <a:xfrm>
            <a:off x="1309912" y="2144052"/>
            <a:ext cx="1285741" cy="776081"/>
          </a:xfrm>
          <a:prstGeom prst="ellipse">
            <a:avLst/>
          </a:prstGeom>
          <a:solidFill>
            <a:srgbClr val="F67723"/>
          </a:solidFill>
          <a:ln w="25400">
            <a:solidFill>
              <a:schemeClr val="bg1"/>
            </a:solidFill>
            <a:round/>
          </a:ln>
        </p:spPr>
        <p:txBody>
          <a:bodyPr lIns="91438" tIns="45719" rIns="91438" bIns="45719"/>
          <a:lstStyle/>
          <a:p>
            <a:pPr>
              <a:lnSpc>
                <a:spcPct val="95000"/>
              </a:lnSpc>
              <a:spcBef>
                <a:spcPct val="50000"/>
              </a:spcBef>
              <a:spcAft>
                <a:spcPct val="35000"/>
              </a:spcAft>
              <a:buClr>
                <a:srgbClr val="678BA8"/>
              </a:buClr>
            </a:pPr>
            <a:endParaRPr lang="en-US" altLang="zh-CN" sz="1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sym typeface="+mn-ea"/>
            </a:endParaRPr>
          </a:p>
          <a:p>
            <a:pPr>
              <a:lnSpc>
                <a:spcPct val="95000"/>
              </a:lnSpc>
              <a:spcBef>
                <a:spcPct val="50000"/>
              </a:spcBef>
              <a:spcAft>
                <a:spcPct val="35000"/>
              </a:spcAft>
              <a:buClr>
                <a:srgbClr val="678BA8"/>
              </a:buClr>
            </a:pPr>
            <a:r>
              <a:rPr lang="en-US" altLang="zh-CN" sz="15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sym typeface="+mn-ea"/>
              </a:rPr>
              <a:t>Typical dishes</a:t>
            </a:r>
          </a:p>
        </p:txBody>
      </p:sp>
      <p:sp>
        <p:nvSpPr>
          <p:cNvPr id="9" name="MH_Other_2"/>
          <p:cNvSpPr>
            <a:spLocks noChangeArrowheads="1"/>
          </p:cNvSpPr>
          <p:nvPr>
            <p:custDataLst>
              <p:tags r:id="rId4"/>
            </p:custDataLst>
          </p:nvPr>
        </p:nvSpPr>
        <p:spPr bwMode="auto">
          <a:xfrm>
            <a:off x="3232939" y="510728"/>
            <a:ext cx="1200626" cy="958215"/>
          </a:xfrm>
          <a:prstGeom prst="ellipse">
            <a:avLst/>
          </a:prstGeom>
          <a:solidFill>
            <a:srgbClr val="FFC000"/>
          </a:solidFill>
        </p:spPr>
        <p:style>
          <a:lnRef idx="3">
            <a:schemeClr val="lt1"/>
          </a:lnRef>
          <a:fillRef idx="1">
            <a:schemeClr val="accent2"/>
          </a:fillRef>
          <a:effectRef idx="1">
            <a:schemeClr val="accent2"/>
          </a:effectRef>
          <a:fontRef idx="minor">
            <a:schemeClr val="lt1"/>
          </a:fontRef>
        </p:style>
        <p:txBody>
          <a:bodyPr lIns="68580" tIns="34290" rIns="68580" bIns="34290"/>
          <a:lstStyle/>
          <a:p>
            <a:pPr>
              <a:lnSpc>
                <a:spcPct val="95000"/>
              </a:lnSpc>
              <a:spcBef>
                <a:spcPct val="50000"/>
              </a:spcBef>
              <a:spcAft>
                <a:spcPct val="35000"/>
              </a:spcAft>
              <a:buClr>
                <a:srgbClr val="678BA8"/>
              </a:buClr>
            </a:pPr>
            <a:r>
              <a:rPr lang="en-US" altLang="zh-TW" sz="1500" b="1" dirty="0">
                <a:solidFill>
                  <a:schemeClr val="bg1"/>
                </a:solidFill>
                <a:latin typeface="Times New Roman" panose="02020603050405020304" pitchFamily="18" charset="0"/>
                <a:ea typeface="Microsoft JhengHei" panose="020B0604030504040204" pitchFamily="34" charset="-120"/>
                <a:cs typeface="Times New Roman" panose="02020603050405020304" pitchFamily="18" charset="0"/>
              </a:rPr>
              <a:t>Cooking methods </a:t>
            </a:r>
          </a:p>
        </p:txBody>
      </p:sp>
      <p:sp>
        <p:nvSpPr>
          <p:cNvPr id="10" name="MH_Other_7"/>
          <p:cNvSpPr>
            <a:spLocks noChangeArrowheads="1"/>
          </p:cNvSpPr>
          <p:nvPr>
            <p:custDataLst>
              <p:tags r:id="rId5"/>
            </p:custDataLst>
          </p:nvPr>
        </p:nvSpPr>
        <p:spPr bwMode="auto">
          <a:xfrm>
            <a:off x="5406000" y="3209643"/>
            <a:ext cx="1532357" cy="782744"/>
          </a:xfrm>
          <a:prstGeom prst="ellipse">
            <a:avLst/>
          </a:prstGeom>
          <a:solidFill>
            <a:srgbClr val="92D050"/>
          </a:solidFill>
          <a:ln w="25400">
            <a:solidFill>
              <a:schemeClr val="bg1"/>
            </a:solidFill>
            <a:round/>
          </a:ln>
        </p:spPr>
        <p:txBody>
          <a:bodyPr lIns="91438" tIns="45719" rIns="91438" bIns="45719"/>
          <a:lstStyle/>
          <a:p>
            <a:pPr algn="ctr">
              <a:lnSpc>
                <a:spcPct val="95000"/>
              </a:lnSpc>
              <a:spcBef>
                <a:spcPct val="50000"/>
              </a:spcBef>
              <a:spcAft>
                <a:spcPct val="35000"/>
              </a:spcAft>
              <a:buClr>
                <a:srgbClr val="678BA8"/>
              </a:buClr>
            </a:pPr>
            <a:r>
              <a:rPr lang="en-US" altLang="zh-TW" b="1" dirty="0">
                <a:solidFill>
                  <a:schemeClr val="bg1"/>
                </a:solidFill>
                <a:latin typeface="Times New Roman" panose="02020603050405020304" pitchFamily="18" charset="0"/>
                <a:ea typeface="Microsoft JhengHei" panose="020B0604030504040204" pitchFamily="34" charset="-120"/>
                <a:cs typeface="Times New Roman" panose="02020603050405020304" pitchFamily="18" charset="0"/>
                <a:sym typeface="+mn-ea"/>
              </a:rPr>
              <a:t> Five tastes</a:t>
            </a:r>
            <a:endParaRPr lang="en-US" altLang="zh-TW" b="1" dirty="0">
              <a:solidFill>
                <a:schemeClr val="bg1"/>
              </a:solidFill>
              <a:latin typeface="Times New Roman" panose="02020603050405020304" pitchFamily="18" charset="0"/>
              <a:ea typeface="Microsoft JhengHei" panose="020B0604030504040204" pitchFamily="34" charset="-120"/>
              <a:cs typeface="Times New Roman" panose="02020603050405020304" pitchFamily="18" charset="0"/>
            </a:endParaRPr>
          </a:p>
        </p:txBody>
      </p:sp>
      <p:sp>
        <p:nvSpPr>
          <p:cNvPr id="11" name="MH_Other_8"/>
          <p:cNvSpPr>
            <a:spLocks noChangeArrowheads="1"/>
          </p:cNvSpPr>
          <p:nvPr>
            <p:custDataLst>
              <p:tags r:id="rId6"/>
            </p:custDataLst>
          </p:nvPr>
        </p:nvSpPr>
        <p:spPr bwMode="auto">
          <a:xfrm>
            <a:off x="5446140" y="2532091"/>
            <a:ext cx="1609637" cy="616449"/>
          </a:xfrm>
          <a:prstGeom prst="ellipse">
            <a:avLst/>
          </a:prstGeom>
          <a:solidFill>
            <a:srgbClr val="00BCA8"/>
          </a:solidFill>
        </p:spPr>
        <p:style>
          <a:lnRef idx="3">
            <a:schemeClr val="lt1"/>
          </a:lnRef>
          <a:fillRef idx="1">
            <a:schemeClr val="accent6"/>
          </a:fillRef>
          <a:effectRef idx="1">
            <a:schemeClr val="accent6"/>
          </a:effectRef>
          <a:fontRef idx="minor">
            <a:schemeClr val="lt1"/>
          </a:fontRef>
        </p:style>
        <p:txBody>
          <a:bodyPr lIns="68580" tIns="34290" rIns="68580" bIns="34290"/>
          <a:lstStyle/>
          <a:p>
            <a:pPr>
              <a:lnSpc>
                <a:spcPct val="95000"/>
              </a:lnSpc>
              <a:spcBef>
                <a:spcPct val="50000"/>
              </a:spcBef>
              <a:spcAft>
                <a:spcPct val="35000"/>
              </a:spcAft>
              <a:buClr>
                <a:srgbClr val="678BA8"/>
              </a:buClr>
            </a:pPr>
            <a:r>
              <a:rPr lang="en-US" altLang="zh-TW" sz="1500" b="1" dirty="0">
                <a:solidFill>
                  <a:schemeClr val="bg1"/>
                </a:solidFill>
                <a:latin typeface="Times New Roman" panose="02020603050405020304" pitchFamily="18" charset="0"/>
                <a:ea typeface="Microsoft JhengHei" panose="020B0604030504040204" pitchFamily="34" charset="-120"/>
                <a:cs typeface="Times New Roman" panose="02020603050405020304" pitchFamily="18" charset="0"/>
              </a:rPr>
              <a:t>Seasonings</a:t>
            </a:r>
          </a:p>
        </p:txBody>
      </p:sp>
      <p:sp>
        <p:nvSpPr>
          <p:cNvPr id="12" name="MH_Other_8"/>
          <p:cNvSpPr>
            <a:spLocks noChangeArrowheads="1"/>
          </p:cNvSpPr>
          <p:nvPr>
            <p:custDataLst>
              <p:tags r:id="rId7"/>
            </p:custDataLst>
          </p:nvPr>
        </p:nvSpPr>
        <p:spPr bwMode="auto">
          <a:xfrm>
            <a:off x="5177295" y="1637291"/>
            <a:ext cx="1651266" cy="807720"/>
          </a:xfrm>
          <a:prstGeom prst="ellipse">
            <a:avLst/>
          </a:prstGeom>
          <a:solidFill>
            <a:schemeClr val="tx2">
              <a:lumMod val="40000"/>
              <a:lumOff val="60000"/>
            </a:schemeClr>
          </a:solidFill>
        </p:spPr>
        <p:style>
          <a:lnRef idx="3">
            <a:schemeClr val="lt1"/>
          </a:lnRef>
          <a:fillRef idx="1">
            <a:schemeClr val="accent6"/>
          </a:fillRef>
          <a:effectRef idx="1">
            <a:schemeClr val="accent6"/>
          </a:effectRef>
          <a:fontRef idx="minor">
            <a:schemeClr val="lt1"/>
          </a:fontRef>
        </p:style>
        <p:txBody>
          <a:bodyPr lIns="68580" tIns="34290" rIns="68580" bIns="34290"/>
          <a:lstStyle/>
          <a:p>
            <a:pPr>
              <a:lnSpc>
                <a:spcPct val="95000"/>
              </a:lnSpc>
              <a:spcBef>
                <a:spcPct val="50000"/>
              </a:spcBef>
              <a:spcAft>
                <a:spcPct val="35000"/>
              </a:spcAft>
              <a:buClr>
                <a:srgbClr val="678BA8"/>
              </a:buClr>
            </a:pPr>
            <a:r>
              <a:rPr lang="en-US" altLang="zh-TW" sz="1500" b="1" dirty="0">
                <a:solidFill>
                  <a:schemeClr val="bg1"/>
                </a:solidFill>
                <a:latin typeface="Times New Roman" panose="02020603050405020304" pitchFamily="18" charset="0"/>
                <a:ea typeface="Microsoft JhengHei" panose="020B0604030504040204" pitchFamily="34" charset="-120"/>
                <a:cs typeface="Times New Roman" panose="02020603050405020304" pitchFamily="18" charset="0"/>
              </a:rPr>
              <a:t>Processing</a:t>
            </a:r>
          </a:p>
        </p:txBody>
      </p:sp>
      <p:sp>
        <p:nvSpPr>
          <p:cNvPr id="13" name="MH_Other_8"/>
          <p:cNvSpPr>
            <a:spLocks noChangeArrowheads="1"/>
          </p:cNvSpPr>
          <p:nvPr>
            <p:custDataLst>
              <p:tags r:id="rId8"/>
            </p:custDataLst>
          </p:nvPr>
        </p:nvSpPr>
        <p:spPr bwMode="auto">
          <a:xfrm>
            <a:off x="5004374" y="612853"/>
            <a:ext cx="1824191" cy="807720"/>
          </a:xfrm>
          <a:prstGeom prst="ellipse">
            <a:avLst/>
          </a:prstGeom>
          <a:solidFill>
            <a:srgbClr val="E98FE9"/>
          </a:solidFill>
        </p:spPr>
        <p:style>
          <a:lnRef idx="3">
            <a:schemeClr val="lt1"/>
          </a:lnRef>
          <a:fillRef idx="1">
            <a:schemeClr val="accent6"/>
          </a:fillRef>
          <a:effectRef idx="1">
            <a:schemeClr val="accent6"/>
          </a:effectRef>
          <a:fontRef idx="minor">
            <a:schemeClr val="lt1"/>
          </a:fontRef>
        </p:style>
        <p:txBody>
          <a:bodyPr lIns="68580" tIns="34290" rIns="68580" bIns="34290"/>
          <a:lstStyle/>
          <a:p>
            <a:pPr>
              <a:lnSpc>
                <a:spcPct val="95000"/>
              </a:lnSpc>
              <a:spcBef>
                <a:spcPct val="50000"/>
              </a:spcBef>
              <a:spcAft>
                <a:spcPct val="35000"/>
              </a:spcAft>
              <a:buClr>
                <a:srgbClr val="678BA8"/>
              </a:buClr>
            </a:pPr>
            <a:r>
              <a:rPr lang="en-US" altLang="zh-TW" sz="1500" b="1" dirty="0">
                <a:solidFill>
                  <a:schemeClr val="bg1"/>
                </a:solidFill>
                <a:latin typeface="Times New Roman" panose="02020603050405020304" pitchFamily="18" charset="0"/>
                <a:ea typeface="Microsoft JhengHei" panose="020B0604030504040204" pitchFamily="34" charset="-120"/>
                <a:cs typeface="Times New Roman" panose="02020603050405020304" pitchFamily="18" charset="0"/>
              </a:rPr>
              <a:t>Ingredient</a:t>
            </a:r>
            <a:r>
              <a:rPr lang="en-US" altLang="zh-CN" sz="1500" b="1" dirty="0">
                <a:solidFill>
                  <a:schemeClr val="bg1"/>
                </a:solidFill>
                <a:latin typeface="Times New Roman" panose="02020603050405020304" pitchFamily="18" charset="0"/>
                <a:ea typeface="Microsoft JhengHei" panose="020B0604030504040204" pitchFamily="34" charset="-120"/>
                <a:cs typeface="Times New Roman" panose="02020603050405020304" pitchFamily="18" charset="0"/>
              </a:rPr>
              <a:t>s</a:t>
            </a:r>
            <a:endParaRPr lang="en-US" altLang="zh-TW" sz="1500" b="1" dirty="0">
              <a:solidFill>
                <a:schemeClr val="bg1"/>
              </a:solidFill>
              <a:latin typeface="Times New Roman" panose="02020603050405020304" pitchFamily="18" charset="0"/>
              <a:ea typeface="Microsoft JhengHei" panose="020B0604030504040204" pitchFamily="34" charset="-120"/>
              <a:cs typeface="Times New Roman" panose="02020603050405020304" pitchFamily="18" charset="0"/>
            </a:endParaRPr>
          </a:p>
        </p:txBody>
      </p:sp>
      <p:sp>
        <p:nvSpPr>
          <p:cNvPr id="14" name="矩形 13"/>
          <p:cNvSpPr/>
          <p:nvPr/>
        </p:nvSpPr>
        <p:spPr>
          <a:xfrm>
            <a:off x="352388" y="939007"/>
            <a:ext cx="1733550" cy="1131077"/>
          </a:xfrm>
          <a:prstGeom prst="rect">
            <a:avLst/>
          </a:prstGeom>
        </p:spPr>
        <p:txBody>
          <a:bodyPr wrap="square" lIns="91438" tIns="45719" rIns="91438" bIns="45719">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50000"/>
              </a:lnSpc>
            </a:pPr>
            <a:r>
              <a:rPr lang="en-US" sz="1500" b="1" kern="0" dirty="0">
                <a:latin typeface="Times New Roman" panose="02020603050405020304" pitchFamily="18" charset="0"/>
                <a:ea typeface="黑体" panose="02010609060101010101" pitchFamily="49" charset="-122"/>
                <a:cs typeface="Times New Roman" panose="02020603050405020304" pitchFamily="18" charset="0"/>
              </a:rPr>
              <a:t>Shandong Cuisine, Zhejiang Cuisine, Jiangsu Cuisine...</a:t>
            </a:r>
            <a:endParaRPr lang="en-US" altLang="en-US" sz="1500" b="1" kern="0"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15" name="矩形 14"/>
          <p:cNvSpPr/>
          <p:nvPr/>
        </p:nvSpPr>
        <p:spPr>
          <a:xfrm>
            <a:off x="3211061" y="875787"/>
            <a:ext cx="1781651" cy="1131077"/>
          </a:xfrm>
          <a:prstGeom prst="rect">
            <a:avLst/>
          </a:prstGeom>
        </p:spPr>
        <p:txBody>
          <a:bodyPr wrap="square" lIns="91438" tIns="45719" rIns="91438" bIns="45719">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50000"/>
              </a:lnSpc>
            </a:pPr>
            <a:r>
              <a:rPr lang="en-US" sz="1500" b="1" kern="0" dirty="0">
                <a:latin typeface="Times New Roman" panose="02020603050405020304" pitchFamily="18" charset="0"/>
                <a:ea typeface="黑体" panose="02010609060101010101" pitchFamily="49" charset="-122"/>
                <a:cs typeface="Times New Roman" panose="02020603050405020304" pitchFamily="18" charset="0"/>
              </a:rPr>
              <a:t>stir-fry, pan-fry</a:t>
            </a:r>
            <a:r>
              <a:rPr lang="en-US" altLang="zh-CN" sz="1500" b="1" kern="0" dirty="0">
                <a:latin typeface="Times New Roman" panose="02020603050405020304" pitchFamily="18" charset="0"/>
                <a:ea typeface="黑体" panose="02010609060101010101" pitchFamily="49" charset="-122"/>
                <a:cs typeface="Times New Roman" panose="02020603050405020304" pitchFamily="18" charset="0"/>
              </a:rPr>
              <a:t>, </a:t>
            </a:r>
            <a:r>
              <a:rPr lang="en-US" sz="1500" b="1" kern="0" dirty="0">
                <a:latin typeface="Times New Roman" panose="02020603050405020304" pitchFamily="18" charset="0"/>
                <a:ea typeface="黑体" panose="02010609060101010101" pitchFamily="49" charset="-122"/>
                <a:cs typeface="Times New Roman" panose="02020603050405020304" pitchFamily="18" charset="0"/>
              </a:rPr>
              <a:t>deep-fry</a:t>
            </a:r>
            <a:r>
              <a:rPr lang="en-US" altLang="zh-CN" sz="1500" b="1" kern="0" dirty="0">
                <a:latin typeface="Times New Roman" panose="02020603050405020304" pitchFamily="18" charset="0"/>
                <a:ea typeface="黑体" panose="02010609060101010101" pitchFamily="49" charset="-122"/>
                <a:cs typeface="Times New Roman" panose="02020603050405020304" pitchFamily="18" charset="0"/>
              </a:rPr>
              <a:t>, </a:t>
            </a:r>
            <a:r>
              <a:rPr lang="en-US" sz="1500" b="1" kern="0" dirty="0">
                <a:latin typeface="Times New Roman" panose="02020603050405020304" pitchFamily="18" charset="0"/>
                <a:ea typeface="黑体" panose="02010609060101010101" pitchFamily="49" charset="-122"/>
                <a:cs typeface="Times New Roman" panose="02020603050405020304" pitchFamily="18" charset="0"/>
              </a:rPr>
              <a:t>stew, braise...</a:t>
            </a:r>
          </a:p>
        </p:txBody>
      </p:sp>
      <p:sp>
        <p:nvSpPr>
          <p:cNvPr id="16" name="矩形 15"/>
          <p:cNvSpPr/>
          <p:nvPr/>
        </p:nvSpPr>
        <p:spPr>
          <a:xfrm>
            <a:off x="5968103" y="3943109"/>
            <a:ext cx="3058478" cy="438580"/>
          </a:xfrm>
          <a:prstGeom prst="rect">
            <a:avLst/>
          </a:prstGeom>
        </p:spPr>
        <p:txBody>
          <a:bodyPr wrap="square" lIns="91438" tIns="45719" rIns="91438" bIns="45719">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50000"/>
              </a:lnSpc>
            </a:pPr>
            <a:r>
              <a:rPr lang="en-US" altLang="zh-CN" sz="1500" b="1" kern="0" dirty="0">
                <a:latin typeface="Times New Roman" panose="02020603050405020304" pitchFamily="18" charset="0"/>
                <a:ea typeface="黑体" panose="02010609060101010101" pitchFamily="49" charset="-122"/>
                <a:cs typeface="Times New Roman" panose="02020603050405020304" pitchFamily="18" charset="0"/>
              </a:rPr>
              <a:t>sour</a:t>
            </a:r>
            <a:r>
              <a:rPr lang="en-US" sz="1500" b="1" kern="0" dirty="0">
                <a:latin typeface="Times New Roman" panose="02020603050405020304" pitchFamily="18" charset="0"/>
                <a:ea typeface="黑体" panose="02010609060101010101" pitchFamily="49" charset="-122"/>
                <a:cs typeface="Times New Roman" panose="02020603050405020304" pitchFamily="18" charset="0"/>
              </a:rPr>
              <a:t>, sweet, bitter, spicy, salty</a:t>
            </a:r>
          </a:p>
        </p:txBody>
      </p:sp>
      <p:sp>
        <p:nvSpPr>
          <p:cNvPr id="17" name="矩形 16"/>
          <p:cNvSpPr/>
          <p:nvPr/>
        </p:nvSpPr>
        <p:spPr>
          <a:xfrm>
            <a:off x="5409114" y="2751463"/>
            <a:ext cx="3058478" cy="438580"/>
          </a:xfrm>
          <a:prstGeom prst="rect">
            <a:avLst/>
          </a:prstGeom>
        </p:spPr>
        <p:txBody>
          <a:bodyPr wrap="square" lIns="91438" tIns="45719" rIns="91438" bIns="45719">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50000"/>
              </a:lnSpc>
            </a:pPr>
            <a:r>
              <a:rPr lang="en-US" sz="1500" b="1" kern="0" dirty="0">
                <a:latin typeface="Times New Roman" panose="02020603050405020304" pitchFamily="18" charset="0"/>
                <a:ea typeface="黑体" panose="02010609060101010101" pitchFamily="49" charset="-122"/>
                <a:cs typeface="Times New Roman" panose="02020603050405020304" pitchFamily="18" charset="0"/>
              </a:rPr>
              <a:t>chilies, peppercorns, sugar…</a:t>
            </a:r>
          </a:p>
        </p:txBody>
      </p:sp>
      <p:sp>
        <p:nvSpPr>
          <p:cNvPr id="18" name="矩形 17"/>
          <p:cNvSpPr/>
          <p:nvPr/>
        </p:nvSpPr>
        <p:spPr>
          <a:xfrm>
            <a:off x="5299322" y="1936535"/>
            <a:ext cx="3058478" cy="438580"/>
          </a:xfrm>
          <a:prstGeom prst="rect">
            <a:avLst/>
          </a:prstGeom>
        </p:spPr>
        <p:txBody>
          <a:bodyPr wrap="square" lIns="91438" tIns="45719" rIns="91438" bIns="45719">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50000"/>
              </a:lnSpc>
            </a:pPr>
            <a:r>
              <a:rPr lang="en-US" sz="1500" b="1" kern="0" dirty="0">
                <a:latin typeface="Times New Roman" panose="02020603050405020304" pitchFamily="18" charset="0"/>
                <a:ea typeface="黑体" panose="02010609060101010101" pitchFamily="49" charset="-122"/>
                <a:cs typeface="Times New Roman" panose="02020603050405020304" pitchFamily="18" charset="0"/>
              </a:rPr>
              <a:t>chop, slice, shred…</a:t>
            </a:r>
          </a:p>
        </p:txBody>
      </p:sp>
      <p:sp>
        <p:nvSpPr>
          <p:cNvPr id="19" name="矩形 18"/>
          <p:cNvSpPr/>
          <p:nvPr/>
        </p:nvSpPr>
        <p:spPr>
          <a:xfrm>
            <a:off x="5177294" y="923581"/>
            <a:ext cx="3058478" cy="438580"/>
          </a:xfrm>
          <a:prstGeom prst="rect">
            <a:avLst/>
          </a:prstGeom>
        </p:spPr>
        <p:txBody>
          <a:bodyPr wrap="square" lIns="91438" tIns="45719" rIns="91438" bIns="45719">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50000"/>
              </a:lnSpc>
            </a:pPr>
            <a:r>
              <a:rPr lang="en-US" sz="1500" b="1" kern="0" dirty="0">
                <a:latin typeface="Times New Roman" panose="02020603050405020304" pitchFamily="18" charset="0"/>
                <a:ea typeface="黑体" panose="02010609060101010101" pitchFamily="49" charset="-122"/>
                <a:cs typeface="Times New Roman" panose="02020603050405020304" pitchFamily="18" charset="0"/>
              </a:rPr>
              <a:t>pork, beef, mutton,…</a:t>
            </a:r>
          </a:p>
        </p:txBody>
      </p:sp>
      <p:sp>
        <p:nvSpPr>
          <p:cNvPr id="20" name="矩形 19"/>
          <p:cNvSpPr/>
          <p:nvPr/>
        </p:nvSpPr>
        <p:spPr>
          <a:xfrm>
            <a:off x="2942038" y="42423"/>
            <a:ext cx="6052130" cy="400108"/>
          </a:xfrm>
          <a:prstGeom prst="rect">
            <a:avLst/>
          </a:prstGeom>
        </p:spPr>
        <p:txBody>
          <a:bodyPr wrap="square" lIns="91438" tIns="45719" rIns="91438" bIns="45719">
            <a:spAutoFit/>
          </a:bodyPr>
          <a:lstStyle/>
          <a:p>
            <a:r>
              <a:rPr lang="zh-CN" altLang="en-US" sz="2000" b="1" dirty="0" smtClean="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教师设计脚手架，帮助学生完成任务</a:t>
            </a:r>
            <a:endParaRPr lang="zh-CN" altLang="en-US"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2" name="文本框 21"/>
          <p:cNvSpPr txBox="1"/>
          <p:nvPr/>
        </p:nvSpPr>
        <p:spPr>
          <a:xfrm>
            <a:off x="92641" y="3949"/>
            <a:ext cx="477611" cy="438582"/>
          </a:xfrm>
          <a:prstGeom prst="rect">
            <a:avLst/>
          </a:prstGeom>
          <a:noFill/>
        </p:spPr>
        <p:txBody>
          <a:bodyPr wrap="square" lIns="68580" tIns="34290" rIns="68580" bIns="34290">
            <a:spAutoFit/>
          </a:bodyPr>
          <a:lstStyle/>
          <a:p>
            <a:r>
              <a:rPr lang="en-US" altLang="zh-CN" sz="2400" b="1" dirty="0">
                <a:solidFill>
                  <a:schemeClr val="bg1"/>
                </a:solidFill>
                <a:latin typeface="Times New Roman"/>
              </a:rPr>
              <a:t>3</a:t>
            </a:r>
            <a:endParaRPr lang="zh-CN" altLang="en-US" sz="2400" b="1" dirty="0">
              <a:solidFill>
                <a:schemeClr val="bg1"/>
              </a:solidFill>
              <a:latin typeface="Times New Roman"/>
            </a:endParaRPr>
          </a:p>
        </p:txBody>
      </p:sp>
      <p:sp>
        <p:nvSpPr>
          <p:cNvPr id="23" name="标题 1"/>
          <p:cNvSpPr txBox="1">
            <a:spLocks/>
          </p:cNvSpPr>
          <p:nvPr/>
        </p:nvSpPr>
        <p:spPr>
          <a:xfrm>
            <a:off x="129178" y="223240"/>
            <a:ext cx="7772400" cy="58205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lnSpc>
                <a:spcPct val="125000"/>
              </a:lnSpc>
            </a:pPr>
            <a:r>
              <a:rPr lang="en-US" altLang="zh-CN" sz="2400" b="1" dirty="0" smtClean="0">
                <a:solidFill>
                  <a:schemeClr val="tx1"/>
                </a:solidFill>
                <a:effectLst>
                  <a:outerShdw blurRad="38100" dist="38100" dir="2700000" algn="tl">
                    <a:srgbClr val="000000">
                      <a:alpha val="43137"/>
                    </a:srgbClr>
                  </a:outerShdw>
                </a:effectLst>
                <a:latin typeface="微软雅黑" pitchFamily="34" charset="-122"/>
                <a:ea typeface="微软雅黑" pitchFamily="34" charset="-122"/>
              </a:rPr>
              <a:t>B1U3  Section1</a:t>
            </a:r>
            <a:endParaRPr lang="zh-CN" altLang="en-US" sz="1800" dirty="0">
              <a:latin typeface="微软雅黑" pitchFamily="34" charset="-122"/>
              <a:ea typeface="微软雅黑" pitchFamily="34" charset="-122"/>
            </a:endParaRPr>
          </a:p>
        </p:txBody>
      </p:sp>
      <p:sp>
        <p:nvSpPr>
          <p:cNvPr id="21" name="淘宝店chenying0907出品 30">
            <a:extLst>
              <a:ext uri="{FF2B5EF4-FFF2-40B4-BE49-F238E27FC236}">
                <a16:creationId xmlns:a16="http://schemas.microsoft.com/office/drawing/2014/main" id="{A1187C0A-FA19-47AB-AF31-4433A80D511B}"/>
              </a:ext>
            </a:extLst>
          </p:cNvPr>
          <p:cNvSpPr/>
          <p:nvPr/>
        </p:nvSpPr>
        <p:spPr>
          <a:xfrm>
            <a:off x="2781734" y="394242"/>
            <a:ext cx="5970150" cy="48289"/>
          </a:xfrm>
          <a:prstGeom prst="rect">
            <a:avLst/>
          </a:prstGeom>
          <a:pattFill prst="ltUpDiag">
            <a:fgClr>
              <a:srgbClr val="414455"/>
            </a:fgClr>
            <a:bgClr>
              <a:srgbClr val="E8E8E6"/>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68595" tIns="34297" rIns="68595" bIns="34297" rtlCol="0" anchor="ctr"/>
          <a:lstStyle/>
          <a:p>
            <a:pPr algn="ctr"/>
            <a:endParaRPr lang="zh-CN" altLang="en-US"/>
          </a:p>
        </p:txBody>
      </p:sp>
      <p:sp>
        <p:nvSpPr>
          <p:cNvPr id="24" name="标题 1"/>
          <p:cNvSpPr txBox="1">
            <a:spLocks/>
          </p:cNvSpPr>
          <p:nvPr/>
        </p:nvSpPr>
        <p:spPr>
          <a:xfrm>
            <a:off x="-17892" y="3943108"/>
            <a:ext cx="7772400" cy="133508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25000"/>
              </a:lnSpc>
            </a:pPr>
            <a:r>
              <a:rPr lang="zh-CN" altLang="en-US" sz="3200" b="1" dirty="0" smtClean="0">
                <a:solidFill>
                  <a:srgbClr val="C00000"/>
                </a:solidFill>
                <a:latin typeface="微软雅黑" pitchFamily="34" charset="-122"/>
                <a:ea typeface="微软雅黑" pitchFamily="34" charset="-122"/>
              </a:rPr>
              <a:t>脚手架原则</a:t>
            </a:r>
            <a:r>
              <a:rPr lang="zh-CN" altLang="en-US" sz="2800" b="1" dirty="0" smtClean="0">
                <a:solidFill>
                  <a:srgbClr val="C00000"/>
                </a:solidFill>
                <a:latin typeface="微软雅黑" pitchFamily="34" charset="-122"/>
                <a:ea typeface="微软雅黑" pitchFamily="34" charset="-122"/>
              </a:rPr>
              <a:t>：</a:t>
            </a:r>
            <a:r>
              <a:rPr lang="zh-CN" altLang="en-US" sz="1800" dirty="0" smtClean="0">
                <a:latin typeface="微软雅黑" pitchFamily="34" charset="-122"/>
                <a:ea typeface="微软雅黑" pitchFamily="34" charset="-122"/>
              </a:rPr>
              <a:t> </a:t>
            </a:r>
            <a:r>
              <a:rPr lang="zh-CN" altLang="en-US" sz="2400" dirty="0" smtClean="0">
                <a:solidFill>
                  <a:srgbClr val="FF6600"/>
                </a:solidFill>
                <a:effectLst>
                  <a:outerShdw blurRad="38100" dist="38100" dir="2700000" algn="tl">
                    <a:srgbClr val="000000">
                      <a:alpha val="43137"/>
                    </a:srgbClr>
                  </a:outerShdw>
                </a:effectLst>
                <a:latin typeface="微软雅黑" pitchFamily="34" charset="-122"/>
                <a:ea typeface="微软雅黑" pitchFamily="34" charset="-122"/>
              </a:rPr>
              <a:t>任务有难度，老师来帮助</a:t>
            </a:r>
            <a:r>
              <a:rPr lang="en-US" altLang="zh-CN" sz="2400" dirty="0" smtClean="0">
                <a:solidFill>
                  <a:srgbClr val="FF6600"/>
                </a:solidFill>
                <a:effectLst>
                  <a:outerShdw blurRad="38100" dist="38100" dir="2700000" algn="tl">
                    <a:srgbClr val="000000">
                      <a:alpha val="43137"/>
                    </a:srgbClr>
                  </a:outerShdw>
                </a:effectLst>
                <a:latin typeface="微软雅黑" pitchFamily="34" charset="-122"/>
                <a:ea typeface="微软雅黑" pitchFamily="34" charset="-122"/>
              </a:rPr>
              <a:t>!</a:t>
            </a:r>
            <a:r>
              <a:rPr lang="zh-CN" altLang="en-US" sz="1800" dirty="0" smtClean="0">
                <a:solidFill>
                  <a:srgbClr val="FF6600"/>
                </a:solidFill>
                <a:latin typeface="微软雅黑" pitchFamily="34" charset="-122"/>
                <a:ea typeface="微软雅黑" pitchFamily="34" charset="-122"/>
              </a:rPr>
              <a:t/>
            </a:r>
            <a:br>
              <a:rPr lang="zh-CN" altLang="en-US" sz="1800" dirty="0" smtClean="0">
                <a:solidFill>
                  <a:srgbClr val="FF6600"/>
                </a:solidFill>
                <a:latin typeface="微软雅黑" pitchFamily="34" charset="-122"/>
                <a:ea typeface="微软雅黑" pitchFamily="34" charset="-122"/>
              </a:rPr>
            </a:br>
            <a:endParaRPr lang="zh-CN" altLang="en-US" sz="1800" dirty="0">
              <a:latin typeface="微软雅黑" pitchFamily="34" charset="-122"/>
              <a:ea typeface="微软雅黑" pitchFamily="34" charset="-122"/>
            </a:endParaRPr>
          </a:p>
        </p:txBody>
      </p:sp>
      <p:pic>
        <p:nvPicPr>
          <p:cNvPr id="1025" name="Picture 1" descr="C:\Users\admin\AppData\Roaming\Tencent\Users\3616912\QQ\WinTemp\RichOle\V`FZF$F9183E`~7DO}`~X@L.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497342" y="625675"/>
            <a:ext cx="1598465" cy="1916774"/>
          </a:xfrm>
          <a:prstGeom prst="rect">
            <a:avLst/>
          </a:prstGeom>
          <a:noFill/>
          <a:ln>
            <a:noFill/>
          </a:ln>
          <a:effectLst>
            <a:outerShdw blurRad="215900" dist="76200" dir="2700000" algn="ctr" rotWithShape="0">
              <a:schemeClr val="bg1">
                <a:lumMod val="50000"/>
              </a:schemeClr>
            </a:outerShdw>
          </a:effectLst>
          <a:extLst>
            <a:ext uri="{909E8E84-426E-40DD-AFC4-6F175D3DCCD1}">
              <a14:hiddenFill xmlns:a14="http://schemas.microsoft.com/office/drawing/2010/main">
                <a:solidFill>
                  <a:srgbClr val="FFFFFF"/>
                </a:solidFill>
              </a14:hiddenFill>
            </a:ext>
          </a:extLst>
        </p:spPr>
      </p:pic>
      <p:pic>
        <p:nvPicPr>
          <p:cNvPr id="2" name="Picture 2" descr="C:\Users\admin\AppData\Roaming\Tencent\Users\3616912\QQ\WinTemp\RichOle\`XX0AT}U81JX4_(G{9P72$T.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497341" y="2658062"/>
            <a:ext cx="1598465" cy="1952586"/>
          </a:xfrm>
          <a:prstGeom prst="rect">
            <a:avLst/>
          </a:prstGeom>
          <a:noFill/>
          <a:ln>
            <a:noFill/>
          </a:ln>
          <a:effectLst>
            <a:outerShdw blurRad="215900" dist="76200" dir="2700000" algn="ctr" rotWithShape="0">
              <a:schemeClr val="bg1">
                <a:lumMod val="50000"/>
              </a:scheme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1189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additive="base">
                                        <p:cTn id="12" dur="500" fill="hold"/>
                                        <p:tgtEl>
                                          <p:spTgt spid="24"/>
                                        </p:tgtEl>
                                        <p:attrNameLst>
                                          <p:attrName>ppt_x</p:attrName>
                                        </p:attrNameLst>
                                      </p:cBhvr>
                                      <p:tavLst>
                                        <p:tav tm="0">
                                          <p:val>
                                            <p:strVal val="#ppt_x"/>
                                          </p:val>
                                        </p:tav>
                                        <p:tav tm="100000">
                                          <p:val>
                                            <p:strVal val="#ppt_x"/>
                                          </p:val>
                                        </p:tav>
                                      </p:tavLst>
                                    </p:anim>
                                    <p:anim calcmode="lin" valueType="num">
                                      <p:cBhvr additive="base">
                                        <p:cTn id="13"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框 5">
            <a:extLst>
              <a:ext uri="{FF2B5EF4-FFF2-40B4-BE49-F238E27FC236}">
                <a16:creationId xmlns:a16="http://schemas.microsoft.com/office/drawing/2014/main" id="{F7BF035D-6871-4F1E-91F9-9A23D4192E39}"/>
              </a:ext>
            </a:extLst>
          </p:cNvPr>
          <p:cNvSpPr txBox="1"/>
          <p:nvPr/>
        </p:nvSpPr>
        <p:spPr>
          <a:xfrm>
            <a:off x="323528" y="555526"/>
            <a:ext cx="8380804" cy="461665"/>
          </a:xfrm>
          <a:prstGeom prst="rect">
            <a:avLst/>
          </a:prstGeom>
          <a:solidFill>
            <a:schemeClr val="bg1"/>
          </a:solidFill>
        </p:spPr>
        <p:txBody>
          <a:bodyPr wrap="square" rtlCol="0">
            <a:spAutoFit/>
          </a:bodyPr>
          <a:lstStyle/>
          <a:p>
            <a:r>
              <a:rPr lang="zh-CN" altLang="en-US" sz="2400" b="1" i="1" dirty="0" smtClean="0">
                <a:solidFill>
                  <a:srgbClr val="0E3017"/>
                </a:solidFill>
                <a:latin typeface="微软雅黑" pitchFamily="34" charset="-122"/>
                <a:ea typeface="微软雅黑" pitchFamily="34" charset="-122"/>
                <a:cs typeface="Times New Roman" panose="02020603050405020304" pitchFamily="18" charset="0"/>
              </a:rPr>
              <a:t>从</a:t>
            </a:r>
            <a:r>
              <a:rPr lang="zh-CN" altLang="en-US" sz="2400" b="1" i="1" dirty="0" smtClean="0">
                <a:solidFill>
                  <a:srgbClr val="C00000"/>
                </a:solidFill>
                <a:latin typeface="微软雅黑" pitchFamily="34" charset="-122"/>
                <a:ea typeface="微软雅黑" pitchFamily="34" charset="-122"/>
                <a:cs typeface="Times New Roman" panose="02020603050405020304" pitchFamily="18" charset="0"/>
              </a:rPr>
              <a:t>“助手”</a:t>
            </a:r>
            <a:r>
              <a:rPr lang="zh-CN" altLang="en-US" sz="2400" b="1" i="1" dirty="0" smtClean="0">
                <a:solidFill>
                  <a:srgbClr val="0E3017"/>
                </a:solidFill>
                <a:latin typeface="微软雅黑" pitchFamily="34" charset="-122"/>
                <a:ea typeface="微软雅黑" pitchFamily="34" charset="-122"/>
                <a:cs typeface="Times New Roman" panose="02020603050405020304" pitchFamily="18" charset="0"/>
              </a:rPr>
              <a:t>到</a:t>
            </a:r>
            <a:r>
              <a:rPr lang="zh-CN" altLang="en-US" sz="2400" b="1" i="1" dirty="0" smtClean="0">
                <a:solidFill>
                  <a:srgbClr val="C00000"/>
                </a:solidFill>
                <a:latin typeface="微软雅黑" pitchFamily="34" charset="-122"/>
                <a:ea typeface="微软雅黑" pitchFamily="34" charset="-122"/>
                <a:cs typeface="Times New Roman" panose="02020603050405020304" pitchFamily="18" charset="0"/>
              </a:rPr>
              <a:t>“放手”，</a:t>
            </a:r>
            <a:r>
              <a:rPr lang="zh-CN" altLang="en-US" sz="1950" b="1" i="1" dirty="0" smtClean="0">
                <a:solidFill>
                  <a:srgbClr val="0E3017"/>
                </a:solidFill>
                <a:latin typeface="微软雅黑" pitchFamily="34" charset="-122"/>
                <a:ea typeface="微软雅黑" pitchFamily="34" charset="-122"/>
                <a:cs typeface="Times New Roman" panose="02020603050405020304" pitchFamily="18" charset="0"/>
              </a:rPr>
              <a:t>让学生在</a:t>
            </a:r>
            <a:r>
              <a:rPr lang="zh-CN" altLang="en-US" sz="1950" b="1" i="1" dirty="0">
                <a:solidFill>
                  <a:srgbClr val="0E3017"/>
                </a:solidFill>
                <a:latin typeface="微软雅黑" pitchFamily="34" charset="-122"/>
                <a:ea typeface="微软雅黑" pitchFamily="34" charset="-122"/>
                <a:cs typeface="Times New Roman" panose="02020603050405020304" pitchFamily="18" charset="0"/>
              </a:rPr>
              <a:t>多样化的</a:t>
            </a:r>
            <a:r>
              <a:rPr lang="en-US" altLang="zh-CN" sz="1950" b="1" i="1" dirty="0" smtClean="0">
                <a:solidFill>
                  <a:srgbClr val="0E3017"/>
                </a:solidFill>
                <a:latin typeface="微软雅黑" pitchFamily="34" charset="-122"/>
                <a:ea typeface="微软雅黑" pitchFamily="34" charset="-122"/>
                <a:cs typeface="Times New Roman" panose="02020603050405020304" pitchFamily="18" charset="0"/>
              </a:rPr>
              <a:t>Project</a:t>
            </a:r>
            <a:r>
              <a:rPr lang="zh-CN" altLang="en-US" sz="1950" b="1" i="1" dirty="0" smtClean="0">
                <a:solidFill>
                  <a:srgbClr val="0E3017"/>
                </a:solidFill>
                <a:latin typeface="微软雅黑" pitchFamily="34" charset="-122"/>
                <a:ea typeface="微软雅黑" pitchFamily="34" charset="-122"/>
                <a:cs typeface="Times New Roman" panose="02020603050405020304" pitchFamily="18" charset="0"/>
              </a:rPr>
              <a:t>挑战中收获成长</a:t>
            </a:r>
            <a:endParaRPr lang="zh-CN" altLang="zh-CN" sz="1950" b="1" i="1" dirty="0">
              <a:solidFill>
                <a:srgbClr val="0E3017"/>
              </a:solidFill>
              <a:latin typeface="微软雅黑" pitchFamily="34" charset="-122"/>
              <a:ea typeface="微软雅黑" pitchFamily="34" charset="-122"/>
              <a:cs typeface="Times New Roman" panose="02020603050405020304" pitchFamily="18" charset="0"/>
            </a:endParaRPr>
          </a:p>
        </p:txBody>
      </p:sp>
      <p:graphicFrame>
        <p:nvGraphicFramePr>
          <p:cNvPr id="2" name="表格 1"/>
          <p:cNvGraphicFramePr>
            <a:graphicFrameLocks noGrp="1"/>
          </p:cNvGraphicFramePr>
          <p:nvPr>
            <p:extLst>
              <p:ext uri="{D42A27DB-BD31-4B8C-83A1-F6EECF244321}">
                <p14:modId xmlns:p14="http://schemas.microsoft.com/office/powerpoint/2010/main" val="98483786"/>
              </p:ext>
            </p:extLst>
          </p:nvPr>
        </p:nvGraphicFramePr>
        <p:xfrm>
          <a:off x="294556" y="1563638"/>
          <a:ext cx="8409776" cy="2377440"/>
        </p:xfrm>
        <a:graphic>
          <a:graphicData uri="http://schemas.openxmlformats.org/drawingml/2006/table">
            <a:tbl>
              <a:tblPr firstRow="1" bandRow="1">
                <a:tableStyleId>{93296810-A885-4BE3-A3E7-6D5BEEA58F35}</a:tableStyleId>
              </a:tblPr>
              <a:tblGrid>
                <a:gridCol w="764110">
                  <a:extLst>
                    <a:ext uri="{9D8B030D-6E8A-4147-A177-3AD203B41FA5}">
                      <a16:colId xmlns:a16="http://schemas.microsoft.com/office/drawing/2014/main" val="20000"/>
                    </a:ext>
                  </a:extLst>
                </a:gridCol>
                <a:gridCol w="7645666">
                  <a:extLst>
                    <a:ext uri="{9D8B030D-6E8A-4147-A177-3AD203B41FA5}">
                      <a16:colId xmlns:a16="http://schemas.microsoft.com/office/drawing/2014/main" val="20001"/>
                    </a:ext>
                  </a:extLst>
                </a:gridCol>
              </a:tblGrid>
              <a:tr h="370840">
                <a:tc>
                  <a:txBody>
                    <a:bodyPr/>
                    <a:lstStyle/>
                    <a:p>
                      <a:pPr marL="0" marR="0" indent="0" algn="l" defTabSz="914400" rtl="0" eaLnBrk="1" fontAlgn="auto" latinLnBrk="0" hangingPunct="1">
                        <a:lnSpc>
                          <a:spcPct val="125000"/>
                        </a:lnSpc>
                        <a:spcBef>
                          <a:spcPts val="0"/>
                        </a:spcBef>
                        <a:spcAft>
                          <a:spcPts val="0"/>
                        </a:spcAft>
                        <a:buClrTx/>
                        <a:buSzTx/>
                        <a:buFontTx/>
                        <a:buNone/>
                        <a:tabLst/>
                        <a:defRPr/>
                      </a:pPr>
                      <a:r>
                        <a:rPr lang="en-US" altLang="zh-CN" sz="1600" b="1" kern="1200" dirty="0" smtClean="0">
                          <a:solidFill>
                            <a:schemeClr val="dk1"/>
                          </a:solidFill>
                          <a:effectLst>
                            <a:outerShdw blurRad="38100" dist="38100" dir="2700000" algn="tl">
                              <a:srgbClr val="000000">
                                <a:alpha val="43137"/>
                              </a:srgbClr>
                            </a:outerShdw>
                          </a:effectLst>
                          <a:latin typeface="微软雅黑" pitchFamily="34" charset="-122"/>
                          <a:ea typeface="微软雅黑" pitchFamily="34" charset="-122"/>
                          <a:cs typeface="+mn-cs"/>
                        </a:rPr>
                        <a:t>B1U1 </a:t>
                      </a:r>
                    </a:p>
                  </a:txBody>
                  <a:tcPr>
                    <a:solidFill>
                      <a:schemeClr val="bg1">
                        <a:lumMod val="85000"/>
                        <a:alpha val="32000"/>
                      </a:schemeClr>
                    </a:solidFill>
                  </a:tcPr>
                </a:tc>
                <a:tc>
                  <a:txBody>
                    <a:bodyPr/>
                    <a:lstStyle/>
                    <a:p>
                      <a:pPr marL="0" marR="0" indent="0" algn="l" defTabSz="914400" rtl="0" eaLnBrk="1" fontAlgn="auto" latinLnBrk="0" hangingPunct="1">
                        <a:lnSpc>
                          <a:spcPct val="125000"/>
                        </a:lnSpc>
                        <a:spcBef>
                          <a:spcPts val="0"/>
                        </a:spcBef>
                        <a:spcAft>
                          <a:spcPts val="0"/>
                        </a:spcAft>
                        <a:buClrTx/>
                        <a:buSzTx/>
                        <a:buFontTx/>
                        <a:buNone/>
                        <a:tabLst/>
                        <a:defRPr/>
                      </a:pPr>
                      <a:r>
                        <a:rPr lang="en-US" altLang="zh-CN" sz="1400" b="1" kern="1200" dirty="0" smtClean="0">
                          <a:solidFill>
                            <a:schemeClr val="dk1"/>
                          </a:solidFill>
                          <a:effectLst>
                            <a:outerShdw blurRad="38100" dist="38100" dir="2700000" algn="tl">
                              <a:srgbClr val="000000">
                                <a:alpha val="43137"/>
                              </a:srgbClr>
                            </a:outerShdw>
                          </a:effectLst>
                          <a:latin typeface="微软雅黑" pitchFamily="34" charset="-122"/>
                          <a:ea typeface="微软雅黑" pitchFamily="34" charset="-122"/>
                          <a:cs typeface="+mn-cs"/>
                        </a:rPr>
                        <a:t>Creating a campus guide brochure for international students.</a:t>
                      </a:r>
                    </a:p>
                  </a:txBody>
                  <a:tcPr>
                    <a:solidFill>
                      <a:schemeClr val="bg1">
                        <a:lumMod val="85000"/>
                        <a:alpha val="32000"/>
                      </a:schemeClr>
                    </a:solidFill>
                  </a:tcPr>
                </a:tc>
                <a:extLst>
                  <a:ext uri="{0D108BD9-81ED-4DB2-BD59-A6C34878D82A}">
                    <a16:rowId xmlns:a16="http://schemas.microsoft.com/office/drawing/2014/main" val="10000"/>
                  </a:ext>
                </a:extLst>
              </a:tr>
              <a:tr h="370840">
                <a:tc>
                  <a:txBody>
                    <a:bodyPr/>
                    <a:lstStyle/>
                    <a:p>
                      <a:pPr marL="0" marR="0" indent="0" algn="l" defTabSz="914400" rtl="0" eaLnBrk="1" fontAlgn="auto" latinLnBrk="0" hangingPunct="1">
                        <a:lnSpc>
                          <a:spcPct val="125000"/>
                        </a:lnSpc>
                        <a:spcBef>
                          <a:spcPts val="0"/>
                        </a:spcBef>
                        <a:spcAft>
                          <a:spcPts val="0"/>
                        </a:spcAft>
                        <a:buClrTx/>
                        <a:buSzTx/>
                        <a:buFontTx/>
                        <a:buNone/>
                        <a:tabLst/>
                        <a:defRPr/>
                      </a:pPr>
                      <a:r>
                        <a:rPr lang="en-US" altLang="zh-CN" sz="1600" b="1" kern="1200" dirty="0" smtClean="0">
                          <a:solidFill>
                            <a:schemeClr val="dk1"/>
                          </a:solidFill>
                          <a:effectLst>
                            <a:outerShdw blurRad="38100" dist="38100" dir="2700000" algn="tl">
                              <a:srgbClr val="000000">
                                <a:alpha val="43137"/>
                              </a:srgbClr>
                            </a:outerShdw>
                          </a:effectLst>
                          <a:latin typeface="微软雅黑" pitchFamily="34" charset="-122"/>
                          <a:ea typeface="微软雅黑" pitchFamily="34" charset="-122"/>
                          <a:cs typeface="+mn-cs"/>
                        </a:rPr>
                        <a:t>B1U2</a:t>
                      </a:r>
                    </a:p>
                  </a:txBody>
                  <a:tcPr>
                    <a:solidFill>
                      <a:schemeClr val="bg1">
                        <a:lumMod val="85000"/>
                        <a:alpha val="32000"/>
                      </a:schemeClr>
                    </a:solidFill>
                  </a:tcPr>
                </a:tc>
                <a:tc>
                  <a:txBody>
                    <a:bodyPr/>
                    <a:lstStyle/>
                    <a:p>
                      <a:pPr marL="0" marR="0" indent="0" algn="l" defTabSz="914400" rtl="0" eaLnBrk="1" fontAlgn="auto" latinLnBrk="0" hangingPunct="1">
                        <a:lnSpc>
                          <a:spcPct val="125000"/>
                        </a:lnSpc>
                        <a:spcBef>
                          <a:spcPts val="0"/>
                        </a:spcBef>
                        <a:spcAft>
                          <a:spcPts val="0"/>
                        </a:spcAft>
                        <a:buClrTx/>
                        <a:buSzTx/>
                        <a:buFontTx/>
                        <a:buNone/>
                        <a:tabLst/>
                        <a:defRPr/>
                      </a:pPr>
                      <a:r>
                        <a:rPr lang="en-US" altLang="zh-CN" sz="1400" b="1" dirty="0" smtClean="0">
                          <a:effectLst>
                            <a:outerShdw blurRad="38100" dist="38100" dir="2700000" algn="tl">
                              <a:srgbClr val="000000">
                                <a:alpha val="43137"/>
                              </a:srgbClr>
                            </a:outerShdw>
                          </a:effectLst>
                          <a:latin typeface="微软雅黑" pitchFamily="34" charset="-122"/>
                          <a:ea typeface="微软雅黑" pitchFamily="34" charset="-122"/>
                        </a:rPr>
                        <a:t> Writing an essay describing your experience of “learning to become local”.</a:t>
                      </a:r>
                    </a:p>
                  </a:txBody>
                  <a:tcPr>
                    <a:solidFill>
                      <a:schemeClr val="bg1">
                        <a:lumMod val="85000"/>
                        <a:alpha val="32000"/>
                      </a:schemeClr>
                    </a:solidFill>
                  </a:tcPr>
                </a:tc>
                <a:extLst>
                  <a:ext uri="{0D108BD9-81ED-4DB2-BD59-A6C34878D82A}">
                    <a16:rowId xmlns:a16="http://schemas.microsoft.com/office/drawing/2014/main" val="10001"/>
                  </a:ext>
                </a:extLst>
              </a:tr>
              <a:tr h="370840">
                <a:tc>
                  <a:txBody>
                    <a:bodyPr/>
                    <a:lstStyle/>
                    <a:p>
                      <a:pPr marL="0" marR="0" indent="0" algn="l" defTabSz="914400" rtl="0" eaLnBrk="1" fontAlgn="auto" latinLnBrk="0" hangingPunct="1">
                        <a:lnSpc>
                          <a:spcPct val="125000"/>
                        </a:lnSpc>
                        <a:spcBef>
                          <a:spcPts val="0"/>
                        </a:spcBef>
                        <a:spcAft>
                          <a:spcPts val="0"/>
                        </a:spcAft>
                        <a:buClrTx/>
                        <a:buSzTx/>
                        <a:buFontTx/>
                        <a:buNone/>
                        <a:tabLst/>
                        <a:defRPr/>
                      </a:pPr>
                      <a:r>
                        <a:rPr lang="en-US" altLang="zh-CN" sz="1600" b="1" kern="1200" dirty="0" smtClean="0">
                          <a:solidFill>
                            <a:schemeClr val="dk1"/>
                          </a:solidFill>
                          <a:effectLst>
                            <a:outerShdw blurRad="38100" dist="38100" dir="2700000" algn="tl">
                              <a:srgbClr val="000000">
                                <a:alpha val="43137"/>
                              </a:srgbClr>
                            </a:outerShdw>
                          </a:effectLst>
                          <a:latin typeface="微软雅黑" pitchFamily="34" charset="-122"/>
                          <a:ea typeface="微软雅黑" pitchFamily="34" charset="-122"/>
                          <a:cs typeface="+mn-cs"/>
                        </a:rPr>
                        <a:t>B1U3</a:t>
                      </a:r>
                    </a:p>
                  </a:txBody>
                  <a:tcPr>
                    <a:solidFill>
                      <a:schemeClr val="bg1">
                        <a:lumMod val="85000"/>
                        <a:alpha val="32000"/>
                      </a:schemeClr>
                    </a:solidFill>
                  </a:tcPr>
                </a:tc>
                <a:tc>
                  <a:txBody>
                    <a:bodyPr/>
                    <a:lstStyle/>
                    <a:p>
                      <a:pPr marL="0" marR="0" indent="0" algn="l" defTabSz="914400" rtl="0" eaLnBrk="1" fontAlgn="auto" latinLnBrk="0" hangingPunct="1">
                        <a:lnSpc>
                          <a:spcPct val="125000"/>
                        </a:lnSpc>
                        <a:spcBef>
                          <a:spcPts val="0"/>
                        </a:spcBef>
                        <a:spcAft>
                          <a:spcPts val="0"/>
                        </a:spcAft>
                        <a:buClrTx/>
                        <a:buSzTx/>
                        <a:buFontTx/>
                        <a:buNone/>
                        <a:tabLst/>
                        <a:defRPr/>
                      </a:pPr>
                      <a:r>
                        <a:rPr lang="en-US" altLang="zh-CN" sz="1400" b="1" dirty="0" smtClean="0">
                          <a:effectLst>
                            <a:outerShdw blurRad="38100" dist="38100" dir="2700000" algn="tl">
                              <a:srgbClr val="000000">
                                <a:alpha val="43137"/>
                              </a:srgbClr>
                            </a:outerShdw>
                          </a:effectLst>
                          <a:latin typeface="微软雅黑" pitchFamily="34" charset="-122"/>
                          <a:ea typeface="微软雅黑" pitchFamily="34" charset="-122"/>
                        </a:rPr>
                        <a:t>Making a presentation about a dish from your hometown.</a:t>
                      </a:r>
                    </a:p>
                  </a:txBody>
                  <a:tcPr>
                    <a:solidFill>
                      <a:schemeClr val="bg1">
                        <a:lumMod val="85000"/>
                        <a:alpha val="32000"/>
                      </a:schemeClr>
                    </a:solidFill>
                  </a:tcPr>
                </a:tc>
                <a:extLst>
                  <a:ext uri="{0D108BD9-81ED-4DB2-BD59-A6C34878D82A}">
                    <a16:rowId xmlns:a16="http://schemas.microsoft.com/office/drawing/2014/main" val="10002"/>
                  </a:ext>
                </a:extLst>
              </a:tr>
              <a:tr h="370840">
                <a:tc>
                  <a:txBody>
                    <a:bodyPr/>
                    <a:lstStyle/>
                    <a:p>
                      <a:pPr marL="0" marR="0" indent="0" algn="l" defTabSz="914400" rtl="0" eaLnBrk="1" fontAlgn="auto" latinLnBrk="0" hangingPunct="1">
                        <a:lnSpc>
                          <a:spcPct val="125000"/>
                        </a:lnSpc>
                        <a:spcBef>
                          <a:spcPts val="0"/>
                        </a:spcBef>
                        <a:spcAft>
                          <a:spcPts val="0"/>
                        </a:spcAft>
                        <a:buClrTx/>
                        <a:buSzTx/>
                        <a:buFontTx/>
                        <a:buNone/>
                        <a:tabLst/>
                        <a:defRPr/>
                      </a:pPr>
                      <a:r>
                        <a:rPr lang="en-US" altLang="zh-CN" sz="1600" b="1" kern="1200" dirty="0" smtClean="0">
                          <a:solidFill>
                            <a:schemeClr val="dk1"/>
                          </a:solidFill>
                          <a:effectLst>
                            <a:outerShdw blurRad="38100" dist="38100" dir="2700000" algn="tl">
                              <a:srgbClr val="000000">
                                <a:alpha val="43137"/>
                              </a:srgbClr>
                            </a:outerShdw>
                          </a:effectLst>
                          <a:latin typeface="微软雅黑" pitchFamily="34" charset="-122"/>
                          <a:ea typeface="微软雅黑" pitchFamily="34" charset="-122"/>
                          <a:cs typeface="+mn-cs"/>
                        </a:rPr>
                        <a:t>B1U4</a:t>
                      </a:r>
                    </a:p>
                  </a:txBody>
                  <a:tcPr>
                    <a:solidFill>
                      <a:schemeClr val="bg1">
                        <a:lumMod val="85000"/>
                        <a:alpha val="32000"/>
                      </a:schemeClr>
                    </a:solidFill>
                  </a:tcPr>
                </a:tc>
                <a:tc>
                  <a:txBody>
                    <a:bodyPr/>
                    <a:lstStyle/>
                    <a:p>
                      <a:pPr marL="0" marR="0" indent="0" algn="l" defTabSz="914400" rtl="0" eaLnBrk="1" fontAlgn="auto" latinLnBrk="0" hangingPunct="1">
                        <a:lnSpc>
                          <a:spcPct val="125000"/>
                        </a:lnSpc>
                        <a:spcBef>
                          <a:spcPts val="0"/>
                        </a:spcBef>
                        <a:spcAft>
                          <a:spcPts val="0"/>
                        </a:spcAft>
                        <a:buClrTx/>
                        <a:buSzTx/>
                        <a:buFontTx/>
                        <a:buNone/>
                        <a:tabLst/>
                        <a:defRPr/>
                      </a:pPr>
                      <a:r>
                        <a:rPr lang="en-US" altLang="zh-CN" sz="1400" b="1" dirty="0" smtClean="0">
                          <a:effectLst>
                            <a:outerShdw blurRad="38100" dist="38100" dir="2700000" algn="tl">
                              <a:srgbClr val="000000">
                                <a:alpha val="43137"/>
                              </a:srgbClr>
                            </a:outerShdw>
                          </a:effectLst>
                          <a:latin typeface="微软雅黑" pitchFamily="34" charset="-122"/>
                          <a:ea typeface="微软雅黑" pitchFamily="34" charset="-122"/>
                        </a:rPr>
                        <a:t>Making travel arrangements.</a:t>
                      </a:r>
                    </a:p>
                  </a:txBody>
                  <a:tcPr>
                    <a:solidFill>
                      <a:schemeClr val="bg1">
                        <a:lumMod val="85000"/>
                        <a:alpha val="32000"/>
                      </a:schemeClr>
                    </a:solidFill>
                  </a:tcPr>
                </a:tc>
                <a:extLst>
                  <a:ext uri="{0D108BD9-81ED-4DB2-BD59-A6C34878D82A}">
                    <a16:rowId xmlns:a16="http://schemas.microsoft.com/office/drawing/2014/main" val="10003"/>
                  </a:ext>
                </a:extLst>
              </a:tr>
              <a:tr h="370840">
                <a:tc>
                  <a:txBody>
                    <a:bodyPr/>
                    <a:lstStyle/>
                    <a:p>
                      <a:pPr marL="0" marR="0" indent="0" algn="l" defTabSz="914400" rtl="0" eaLnBrk="1" fontAlgn="auto" latinLnBrk="0" hangingPunct="1">
                        <a:lnSpc>
                          <a:spcPct val="125000"/>
                        </a:lnSpc>
                        <a:spcBef>
                          <a:spcPts val="0"/>
                        </a:spcBef>
                        <a:spcAft>
                          <a:spcPts val="0"/>
                        </a:spcAft>
                        <a:buClrTx/>
                        <a:buSzTx/>
                        <a:buFontTx/>
                        <a:buNone/>
                        <a:tabLst/>
                        <a:defRPr/>
                      </a:pPr>
                      <a:r>
                        <a:rPr lang="en-US" altLang="zh-CN" sz="1600" b="1" kern="1200" dirty="0" smtClean="0">
                          <a:solidFill>
                            <a:schemeClr val="dk1"/>
                          </a:solidFill>
                          <a:effectLst>
                            <a:outerShdw blurRad="38100" dist="38100" dir="2700000" algn="tl">
                              <a:srgbClr val="000000">
                                <a:alpha val="43137"/>
                              </a:srgbClr>
                            </a:outerShdw>
                          </a:effectLst>
                          <a:latin typeface="微软雅黑" pitchFamily="34" charset="-122"/>
                          <a:ea typeface="微软雅黑" pitchFamily="34" charset="-122"/>
                          <a:cs typeface="+mn-cs"/>
                        </a:rPr>
                        <a:t>B1U5</a:t>
                      </a:r>
                    </a:p>
                  </a:txBody>
                  <a:tcPr>
                    <a:solidFill>
                      <a:schemeClr val="bg1">
                        <a:lumMod val="85000"/>
                        <a:alpha val="32000"/>
                      </a:schemeClr>
                    </a:solidFill>
                  </a:tcPr>
                </a:tc>
                <a:tc>
                  <a:txBody>
                    <a:bodyPr/>
                    <a:lstStyle/>
                    <a:p>
                      <a:pPr marL="0" marR="0" indent="0" algn="l" defTabSz="914400" rtl="0" eaLnBrk="1" fontAlgn="auto" latinLnBrk="0" hangingPunct="1">
                        <a:lnSpc>
                          <a:spcPct val="125000"/>
                        </a:lnSpc>
                        <a:spcBef>
                          <a:spcPts val="0"/>
                        </a:spcBef>
                        <a:spcAft>
                          <a:spcPts val="0"/>
                        </a:spcAft>
                        <a:buClrTx/>
                        <a:buSzTx/>
                        <a:buFontTx/>
                        <a:buNone/>
                        <a:tabLst/>
                        <a:defRPr/>
                      </a:pPr>
                      <a:r>
                        <a:rPr lang="en-US" altLang="zh-CN" sz="1400" b="1" dirty="0" smtClean="0">
                          <a:effectLst>
                            <a:outerShdw blurRad="38100" dist="38100" dir="2700000" algn="tl">
                              <a:srgbClr val="000000">
                                <a:alpha val="43137"/>
                              </a:srgbClr>
                            </a:outerShdw>
                          </a:effectLst>
                          <a:latin typeface="微软雅黑" pitchFamily="34" charset="-122"/>
                          <a:ea typeface="微软雅黑" pitchFamily="34" charset="-122"/>
                        </a:rPr>
                        <a:t>Writing the script for a three-scene play and performing it.</a:t>
                      </a:r>
                    </a:p>
                  </a:txBody>
                  <a:tcPr>
                    <a:solidFill>
                      <a:schemeClr val="bg1">
                        <a:lumMod val="85000"/>
                        <a:alpha val="32000"/>
                      </a:schemeClr>
                    </a:solidFill>
                  </a:tcPr>
                </a:tc>
                <a:extLst>
                  <a:ext uri="{0D108BD9-81ED-4DB2-BD59-A6C34878D82A}">
                    <a16:rowId xmlns:a16="http://schemas.microsoft.com/office/drawing/2014/main" val="10004"/>
                  </a:ext>
                </a:extLst>
              </a:tr>
              <a:tr h="370840">
                <a:tc>
                  <a:txBody>
                    <a:bodyPr/>
                    <a:lstStyle/>
                    <a:p>
                      <a:pPr marL="0" marR="0" indent="0" algn="l" defTabSz="914400" rtl="0" eaLnBrk="1" fontAlgn="auto" latinLnBrk="0" hangingPunct="1">
                        <a:lnSpc>
                          <a:spcPct val="125000"/>
                        </a:lnSpc>
                        <a:spcBef>
                          <a:spcPts val="0"/>
                        </a:spcBef>
                        <a:spcAft>
                          <a:spcPts val="0"/>
                        </a:spcAft>
                        <a:buClrTx/>
                        <a:buSzTx/>
                        <a:buFontTx/>
                        <a:buNone/>
                        <a:tabLst/>
                        <a:defRPr/>
                      </a:pPr>
                      <a:r>
                        <a:rPr lang="en-US" altLang="zh-CN" sz="1600" b="1" kern="1200" dirty="0" smtClean="0">
                          <a:solidFill>
                            <a:schemeClr val="dk1"/>
                          </a:solidFill>
                          <a:effectLst>
                            <a:outerShdw blurRad="38100" dist="38100" dir="2700000" algn="tl">
                              <a:srgbClr val="000000">
                                <a:alpha val="43137"/>
                              </a:srgbClr>
                            </a:outerShdw>
                          </a:effectLst>
                          <a:latin typeface="微软雅黑" pitchFamily="34" charset="-122"/>
                          <a:ea typeface="微软雅黑" pitchFamily="34" charset="-122"/>
                          <a:cs typeface="+mn-cs"/>
                        </a:rPr>
                        <a:t>B1U6</a:t>
                      </a:r>
                    </a:p>
                  </a:txBody>
                  <a:tcPr>
                    <a:solidFill>
                      <a:schemeClr val="bg1">
                        <a:lumMod val="85000"/>
                        <a:alpha val="32000"/>
                      </a:schemeClr>
                    </a:solidFill>
                  </a:tcPr>
                </a:tc>
                <a:tc>
                  <a:txBody>
                    <a:bodyPr/>
                    <a:lstStyle/>
                    <a:p>
                      <a:pPr marL="0" marR="0" indent="0" algn="l" defTabSz="914400" rtl="0" eaLnBrk="1" fontAlgn="auto" latinLnBrk="0" hangingPunct="1">
                        <a:lnSpc>
                          <a:spcPct val="125000"/>
                        </a:lnSpc>
                        <a:spcBef>
                          <a:spcPts val="0"/>
                        </a:spcBef>
                        <a:spcAft>
                          <a:spcPts val="0"/>
                        </a:spcAft>
                        <a:buClrTx/>
                        <a:buSzTx/>
                        <a:buFontTx/>
                        <a:buNone/>
                        <a:tabLst/>
                        <a:defRPr/>
                      </a:pPr>
                      <a:r>
                        <a:rPr lang="en-US" altLang="zh-CN" sz="1400" b="1" dirty="0" smtClean="0">
                          <a:effectLst>
                            <a:outerShdw blurRad="38100" dist="38100" dir="2700000" algn="tl">
                              <a:srgbClr val="000000">
                                <a:alpha val="43137"/>
                              </a:srgbClr>
                            </a:outerShdw>
                          </a:effectLst>
                          <a:latin typeface="微软雅黑" pitchFamily="34" charset="-122"/>
                          <a:ea typeface="微软雅黑" pitchFamily="34" charset="-122"/>
                        </a:rPr>
                        <a:t>Writing an essay about different generations and their dreams.</a:t>
                      </a:r>
                    </a:p>
                  </a:txBody>
                  <a:tcPr>
                    <a:solidFill>
                      <a:schemeClr val="bg1">
                        <a:lumMod val="85000"/>
                        <a:alpha val="32000"/>
                      </a:schemeClr>
                    </a:solidFill>
                  </a:tcPr>
                </a:tc>
                <a:extLst>
                  <a:ext uri="{0D108BD9-81ED-4DB2-BD59-A6C34878D82A}">
                    <a16:rowId xmlns:a16="http://schemas.microsoft.com/office/drawing/2014/main" val="10005"/>
                  </a:ext>
                </a:extLst>
              </a:tr>
            </a:tbl>
          </a:graphicData>
        </a:graphic>
      </p:graphicFrame>
      <p:sp>
        <p:nvSpPr>
          <p:cNvPr id="6" name="矩形 5"/>
          <p:cNvSpPr/>
          <p:nvPr/>
        </p:nvSpPr>
        <p:spPr>
          <a:xfrm>
            <a:off x="7596336" y="1563638"/>
            <a:ext cx="1107996" cy="369332"/>
          </a:xfrm>
          <a:prstGeom prst="rect">
            <a:avLst/>
          </a:prstGeom>
        </p:spPr>
        <p:txBody>
          <a:bodyPr wrap="none">
            <a:spAutoFit/>
          </a:bodyPr>
          <a:lstStyle/>
          <a:p>
            <a:r>
              <a:rPr lang="zh-CN" altLang="en-US" b="1" dirty="0" smtClean="0">
                <a:solidFill>
                  <a:srgbClr val="C00000"/>
                </a:solidFill>
                <a:effectLst>
                  <a:outerShdw blurRad="38100" dist="38100" dir="2700000" algn="tl">
                    <a:srgbClr val="000000">
                      <a:alpha val="43137"/>
                    </a:srgbClr>
                  </a:outerShdw>
                </a:effectLst>
                <a:latin typeface="微软雅黑" pitchFamily="34" charset="-122"/>
                <a:ea typeface="微软雅黑" pitchFamily="34" charset="-122"/>
              </a:rPr>
              <a:t>创意</a:t>
            </a:r>
            <a:r>
              <a:rPr lang="zh-CN" altLang="en-US" b="1" dirty="0">
                <a:solidFill>
                  <a:srgbClr val="C00000"/>
                </a:solidFill>
                <a:effectLst>
                  <a:outerShdw blurRad="38100" dist="38100" dir="2700000" algn="tl">
                    <a:srgbClr val="000000">
                      <a:alpha val="43137"/>
                    </a:srgbClr>
                  </a:outerShdw>
                </a:effectLst>
                <a:latin typeface="微软雅黑" pitchFamily="34" charset="-122"/>
                <a:ea typeface="微软雅黑" pitchFamily="34" charset="-122"/>
              </a:rPr>
              <a:t>设计</a:t>
            </a:r>
          </a:p>
        </p:txBody>
      </p:sp>
      <p:sp>
        <p:nvSpPr>
          <p:cNvPr id="16" name="矩形 15"/>
          <p:cNvSpPr/>
          <p:nvPr/>
        </p:nvSpPr>
        <p:spPr>
          <a:xfrm>
            <a:off x="7580819" y="2372206"/>
            <a:ext cx="1107996" cy="369332"/>
          </a:xfrm>
          <a:prstGeom prst="rect">
            <a:avLst/>
          </a:prstGeom>
        </p:spPr>
        <p:txBody>
          <a:bodyPr wrap="none">
            <a:spAutoFit/>
          </a:bodyPr>
          <a:lstStyle/>
          <a:p>
            <a:r>
              <a:rPr lang="zh-CN" altLang="en-US" b="1" dirty="0" smtClean="0">
                <a:solidFill>
                  <a:srgbClr val="C00000"/>
                </a:solidFill>
                <a:effectLst>
                  <a:outerShdw blurRad="38100" dist="38100" dir="2700000" algn="tl">
                    <a:srgbClr val="000000">
                      <a:alpha val="43137"/>
                    </a:srgbClr>
                  </a:outerShdw>
                </a:effectLst>
                <a:latin typeface="微软雅黑" pitchFamily="34" charset="-122"/>
                <a:ea typeface="微软雅黑" pitchFamily="34" charset="-122"/>
              </a:rPr>
              <a:t>文化分享</a:t>
            </a:r>
            <a:endParaRPr lang="zh-CN" altLang="en-US" b="1" dirty="0">
              <a:solidFill>
                <a:srgbClr val="C00000"/>
              </a:soli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17" name="矩形 16"/>
          <p:cNvSpPr/>
          <p:nvPr/>
        </p:nvSpPr>
        <p:spPr>
          <a:xfrm>
            <a:off x="7582738" y="2741538"/>
            <a:ext cx="1107996" cy="369332"/>
          </a:xfrm>
          <a:prstGeom prst="rect">
            <a:avLst/>
          </a:prstGeom>
        </p:spPr>
        <p:txBody>
          <a:bodyPr wrap="none">
            <a:spAutoFit/>
          </a:bodyPr>
          <a:lstStyle/>
          <a:p>
            <a:r>
              <a:rPr lang="zh-CN" altLang="en-US" b="1" dirty="0" smtClean="0">
                <a:solidFill>
                  <a:srgbClr val="C00000"/>
                </a:solidFill>
                <a:effectLst>
                  <a:outerShdw blurRad="38100" dist="38100" dir="2700000" algn="tl">
                    <a:srgbClr val="000000">
                      <a:alpha val="43137"/>
                    </a:srgbClr>
                  </a:outerShdw>
                </a:effectLst>
                <a:latin typeface="微软雅黑" pitchFamily="34" charset="-122"/>
                <a:ea typeface="微软雅黑" pitchFamily="34" charset="-122"/>
              </a:rPr>
              <a:t>个性定制</a:t>
            </a:r>
            <a:endParaRPr lang="zh-CN" altLang="en-US" b="1" dirty="0">
              <a:solidFill>
                <a:srgbClr val="C00000"/>
              </a:soli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18" name="矩形 17"/>
          <p:cNvSpPr/>
          <p:nvPr/>
        </p:nvSpPr>
        <p:spPr>
          <a:xfrm>
            <a:off x="7596336" y="1980677"/>
            <a:ext cx="1107996" cy="369332"/>
          </a:xfrm>
          <a:prstGeom prst="rect">
            <a:avLst/>
          </a:prstGeom>
        </p:spPr>
        <p:txBody>
          <a:bodyPr wrap="none">
            <a:spAutoFit/>
          </a:bodyPr>
          <a:lstStyle/>
          <a:p>
            <a:r>
              <a:rPr lang="zh-CN" altLang="en-US" b="1" dirty="0" smtClean="0">
                <a:solidFill>
                  <a:srgbClr val="C00000"/>
                </a:solidFill>
                <a:effectLst>
                  <a:outerShdw blurRad="38100" dist="38100" dir="2700000" algn="tl">
                    <a:srgbClr val="000000">
                      <a:alpha val="43137"/>
                    </a:srgbClr>
                  </a:outerShdw>
                </a:effectLst>
                <a:latin typeface="微软雅黑" pitchFamily="34" charset="-122"/>
                <a:ea typeface="微软雅黑" pitchFamily="34" charset="-122"/>
              </a:rPr>
              <a:t>经验交流</a:t>
            </a:r>
            <a:endParaRPr lang="zh-CN" altLang="en-US" b="1" dirty="0">
              <a:solidFill>
                <a:srgbClr val="C00000"/>
              </a:soli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19" name="矩形 18"/>
          <p:cNvSpPr/>
          <p:nvPr/>
        </p:nvSpPr>
        <p:spPr>
          <a:xfrm>
            <a:off x="7596087" y="3110870"/>
            <a:ext cx="1107996" cy="369332"/>
          </a:xfrm>
          <a:prstGeom prst="rect">
            <a:avLst/>
          </a:prstGeom>
        </p:spPr>
        <p:txBody>
          <a:bodyPr wrap="none">
            <a:spAutoFit/>
          </a:bodyPr>
          <a:lstStyle/>
          <a:p>
            <a:r>
              <a:rPr lang="zh-CN" altLang="en-US" b="1" dirty="0" smtClean="0">
                <a:solidFill>
                  <a:srgbClr val="C00000"/>
                </a:solidFill>
                <a:effectLst>
                  <a:outerShdw blurRad="38100" dist="38100" dir="2700000" algn="tl">
                    <a:srgbClr val="000000">
                      <a:alpha val="43137"/>
                    </a:srgbClr>
                  </a:outerShdw>
                </a:effectLst>
                <a:latin typeface="微软雅黑" pitchFamily="34" charset="-122"/>
                <a:ea typeface="微软雅黑" pitchFamily="34" charset="-122"/>
              </a:rPr>
              <a:t>戏剧表演</a:t>
            </a:r>
            <a:endParaRPr lang="zh-CN" altLang="en-US" b="1" dirty="0">
              <a:solidFill>
                <a:srgbClr val="C00000"/>
              </a:soli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20" name="矩形 19"/>
          <p:cNvSpPr/>
          <p:nvPr/>
        </p:nvSpPr>
        <p:spPr>
          <a:xfrm>
            <a:off x="7596336" y="3480202"/>
            <a:ext cx="1107996" cy="369332"/>
          </a:xfrm>
          <a:prstGeom prst="rect">
            <a:avLst/>
          </a:prstGeom>
        </p:spPr>
        <p:txBody>
          <a:bodyPr wrap="none">
            <a:spAutoFit/>
          </a:bodyPr>
          <a:lstStyle/>
          <a:p>
            <a:r>
              <a:rPr lang="zh-CN" altLang="en-US" b="1" dirty="0" smtClean="0">
                <a:solidFill>
                  <a:srgbClr val="C00000"/>
                </a:solidFill>
                <a:effectLst>
                  <a:outerShdw blurRad="38100" dist="38100" dir="2700000" algn="tl">
                    <a:srgbClr val="000000">
                      <a:alpha val="43137"/>
                    </a:srgbClr>
                  </a:outerShdw>
                </a:effectLst>
                <a:latin typeface="微软雅黑" pitchFamily="34" charset="-122"/>
                <a:ea typeface="微软雅黑" pitchFamily="34" charset="-122"/>
              </a:rPr>
              <a:t>社会调查</a:t>
            </a:r>
            <a:endParaRPr lang="zh-CN" altLang="en-US" b="1" dirty="0">
              <a:solidFill>
                <a:srgbClr val="C00000"/>
              </a:soli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12" name="矩形 11"/>
          <p:cNvSpPr/>
          <p:nvPr/>
        </p:nvSpPr>
        <p:spPr>
          <a:xfrm>
            <a:off x="200874" y="4155926"/>
            <a:ext cx="8652679" cy="748777"/>
          </a:xfrm>
          <a:prstGeom prst="rect">
            <a:avLst/>
          </a:prstGeom>
          <a:solidFill>
            <a:schemeClr val="tx2">
              <a:alpha val="78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p:nvSpPr>
        <p:spPr>
          <a:xfrm>
            <a:off x="251520" y="4155926"/>
            <a:ext cx="1440160" cy="792088"/>
          </a:xfrm>
          <a:prstGeom prst="rect">
            <a:avLst/>
          </a:prstGeom>
          <a:noFill/>
          <a:ln>
            <a:noFill/>
          </a:ln>
          <a:effectLst>
            <a:outerShdw blurRad="215900" dist="76200" dir="2700000" algn="ctr" rotWithShape="0">
              <a:schemeClr val="bg1">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chemeClr val="bg1"/>
                </a:solidFill>
                <a:effectLst>
                  <a:outerShdw blurRad="38100" dist="38100" dir="2700000" algn="tl">
                    <a:srgbClr val="000000">
                      <a:alpha val="43137"/>
                    </a:srgbClr>
                  </a:outerShdw>
                </a:effectLst>
                <a:latin typeface="黑体" pitchFamily="49" charset="-122"/>
                <a:ea typeface="黑体" pitchFamily="49" charset="-122"/>
              </a:rPr>
              <a:t>明确任务</a:t>
            </a:r>
            <a:endParaRPr lang="en-US" altLang="zh-CN" dirty="0" smtClean="0">
              <a:solidFill>
                <a:schemeClr val="bg1"/>
              </a:solidFill>
              <a:effectLst>
                <a:outerShdw blurRad="38100" dist="38100" dir="2700000" algn="tl">
                  <a:srgbClr val="000000">
                    <a:alpha val="43137"/>
                  </a:srgbClr>
                </a:outerShdw>
              </a:effectLst>
              <a:latin typeface="黑体" pitchFamily="49" charset="-122"/>
              <a:ea typeface="黑体" pitchFamily="49" charset="-122"/>
            </a:endParaRPr>
          </a:p>
          <a:p>
            <a:pPr algn="ctr"/>
            <a:r>
              <a:rPr lang="zh-CN" altLang="en-US" dirty="0" smtClean="0">
                <a:solidFill>
                  <a:schemeClr val="bg1"/>
                </a:solidFill>
                <a:effectLst>
                  <a:outerShdw blurRad="38100" dist="38100" dir="2700000" algn="tl">
                    <a:srgbClr val="000000">
                      <a:alpha val="43137"/>
                    </a:srgbClr>
                  </a:outerShdw>
                </a:effectLst>
                <a:latin typeface="黑体" pitchFamily="49" charset="-122"/>
                <a:ea typeface="黑体" pitchFamily="49" charset="-122"/>
              </a:rPr>
              <a:t>分组开展</a:t>
            </a:r>
            <a:endParaRPr lang="zh-CN" altLang="en-US" dirty="0">
              <a:solidFill>
                <a:schemeClr val="bg1"/>
              </a:solidFill>
              <a:effectLst>
                <a:outerShdw blurRad="38100" dist="38100" dir="2700000" algn="tl">
                  <a:srgbClr val="000000">
                    <a:alpha val="43137"/>
                  </a:srgbClr>
                </a:outerShdw>
              </a:effectLst>
              <a:latin typeface="黑体" pitchFamily="49" charset="-122"/>
              <a:ea typeface="黑体" pitchFamily="49" charset="-122"/>
            </a:endParaRPr>
          </a:p>
        </p:txBody>
      </p:sp>
      <p:sp>
        <p:nvSpPr>
          <p:cNvPr id="31" name="矩形 30"/>
          <p:cNvSpPr/>
          <p:nvPr/>
        </p:nvSpPr>
        <p:spPr>
          <a:xfrm>
            <a:off x="1646385" y="4136523"/>
            <a:ext cx="1440160"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chemeClr val="bg1"/>
                </a:solidFill>
                <a:effectLst>
                  <a:outerShdw blurRad="38100" dist="38100" dir="2700000" algn="tl">
                    <a:srgbClr val="000000">
                      <a:alpha val="43137"/>
                    </a:srgbClr>
                  </a:outerShdw>
                </a:effectLst>
                <a:latin typeface="黑体" pitchFamily="49" charset="-122"/>
                <a:ea typeface="黑体" pitchFamily="49" charset="-122"/>
              </a:rPr>
              <a:t>收集资料</a:t>
            </a:r>
            <a:endParaRPr lang="en-US" altLang="zh-CN" dirty="0" smtClean="0">
              <a:solidFill>
                <a:schemeClr val="bg1"/>
              </a:solidFill>
              <a:effectLst>
                <a:outerShdw blurRad="38100" dist="38100" dir="2700000" algn="tl">
                  <a:srgbClr val="000000">
                    <a:alpha val="43137"/>
                  </a:srgbClr>
                </a:outerShdw>
              </a:effectLst>
              <a:latin typeface="黑体" pitchFamily="49" charset="-122"/>
              <a:ea typeface="黑体" pitchFamily="49" charset="-122"/>
            </a:endParaRPr>
          </a:p>
          <a:p>
            <a:pPr algn="ctr"/>
            <a:r>
              <a:rPr lang="zh-CN" altLang="en-US" dirty="0" smtClean="0">
                <a:solidFill>
                  <a:schemeClr val="bg1"/>
                </a:solidFill>
                <a:effectLst>
                  <a:outerShdw blurRad="38100" dist="38100" dir="2700000" algn="tl">
                    <a:srgbClr val="000000">
                      <a:alpha val="43137"/>
                    </a:srgbClr>
                  </a:outerShdw>
                </a:effectLst>
                <a:latin typeface="黑体" pitchFamily="49" charset="-122"/>
                <a:ea typeface="黑体" pitchFamily="49" charset="-122"/>
              </a:rPr>
              <a:t>制定方案</a:t>
            </a:r>
            <a:endParaRPr lang="zh-CN" altLang="en-US" dirty="0">
              <a:solidFill>
                <a:schemeClr val="bg1"/>
              </a:solidFill>
              <a:effectLst>
                <a:outerShdw blurRad="38100" dist="38100" dir="2700000" algn="tl">
                  <a:srgbClr val="000000">
                    <a:alpha val="43137"/>
                  </a:srgbClr>
                </a:outerShdw>
              </a:effectLst>
              <a:latin typeface="黑体" pitchFamily="49" charset="-122"/>
              <a:ea typeface="黑体" pitchFamily="49" charset="-122"/>
            </a:endParaRPr>
          </a:p>
        </p:txBody>
      </p:sp>
      <p:sp>
        <p:nvSpPr>
          <p:cNvPr id="33" name="矩形 32"/>
          <p:cNvSpPr/>
          <p:nvPr/>
        </p:nvSpPr>
        <p:spPr>
          <a:xfrm>
            <a:off x="3230561" y="4112615"/>
            <a:ext cx="1281243"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chemeClr val="bg1"/>
                </a:solidFill>
                <a:effectLst>
                  <a:outerShdw blurRad="38100" dist="38100" dir="2700000" algn="tl">
                    <a:srgbClr val="000000">
                      <a:alpha val="43137"/>
                    </a:srgbClr>
                  </a:outerShdw>
                </a:effectLst>
                <a:latin typeface="黑体" pitchFamily="49" charset="-122"/>
                <a:ea typeface="黑体" pitchFamily="49" charset="-122"/>
              </a:rPr>
              <a:t>小组分工</a:t>
            </a:r>
            <a:endParaRPr lang="en-US" altLang="zh-CN" dirty="0" smtClean="0">
              <a:solidFill>
                <a:schemeClr val="bg1"/>
              </a:solidFill>
              <a:effectLst>
                <a:outerShdw blurRad="38100" dist="38100" dir="2700000" algn="tl">
                  <a:srgbClr val="000000">
                    <a:alpha val="43137"/>
                  </a:srgbClr>
                </a:outerShdw>
              </a:effectLst>
              <a:latin typeface="黑体" pitchFamily="49" charset="-122"/>
              <a:ea typeface="黑体" pitchFamily="49" charset="-122"/>
            </a:endParaRPr>
          </a:p>
          <a:p>
            <a:pPr algn="ctr"/>
            <a:r>
              <a:rPr lang="zh-CN" altLang="en-US" dirty="0" smtClean="0">
                <a:solidFill>
                  <a:schemeClr val="bg1"/>
                </a:solidFill>
                <a:effectLst>
                  <a:outerShdw blurRad="38100" dist="38100" dir="2700000" algn="tl">
                    <a:srgbClr val="000000">
                      <a:alpha val="43137"/>
                    </a:srgbClr>
                  </a:outerShdw>
                </a:effectLst>
                <a:latin typeface="黑体" pitchFamily="49" charset="-122"/>
                <a:ea typeface="黑体" pitchFamily="49" charset="-122"/>
              </a:rPr>
              <a:t>合作探究</a:t>
            </a:r>
            <a:endParaRPr lang="zh-CN" altLang="en-US" dirty="0">
              <a:solidFill>
                <a:schemeClr val="bg1"/>
              </a:solidFill>
              <a:effectLst>
                <a:outerShdw blurRad="38100" dist="38100" dir="2700000" algn="tl">
                  <a:srgbClr val="000000">
                    <a:alpha val="43137"/>
                  </a:srgbClr>
                </a:outerShdw>
              </a:effectLst>
              <a:latin typeface="黑体" pitchFamily="49" charset="-122"/>
              <a:ea typeface="黑体" pitchFamily="49" charset="-122"/>
            </a:endParaRPr>
          </a:p>
        </p:txBody>
      </p:sp>
      <p:sp>
        <p:nvSpPr>
          <p:cNvPr id="34" name="矩形 33"/>
          <p:cNvSpPr/>
          <p:nvPr/>
        </p:nvSpPr>
        <p:spPr>
          <a:xfrm>
            <a:off x="4623912" y="4112615"/>
            <a:ext cx="1266249"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chemeClr val="bg1"/>
                </a:solidFill>
                <a:effectLst>
                  <a:outerShdw blurRad="38100" dist="38100" dir="2700000" algn="tl">
                    <a:srgbClr val="000000">
                      <a:alpha val="43137"/>
                    </a:srgbClr>
                  </a:outerShdw>
                </a:effectLst>
                <a:latin typeface="黑体" pitchFamily="49" charset="-122"/>
                <a:ea typeface="黑体" pitchFamily="49" charset="-122"/>
              </a:rPr>
              <a:t>点拨指导过程检查</a:t>
            </a:r>
            <a:endParaRPr lang="zh-CN" altLang="en-US" dirty="0">
              <a:solidFill>
                <a:schemeClr val="bg1"/>
              </a:solidFill>
              <a:effectLst>
                <a:outerShdw blurRad="38100" dist="38100" dir="2700000" algn="tl">
                  <a:srgbClr val="000000">
                    <a:alpha val="43137"/>
                  </a:srgbClr>
                </a:outerShdw>
              </a:effectLst>
              <a:latin typeface="黑体" pitchFamily="49" charset="-122"/>
              <a:ea typeface="黑体" pitchFamily="49" charset="-122"/>
            </a:endParaRPr>
          </a:p>
        </p:txBody>
      </p:sp>
      <p:sp>
        <p:nvSpPr>
          <p:cNvPr id="35" name="右箭头 34"/>
          <p:cNvSpPr/>
          <p:nvPr/>
        </p:nvSpPr>
        <p:spPr>
          <a:xfrm>
            <a:off x="5838499" y="4400647"/>
            <a:ext cx="288032" cy="216024"/>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p:cNvSpPr/>
          <p:nvPr/>
        </p:nvSpPr>
        <p:spPr>
          <a:xfrm>
            <a:off x="6052917" y="4119893"/>
            <a:ext cx="1266249"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chemeClr val="bg1"/>
                </a:solidFill>
                <a:effectLst>
                  <a:outerShdw blurRad="38100" dist="38100" dir="2700000" algn="tl">
                    <a:srgbClr val="000000">
                      <a:alpha val="43137"/>
                    </a:srgbClr>
                  </a:outerShdw>
                </a:effectLst>
                <a:latin typeface="黑体" pitchFamily="49" charset="-122"/>
                <a:ea typeface="黑体" pitchFamily="49" charset="-122"/>
              </a:rPr>
              <a:t>展示成果修正完善</a:t>
            </a:r>
            <a:endParaRPr lang="zh-CN" altLang="en-US" dirty="0">
              <a:solidFill>
                <a:schemeClr val="bg1"/>
              </a:solidFill>
              <a:effectLst>
                <a:outerShdw blurRad="38100" dist="38100" dir="2700000" algn="tl">
                  <a:srgbClr val="000000">
                    <a:alpha val="43137"/>
                  </a:srgbClr>
                </a:outerShdw>
              </a:effectLst>
              <a:latin typeface="黑体" pitchFamily="49" charset="-122"/>
              <a:ea typeface="黑体" pitchFamily="49" charset="-122"/>
            </a:endParaRPr>
          </a:p>
        </p:txBody>
      </p:sp>
      <p:sp>
        <p:nvSpPr>
          <p:cNvPr id="37" name="右箭头 36"/>
          <p:cNvSpPr/>
          <p:nvPr/>
        </p:nvSpPr>
        <p:spPr>
          <a:xfrm>
            <a:off x="7319166" y="4407925"/>
            <a:ext cx="288032" cy="216024"/>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矩形 37"/>
          <p:cNvSpPr/>
          <p:nvPr/>
        </p:nvSpPr>
        <p:spPr>
          <a:xfrm>
            <a:off x="7637950" y="4119893"/>
            <a:ext cx="1266249" cy="792088"/>
          </a:xfrm>
          <a:prstGeom prst="rect">
            <a:avLst/>
          </a:prstGeom>
          <a:noFill/>
          <a:ln>
            <a:noFill/>
          </a:ln>
          <a:effectLst>
            <a:outerShdw blurRad="215900" dist="76200" dir="2700000" algn="ctr" rotWithShape="0">
              <a:schemeClr val="bg1">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chemeClr val="bg1"/>
                </a:solidFill>
                <a:effectLst>
                  <a:outerShdw blurRad="38100" dist="38100" dir="2700000" algn="tl">
                    <a:srgbClr val="000000">
                      <a:alpha val="43137"/>
                    </a:srgbClr>
                  </a:outerShdw>
                </a:effectLst>
                <a:latin typeface="黑体" pitchFamily="49" charset="-122"/>
                <a:ea typeface="黑体" pitchFamily="49" charset="-122"/>
              </a:rPr>
              <a:t>反思评价</a:t>
            </a:r>
            <a:endParaRPr lang="en-US" altLang="zh-CN" dirty="0" smtClean="0">
              <a:solidFill>
                <a:schemeClr val="bg1"/>
              </a:solidFill>
              <a:effectLst>
                <a:outerShdw blurRad="38100" dist="38100" dir="2700000" algn="tl">
                  <a:srgbClr val="000000">
                    <a:alpha val="43137"/>
                  </a:srgbClr>
                </a:outerShdw>
              </a:effectLst>
              <a:latin typeface="黑体" pitchFamily="49" charset="-122"/>
              <a:ea typeface="黑体" pitchFamily="49" charset="-122"/>
            </a:endParaRPr>
          </a:p>
          <a:p>
            <a:pPr algn="ctr"/>
            <a:r>
              <a:rPr lang="zh-CN" altLang="en-US" dirty="0" smtClean="0">
                <a:solidFill>
                  <a:schemeClr val="bg1"/>
                </a:solidFill>
                <a:effectLst>
                  <a:outerShdw blurRad="38100" dist="38100" dir="2700000" algn="tl">
                    <a:srgbClr val="000000">
                      <a:alpha val="43137"/>
                    </a:srgbClr>
                  </a:outerShdw>
                </a:effectLst>
                <a:latin typeface="黑体" pitchFamily="49" charset="-122"/>
                <a:ea typeface="黑体" pitchFamily="49" charset="-122"/>
              </a:rPr>
              <a:t>提炼升华</a:t>
            </a:r>
            <a:endParaRPr lang="zh-CN" altLang="en-US" dirty="0">
              <a:solidFill>
                <a:schemeClr val="bg1"/>
              </a:solidFill>
              <a:effectLst>
                <a:outerShdw blurRad="38100" dist="38100" dir="2700000" algn="tl">
                  <a:srgbClr val="000000">
                    <a:alpha val="43137"/>
                  </a:srgbClr>
                </a:outerShdw>
              </a:effectLst>
              <a:latin typeface="黑体" pitchFamily="49" charset="-122"/>
              <a:ea typeface="黑体" pitchFamily="49" charset="-122"/>
            </a:endParaRPr>
          </a:p>
        </p:txBody>
      </p:sp>
      <p:sp>
        <p:nvSpPr>
          <p:cNvPr id="39" name="右箭头 38"/>
          <p:cNvSpPr/>
          <p:nvPr/>
        </p:nvSpPr>
        <p:spPr>
          <a:xfrm>
            <a:off x="4479896" y="4415267"/>
            <a:ext cx="288032" cy="216024"/>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右箭头 39"/>
          <p:cNvSpPr/>
          <p:nvPr/>
        </p:nvSpPr>
        <p:spPr>
          <a:xfrm>
            <a:off x="3017877" y="4443958"/>
            <a:ext cx="288032" cy="216024"/>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右箭头 40"/>
          <p:cNvSpPr/>
          <p:nvPr/>
        </p:nvSpPr>
        <p:spPr>
          <a:xfrm>
            <a:off x="1547664" y="4444025"/>
            <a:ext cx="288032" cy="216024"/>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392987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down)">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down)">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down)">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wipe(down)">
                                      <p:cBhvr>
                                        <p:cTn id="42" dur="5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down)">
                                      <p:cBhvr>
                                        <p:cTn id="53" dur="500"/>
                                        <p:tgtEl>
                                          <p:spTgt spid="29"/>
                                        </p:tgtEl>
                                      </p:cBhvr>
                                    </p:animEffect>
                                  </p:childTnLst>
                                </p:cTn>
                              </p:par>
                              <p:par>
                                <p:cTn id="54" presetID="22" presetClass="entr" presetSubtype="4" fill="hold" grpId="0" nodeType="withEffect">
                                  <p:stCondLst>
                                    <p:cond delay="0"/>
                                  </p:stCondLst>
                                  <p:childTnLst>
                                    <p:set>
                                      <p:cBhvr>
                                        <p:cTn id="55" dur="1" fill="hold">
                                          <p:stCondLst>
                                            <p:cond delay="0"/>
                                          </p:stCondLst>
                                        </p:cTn>
                                        <p:tgtEl>
                                          <p:spTgt spid="41"/>
                                        </p:tgtEl>
                                        <p:attrNameLst>
                                          <p:attrName>style.visibility</p:attrName>
                                        </p:attrNameLst>
                                      </p:cBhvr>
                                      <p:to>
                                        <p:strVal val="visible"/>
                                      </p:to>
                                    </p:set>
                                    <p:animEffect transition="in" filter="wipe(down)">
                                      <p:cBhvr>
                                        <p:cTn id="56" dur="500"/>
                                        <p:tgtEl>
                                          <p:spTgt spid="41"/>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wipe(down)">
                                      <p:cBhvr>
                                        <p:cTn id="61" dur="500"/>
                                        <p:tgtEl>
                                          <p:spTgt spid="31"/>
                                        </p:tgtEl>
                                      </p:cBhvr>
                                    </p:animEffect>
                                  </p:childTnLst>
                                </p:cTn>
                              </p:par>
                              <p:par>
                                <p:cTn id="62" presetID="22" presetClass="entr" presetSubtype="4" fill="hold" grpId="0" nodeType="with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wipe(down)">
                                      <p:cBhvr>
                                        <p:cTn id="64" dur="500"/>
                                        <p:tgtEl>
                                          <p:spTgt spid="40"/>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33"/>
                                        </p:tgtEl>
                                        <p:attrNameLst>
                                          <p:attrName>style.visibility</p:attrName>
                                        </p:attrNameLst>
                                      </p:cBhvr>
                                      <p:to>
                                        <p:strVal val="visible"/>
                                      </p:to>
                                    </p:set>
                                    <p:animEffect transition="in" filter="wipe(down)">
                                      <p:cBhvr>
                                        <p:cTn id="69" dur="500"/>
                                        <p:tgtEl>
                                          <p:spTgt spid="33"/>
                                        </p:tgtEl>
                                      </p:cBhvr>
                                    </p:animEffect>
                                  </p:childTnLst>
                                </p:cTn>
                              </p:par>
                              <p:par>
                                <p:cTn id="70" presetID="22" presetClass="entr" presetSubtype="4" fill="hold" grpId="0" nodeType="with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wipe(down)">
                                      <p:cBhvr>
                                        <p:cTn id="72" dur="500"/>
                                        <p:tgtEl>
                                          <p:spTgt spid="39"/>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grpId="0" nodeType="clickEffect">
                                  <p:stCondLst>
                                    <p:cond delay="0"/>
                                  </p:stCondLst>
                                  <p:childTnLst>
                                    <p:set>
                                      <p:cBhvr>
                                        <p:cTn id="76" dur="1" fill="hold">
                                          <p:stCondLst>
                                            <p:cond delay="0"/>
                                          </p:stCondLst>
                                        </p:cTn>
                                        <p:tgtEl>
                                          <p:spTgt spid="34"/>
                                        </p:tgtEl>
                                        <p:attrNameLst>
                                          <p:attrName>style.visibility</p:attrName>
                                        </p:attrNameLst>
                                      </p:cBhvr>
                                      <p:to>
                                        <p:strVal val="visible"/>
                                      </p:to>
                                    </p:set>
                                    <p:animEffect transition="in" filter="wipe(down)">
                                      <p:cBhvr>
                                        <p:cTn id="77" dur="500"/>
                                        <p:tgtEl>
                                          <p:spTgt spid="34"/>
                                        </p:tgtEl>
                                      </p:cBhvr>
                                    </p:animEffect>
                                  </p:childTnLst>
                                </p:cTn>
                              </p:par>
                              <p:par>
                                <p:cTn id="78" presetID="22" presetClass="entr" presetSubtype="4" fill="hold" grpId="0" nodeType="with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wipe(down)">
                                      <p:cBhvr>
                                        <p:cTn id="80" dur="500"/>
                                        <p:tgtEl>
                                          <p:spTgt spid="35"/>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4" fill="hold" grpId="0" nodeType="clickEffect">
                                  <p:stCondLst>
                                    <p:cond delay="0"/>
                                  </p:stCondLst>
                                  <p:childTnLst>
                                    <p:set>
                                      <p:cBhvr>
                                        <p:cTn id="84" dur="1" fill="hold">
                                          <p:stCondLst>
                                            <p:cond delay="0"/>
                                          </p:stCondLst>
                                        </p:cTn>
                                        <p:tgtEl>
                                          <p:spTgt spid="36"/>
                                        </p:tgtEl>
                                        <p:attrNameLst>
                                          <p:attrName>style.visibility</p:attrName>
                                        </p:attrNameLst>
                                      </p:cBhvr>
                                      <p:to>
                                        <p:strVal val="visible"/>
                                      </p:to>
                                    </p:set>
                                    <p:animEffect transition="in" filter="wipe(down)">
                                      <p:cBhvr>
                                        <p:cTn id="85" dur="500"/>
                                        <p:tgtEl>
                                          <p:spTgt spid="36"/>
                                        </p:tgtEl>
                                      </p:cBhvr>
                                    </p:animEffect>
                                  </p:childTnLst>
                                </p:cTn>
                              </p:par>
                              <p:par>
                                <p:cTn id="86" presetID="22" presetClass="entr" presetSubtype="4" fill="hold" grpId="0" nodeType="with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wipe(down)">
                                      <p:cBhvr>
                                        <p:cTn id="88" dur="500"/>
                                        <p:tgtEl>
                                          <p:spTgt spid="37"/>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4" fill="hold" grpId="0" nodeType="clickEffect">
                                  <p:stCondLst>
                                    <p:cond delay="0"/>
                                  </p:stCondLst>
                                  <p:childTnLst>
                                    <p:set>
                                      <p:cBhvr>
                                        <p:cTn id="92" dur="1" fill="hold">
                                          <p:stCondLst>
                                            <p:cond delay="0"/>
                                          </p:stCondLst>
                                        </p:cTn>
                                        <p:tgtEl>
                                          <p:spTgt spid="38"/>
                                        </p:tgtEl>
                                        <p:attrNameLst>
                                          <p:attrName>style.visibility</p:attrName>
                                        </p:attrNameLst>
                                      </p:cBhvr>
                                      <p:to>
                                        <p:strVal val="visible"/>
                                      </p:to>
                                    </p:set>
                                    <p:animEffect transition="in" filter="wipe(down)">
                                      <p:cBhvr>
                                        <p:cTn id="9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6" grpId="0"/>
      <p:bldP spid="16" grpId="0"/>
      <p:bldP spid="17" grpId="0"/>
      <p:bldP spid="18" grpId="0"/>
      <p:bldP spid="19" grpId="0"/>
      <p:bldP spid="20" grpId="0"/>
      <p:bldP spid="12" grpId="0" animBg="1"/>
      <p:bldP spid="29" grpId="0"/>
      <p:bldP spid="31" grpId="0"/>
      <p:bldP spid="33" grpId="0"/>
      <p:bldP spid="34" grpId="0"/>
      <p:bldP spid="35" grpId="0" animBg="1"/>
      <p:bldP spid="36" grpId="0"/>
      <p:bldP spid="37" grpId="0" animBg="1"/>
      <p:bldP spid="38" grpId="0"/>
      <p:bldP spid="39" grpId="0" animBg="1"/>
      <p:bldP spid="40" grpId="0" animBg="1"/>
      <p:bldP spid="4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a:extLst>
              <a:ext uri="{FF2B5EF4-FFF2-40B4-BE49-F238E27FC236}">
                <a16:creationId xmlns:a16="http://schemas.microsoft.com/office/drawing/2014/main" id="{1A910830-A188-452B-BAFD-1B6D149D081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776117">
            <a:off x="3935253" y="401097"/>
            <a:ext cx="4253096" cy="3006123"/>
          </a:xfrm>
          <a:prstGeom prst="rect">
            <a:avLst/>
          </a:prstGeom>
          <a:noFill/>
          <a:ln>
            <a:noFill/>
          </a:ln>
          <a:effectLst>
            <a:outerShdw blurRad="215900" dist="76200" dir="2700000" algn="ctr" rotWithShape="0">
              <a:schemeClr val="bg1">
                <a:lumMod val="50000"/>
              </a:schemeClr>
            </a:outerShdw>
          </a:effectLst>
        </p:spPr>
      </p:pic>
      <p:pic>
        <p:nvPicPr>
          <p:cNvPr id="19" name="图片 18">
            <a:extLst>
              <a:ext uri="{FF2B5EF4-FFF2-40B4-BE49-F238E27FC236}">
                <a16:creationId xmlns:a16="http://schemas.microsoft.com/office/drawing/2014/main" id="{A4C0D5AB-80AB-420F-A98B-8CC304472EF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 r="1485" b="792"/>
          <a:stretch/>
        </p:blipFill>
        <p:spPr>
          <a:xfrm rot="5849588">
            <a:off x="5955929" y="1509300"/>
            <a:ext cx="3787330" cy="2794619"/>
          </a:xfrm>
          <a:prstGeom prst="rect">
            <a:avLst/>
          </a:prstGeom>
          <a:noFill/>
          <a:ln>
            <a:noFill/>
          </a:ln>
          <a:effectLst>
            <a:outerShdw blurRad="215900" dist="76200" dir="2700000" algn="ctr" rotWithShape="0">
              <a:schemeClr val="bg1">
                <a:lumMod val="50000"/>
              </a:schemeClr>
            </a:outerShdw>
          </a:effectLst>
        </p:spPr>
      </p:pic>
      <p:pic>
        <p:nvPicPr>
          <p:cNvPr id="20" name="图片 19">
            <a:extLst>
              <a:ext uri="{FF2B5EF4-FFF2-40B4-BE49-F238E27FC236}">
                <a16:creationId xmlns:a16="http://schemas.microsoft.com/office/drawing/2014/main" id="{9A854C05-7BE3-45A6-B44F-11D81CC7417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739681">
            <a:off x="-104077" y="897900"/>
            <a:ext cx="3871419" cy="2875375"/>
          </a:xfrm>
          <a:prstGeom prst="rect">
            <a:avLst/>
          </a:prstGeom>
          <a:noFill/>
          <a:ln>
            <a:noFill/>
          </a:ln>
          <a:effectLst>
            <a:outerShdw blurRad="215900" dist="76200" dir="2700000" algn="ctr" rotWithShape="0">
              <a:schemeClr val="bg1">
                <a:lumMod val="50000"/>
              </a:schemeClr>
            </a:outerShdw>
          </a:effectLst>
        </p:spPr>
      </p:pic>
      <p:pic>
        <p:nvPicPr>
          <p:cNvPr id="24" name="图片 23">
            <a:extLst>
              <a:ext uri="{FF2B5EF4-FFF2-40B4-BE49-F238E27FC236}">
                <a16:creationId xmlns:a16="http://schemas.microsoft.com/office/drawing/2014/main" id="{B09DE39F-CDC1-4BEF-BA4B-48899773A94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923280">
            <a:off x="3987924" y="445673"/>
            <a:ext cx="5082634" cy="3769503"/>
          </a:xfrm>
          <a:prstGeom prst="rect">
            <a:avLst/>
          </a:prstGeom>
          <a:noFill/>
          <a:ln>
            <a:noFill/>
          </a:ln>
          <a:effectLst>
            <a:outerShdw blurRad="215900" dist="76200" dir="2700000" algn="ctr" rotWithShape="0">
              <a:schemeClr val="bg1">
                <a:lumMod val="50000"/>
              </a:schemeClr>
            </a:outerShdw>
          </a:effectLst>
        </p:spPr>
      </p:pic>
      <p:pic>
        <p:nvPicPr>
          <p:cNvPr id="25" name="图片 24">
            <a:extLst>
              <a:ext uri="{FF2B5EF4-FFF2-40B4-BE49-F238E27FC236}">
                <a16:creationId xmlns:a16="http://schemas.microsoft.com/office/drawing/2014/main" id="{4D6F1E61-2501-46A1-B22A-5BE9D95BE1B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1207079">
            <a:off x="920050" y="889638"/>
            <a:ext cx="4799494" cy="3550241"/>
          </a:xfrm>
          <a:prstGeom prst="rect">
            <a:avLst/>
          </a:prstGeom>
          <a:noFill/>
          <a:ln>
            <a:noFill/>
          </a:ln>
          <a:effectLst>
            <a:outerShdw blurRad="215900" dist="76200" dir="2700000" algn="ctr" rotWithShape="0">
              <a:schemeClr val="bg1">
                <a:lumMod val="50000"/>
              </a:schemeClr>
            </a:outerShdw>
          </a:effectLst>
        </p:spPr>
      </p:pic>
    </p:spTree>
    <p:extLst>
      <p:ext uri="{BB962C8B-B14F-4D97-AF65-F5344CB8AC3E}">
        <p14:creationId xmlns:p14="http://schemas.microsoft.com/office/powerpoint/2010/main" val="3533575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down)">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down)">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down)">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wipe(down)">
                                      <p:cBhvr>
                                        <p:cTn id="2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descr="IMG_0515(20210524-214142)"/>
          <p:cNvPicPr>
            <a:picLocks noChangeAspect="1"/>
          </p:cNvPicPr>
          <p:nvPr/>
        </p:nvPicPr>
        <p:blipFill>
          <a:blip r:embed="rId3"/>
          <a:stretch>
            <a:fillRect/>
          </a:stretch>
        </p:blipFill>
        <p:spPr>
          <a:xfrm>
            <a:off x="111288" y="267494"/>
            <a:ext cx="2339752" cy="4248472"/>
          </a:xfrm>
          <a:prstGeom prst="rect">
            <a:avLst/>
          </a:prstGeom>
          <a:noFill/>
          <a:ln>
            <a:noFill/>
          </a:ln>
          <a:effectLst>
            <a:outerShdw blurRad="215900" dist="76200" dir="2700000" algn="ctr" rotWithShape="0">
              <a:schemeClr val="bg1">
                <a:lumMod val="50000"/>
              </a:schemeClr>
            </a:outerShdw>
          </a:effectLst>
        </p:spPr>
      </p:pic>
      <p:pic>
        <p:nvPicPr>
          <p:cNvPr id="10" name="图片 9" descr="IMG_0514(20210524-214137)"/>
          <p:cNvPicPr>
            <a:picLocks noChangeAspect="1"/>
          </p:cNvPicPr>
          <p:nvPr/>
        </p:nvPicPr>
        <p:blipFill>
          <a:blip r:embed="rId4"/>
          <a:stretch>
            <a:fillRect/>
          </a:stretch>
        </p:blipFill>
        <p:spPr>
          <a:xfrm>
            <a:off x="2554796" y="267494"/>
            <a:ext cx="2160240" cy="4248472"/>
          </a:xfrm>
          <a:prstGeom prst="rect">
            <a:avLst/>
          </a:prstGeom>
          <a:noFill/>
          <a:ln>
            <a:noFill/>
          </a:ln>
          <a:effectLst>
            <a:outerShdw blurRad="215900" dist="76200" dir="2700000" algn="ctr" rotWithShape="0">
              <a:schemeClr val="bg1">
                <a:lumMod val="50000"/>
              </a:schemeClr>
            </a:outerShdw>
          </a:effectLst>
        </p:spPr>
      </p:pic>
      <p:pic>
        <p:nvPicPr>
          <p:cNvPr id="11" name="图片 10" descr="IMG_0509(20210524-214116)"/>
          <p:cNvPicPr>
            <a:picLocks noChangeAspect="1"/>
          </p:cNvPicPr>
          <p:nvPr/>
        </p:nvPicPr>
        <p:blipFill>
          <a:blip r:embed="rId5"/>
          <a:stretch>
            <a:fillRect/>
          </a:stretch>
        </p:blipFill>
        <p:spPr>
          <a:xfrm>
            <a:off x="4825688" y="267494"/>
            <a:ext cx="2088232" cy="4248472"/>
          </a:xfrm>
          <a:prstGeom prst="rect">
            <a:avLst/>
          </a:prstGeom>
          <a:noFill/>
          <a:ln>
            <a:noFill/>
          </a:ln>
          <a:effectLst>
            <a:outerShdw blurRad="215900" dist="76200" dir="2700000" algn="ctr" rotWithShape="0">
              <a:schemeClr val="bg1">
                <a:lumMod val="50000"/>
              </a:schemeClr>
            </a:outerShdw>
          </a:effectLst>
        </p:spPr>
      </p:pic>
      <p:pic>
        <p:nvPicPr>
          <p:cNvPr id="12" name="图片 11" descr="IMG_0512(20210524-214129)"/>
          <p:cNvPicPr>
            <a:picLocks noChangeAspect="1"/>
          </p:cNvPicPr>
          <p:nvPr/>
        </p:nvPicPr>
        <p:blipFill>
          <a:blip r:embed="rId6"/>
          <a:stretch>
            <a:fillRect/>
          </a:stretch>
        </p:blipFill>
        <p:spPr>
          <a:xfrm>
            <a:off x="7024572" y="267494"/>
            <a:ext cx="2150688" cy="4248472"/>
          </a:xfrm>
          <a:prstGeom prst="rect">
            <a:avLst/>
          </a:prstGeom>
        </p:spPr>
      </p:pic>
      <p:sp>
        <p:nvSpPr>
          <p:cNvPr id="2" name="矩形 1"/>
          <p:cNvSpPr/>
          <p:nvPr/>
        </p:nvSpPr>
        <p:spPr>
          <a:xfrm>
            <a:off x="0" y="4820334"/>
            <a:ext cx="7380312" cy="400110"/>
          </a:xfrm>
          <a:prstGeom prst="rect">
            <a:avLst/>
          </a:prstGeom>
        </p:spPr>
        <p:txBody>
          <a:bodyPr wrap="square">
            <a:spAutoFit/>
          </a:bodyPr>
          <a:lstStyle/>
          <a:p>
            <a:pPr>
              <a:defRPr/>
            </a:pPr>
            <a:r>
              <a:rPr lang="zh-CN" altLang="en-US" sz="2000" b="1" dirty="0">
                <a:solidFill>
                  <a:srgbClr val="C00000"/>
                </a:solidFill>
                <a:effectLst>
                  <a:outerShdw blurRad="38100" dist="38100" dir="2700000" algn="tl">
                    <a:srgbClr val="000000">
                      <a:alpha val="43137"/>
                    </a:srgbClr>
                  </a:outerShdw>
                </a:effectLst>
                <a:latin typeface="微软雅黑" pitchFamily="34" charset="-122"/>
                <a:ea typeface="微软雅黑" pitchFamily="34" charset="-122"/>
                <a:cs typeface="+mj-cs"/>
              </a:rPr>
              <a:t>校本化的设计能够极大激发学生创作的积极性</a:t>
            </a:r>
          </a:p>
        </p:txBody>
      </p:sp>
    </p:spTree>
    <p:extLst>
      <p:ext uri="{BB962C8B-B14F-4D97-AF65-F5344CB8AC3E}">
        <p14:creationId xmlns:p14="http://schemas.microsoft.com/office/powerpoint/2010/main" val="43475212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内容占位符 1"/>
          <p:cNvSpPr txBox="1">
            <a:spLocks/>
          </p:cNvSpPr>
          <p:nvPr/>
        </p:nvSpPr>
        <p:spPr>
          <a:xfrm>
            <a:off x="291769" y="685527"/>
            <a:ext cx="4928304" cy="2588022"/>
          </a:xfrm>
          <a:prstGeom prst="rect">
            <a:avLst/>
          </a:prstGeom>
          <a:noFill/>
          <a:ln>
            <a:noFill/>
          </a:ln>
          <a:effectLst>
            <a:outerShdw blurRad="215900" dist="76200" dir="2700000" algn="ctr" rotWithShape="0">
              <a:schemeClr val="bg1">
                <a:lumMod val="50000"/>
              </a:schemeClr>
            </a:outerShdw>
          </a:effectLst>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en-US" altLang="zh-CN" dirty="0" smtClean="0"/>
          </a:p>
        </p:txBody>
      </p:sp>
      <p:sp>
        <p:nvSpPr>
          <p:cNvPr id="5" name="文本框 5">
            <a:extLst>
              <a:ext uri="{FF2B5EF4-FFF2-40B4-BE49-F238E27FC236}">
                <a16:creationId xmlns:a16="http://schemas.microsoft.com/office/drawing/2014/main" id="{F7BF035D-6871-4F1E-91F9-9A23D4192E39}"/>
              </a:ext>
            </a:extLst>
          </p:cNvPr>
          <p:cNvSpPr txBox="1"/>
          <p:nvPr/>
        </p:nvSpPr>
        <p:spPr>
          <a:xfrm>
            <a:off x="303916" y="339502"/>
            <a:ext cx="4404208" cy="1200329"/>
          </a:xfrm>
          <a:prstGeom prst="rect">
            <a:avLst/>
          </a:prstGeom>
          <a:noFill/>
        </p:spPr>
        <p:txBody>
          <a:bodyPr wrap="square" rtlCol="0">
            <a:spAutoFit/>
          </a:bodyPr>
          <a:lstStyle/>
          <a:p>
            <a:r>
              <a:rPr lang="en-US" altLang="zh-CN" sz="2400" b="1" dirty="0">
                <a:solidFill>
                  <a:srgbClr val="164E25"/>
                </a:solidFill>
                <a:effectLst>
                  <a:outerShdw blurRad="38100" dist="38100" dir="2700000" algn="tl">
                    <a:srgbClr val="000000">
                      <a:alpha val="43137"/>
                    </a:srgbClr>
                  </a:outerShdw>
                </a:effectLst>
                <a:latin typeface="微软雅黑" pitchFamily="34" charset="-122"/>
                <a:ea typeface="微软雅黑" pitchFamily="34" charset="-122"/>
                <a:cs typeface="Times New Roman" panose="02020603050405020304" pitchFamily="18" charset="0"/>
              </a:rPr>
              <a:t>3. </a:t>
            </a:r>
            <a:r>
              <a:rPr lang="zh-CN" altLang="en-US" sz="2400" b="1" dirty="0">
                <a:solidFill>
                  <a:srgbClr val="164E25"/>
                </a:solidFill>
                <a:effectLst>
                  <a:outerShdw blurRad="38100" dist="38100" dir="2700000" algn="tl">
                    <a:srgbClr val="000000">
                      <a:alpha val="43137"/>
                    </a:srgbClr>
                  </a:outerShdw>
                </a:effectLst>
                <a:latin typeface="微软雅黑" pitchFamily="34" charset="-122"/>
                <a:ea typeface="微软雅黑" pitchFamily="34" charset="-122"/>
                <a:cs typeface="Times New Roman" panose="02020603050405020304" pitchFamily="18" charset="0"/>
              </a:rPr>
              <a:t>深度学习：跨文化思辨育人的重要途径</a:t>
            </a:r>
            <a:endParaRPr lang="zh-CN" altLang="zh-CN" sz="2400" b="1" dirty="0">
              <a:solidFill>
                <a:srgbClr val="164E25"/>
              </a:solidFill>
              <a:effectLst>
                <a:outerShdw blurRad="38100" dist="38100" dir="2700000" algn="tl">
                  <a:srgbClr val="000000">
                    <a:alpha val="43137"/>
                  </a:srgbClr>
                </a:outerShdw>
              </a:effectLst>
              <a:latin typeface="微软雅黑" pitchFamily="34" charset="-122"/>
              <a:ea typeface="微软雅黑" pitchFamily="34" charset="-122"/>
              <a:cs typeface="Times New Roman" panose="02020603050405020304" pitchFamily="18" charset="0"/>
            </a:endParaRPr>
          </a:p>
          <a:p>
            <a:endParaRPr lang="zh-CN" altLang="zh-CN" sz="2400" b="1" dirty="0">
              <a:solidFill>
                <a:srgbClr val="164E25"/>
              </a:solidFill>
              <a:effectLst>
                <a:outerShdw blurRad="38100" dist="38100" dir="2700000" algn="tl">
                  <a:srgbClr val="000000">
                    <a:alpha val="43137"/>
                  </a:srgbClr>
                </a:outerShdw>
              </a:effectLst>
              <a:latin typeface="微软雅黑" pitchFamily="34" charset="-122"/>
              <a:ea typeface="微软雅黑" pitchFamily="34" charset="-122"/>
              <a:cs typeface="Times New Roman" panose="02020603050405020304" pitchFamily="18" charset="0"/>
            </a:endParaRPr>
          </a:p>
        </p:txBody>
      </p:sp>
      <p:sp>
        <p:nvSpPr>
          <p:cNvPr id="2" name="矩形 1"/>
          <p:cNvSpPr/>
          <p:nvPr/>
        </p:nvSpPr>
        <p:spPr>
          <a:xfrm>
            <a:off x="395536" y="1273836"/>
            <a:ext cx="4392488" cy="2015936"/>
          </a:xfrm>
          <a:prstGeom prst="rect">
            <a:avLst/>
          </a:prstGeom>
        </p:spPr>
        <p:txBody>
          <a:bodyPr wrap="square">
            <a:spAutoFit/>
          </a:bodyPr>
          <a:lstStyle/>
          <a:p>
            <a:pPr>
              <a:lnSpc>
                <a:spcPct val="125000"/>
              </a:lnSpc>
            </a:pPr>
            <a:r>
              <a:rPr lang="zh-CN" altLang="en-US" sz="2000" b="1" dirty="0" smtClean="0">
                <a:effectLst>
                  <a:outerShdw blurRad="38100" dist="38100" dir="2700000" algn="tl">
                    <a:srgbClr val="000000">
                      <a:alpha val="43137"/>
                    </a:srgbClr>
                  </a:outerShdw>
                </a:effectLst>
                <a:latin typeface="微软雅黑" pitchFamily="34" charset="-122"/>
                <a:ea typeface="微软雅黑" pitchFamily="34" charset="-122"/>
              </a:rPr>
              <a:t>“深度”</a:t>
            </a:r>
            <a:r>
              <a:rPr lang="zh-CN" altLang="en-US" sz="2000" dirty="0">
                <a:latin typeface="微软雅黑" pitchFamily="34" charset="-122"/>
                <a:ea typeface="微软雅黑" pitchFamily="34" charset="-122"/>
              </a:rPr>
              <a:t>指向的是实现</a:t>
            </a:r>
            <a:r>
              <a:rPr lang="zh-CN" altLang="en-US" sz="2000" dirty="0">
                <a:solidFill>
                  <a:srgbClr val="C00000"/>
                </a:solidFill>
                <a:latin typeface="微软雅黑" pitchFamily="34" charset="-122"/>
                <a:ea typeface="微软雅黑" pitchFamily="34" charset="-122"/>
              </a:rPr>
              <a:t>教学价值与目标达成</a:t>
            </a:r>
            <a:r>
              <a:rPr lang="zh-CN" altLang="en-US" sz="2000" dirty="0">
                <a:latin typeface="微软雅黑" pitchFamily="34" charset="-122"/>
                <a:ea typeface="微软雅黑" pitchFamily="34" charset="-122"/>
              </a:rPr>
              <a:t>的深度、</a:t>
            </a:r>
            <a:r>
              <a:rPr lang="zh-CN" altLang="en-US" sz="2000" dirty="0">
                <a:solidFill>
                  <a:srgbClr val="C00000"/>
                </a:solidFill>
                <a:latin typeface="微软雅黑" pitchFamily="34" charset="-122"/>
                <a:ea typeface="微软雅黑" pitchFamily="34" charset="-122"/>
              </a:rPr>
              <a:t>知识理解和转化</a:t>
            </a:r>
            <a:r>
              <a:rPr lang="zh-CN" altLang="en-US" sz="2000" dirty="0">
                <a:latin typeface="微软雅黑" pitchFamily="34" charset="-122"/>
                <a:ea typeface="微软雅黑" pitchFamily="34" charset="-122"/>
              </a:rPr>
              <a:t>的深度、</a:t>
            </a:r>
            <a:r>
              <a:rPr lang="zh-CN" altLang="en-US" sz="2000" dirty="0">
                <a:solidFill>
                  <a:srgbClr val="C00000"/>
                </a:solidFill>
                <a:latin typeface="微软雅黑" pitchFamily="34" charset="-122"/>
                <a:ea typeface="微软雅黑" pitchFamily="34" charset="-122"/>
              </a:rPr>
              <a:t>学习过程和学习方式</a:t>
            </a:r>
            <a:r>
              <a:rPr lang="zh-CN" altLang="en-US" sz="2000" dirty="0">
                <a:latin typeface="微软雅黑" pitchFamily="34" charset="-122"/>
                <a:ea typeface="微软雅黑" pitchFamily="34" charset="-122"/>
              </a:rPr>
              <a:t>的深度。因此</a:t>
            </a:r>
            <a:r>
              <a:rPr lang="en-US" altLang="zh-CN" sz="2000" dirty="0">
                <a:latin typeface="微软雅黑" pitchFamily="34" charset="-122"/>
                <a:ea typeface="微软雅黑" pitchFamily="34" charset="-122"/>
              </a:rPr>
              <a:t>,</a:t>
            </a:r>
            <a:r>
              <a:rPr lang="zh-CN" altLang="en-US" sz="2000" dirty="0">
                <a:latin typeface="微软雅黑" pitchFamily="34" charset="-122"/>
                <a:ea typeface="微软雅黑" pitchFamily="34" charset="-122"/>
              </a:rPr>
              <a:t>深度教学是导向学生素养发育的</a:t>
            </a:r>
            <a:r>
              <a:rPr lang="zh-CN" altLang="en-US" sz="2000" dirty="0">
                <a:solidFill>
                  <a:srgbClr val="C00000"/>
                </a:solidFill>
                <a:latin typeface="微软雅黑" pitchFamily="34" charset="-122"/>
                <a:ea typeface="微软雅黑" pitchFamily="34" charset="-122"/>
              </a:rPr>
              <a:t>意义性教学、理解性教学</a:t>
            </a:r>
            <a:r>
              <a:rPr lang="zh-CN" altLang="en-US" sz="2000" dirty="0">
                <a:latin typeface="微软雅黑" pitchFamily="34" charset="-122"/>
                <a:ea typeface="微软雅黑" pitchFamily="34" charset="-122"/>
              </a:rPr>
              <a:t>和</a:t>
            </a:r>
            <a:r>
              <a:rPr lang="zh-CN" altLang="en-US" sz="2000" dirty="0">
                <a:solidFill>
                  <a:srgbClr val="C00000"/>
                </a:solidFill>
                <a:latin typeface="微软雅黑" pitchFamily="34" charset="-122"/>
                <a:ea typeface="微软雅黑" pitchFamily="34" charset="-122"/>
              </a:rPr>
              <a:t>生成性教学</a:t>
            </a:r>
            <a:r>
              <a:rPr lang="zh-CN" altLang="en-US" sz="2000" dirty="0" smtClean="0">
                <a:latin typeface="微软雅黑" pitchFamily="34" charset="-122"/>
                <a:ea typeface="微软雅黑" pitchFamily="34" charset="-122"/>
              </a:rPr>
              <a:t>。</a:t>
            </a:r>
            <a:endParaRPr lang="zh-CN" altLang="en-US" sz="2000" dirty="0">
              <a:latin typeface="微软雅黑" pitchFamily="34" charset="-122"/>
              <a:ea typeface="微软雅黑" pitchFamily="34" charset="-122"/>
            </a:endParaRPr>
          </a:p>
        </p:txBody>
      </p:sp>
      <p:sp>
        <p:nvSpPr>
          <p:cNvPr id="3" name="矩形 2"/>
          <p:cNvSpPr/>
          <p:nvPr/>
        </p:nvSpPr>
        <p:spPr>
          <a:xfrm>
            <a:off x="293774" y="4017967"/>
            <a:ext cx="4136215" cy="646331"/>
          </a:xfrm>
          <a:prstGeom prst="rect">
            <a:avLst/>
          </a:prstGeom>
        </p:spPr>
        <p:txBody>
          <a:bodyPr wrap="square">
            <a:spAutoFit/>
          </a:bodyPr>
          <a:lstStyle/>
          <a:p>
            <a:r>
              <a:rPr lang="zh-CN" altLang="en-US" dirty="0" smtClean="0">
                <a:latin typeface="华文楷体" pitchFamily="2" charset="-122"/>
                <a:ea typeface="华文楷体" pitchFamily="2" charset="-122"/>
              </a:rPr>
              <a:t>（郭元祥</a:t>
            </a:r>
            <a:r>
              <a:rPr lang="en-US" altLang="zh-CN" dirty="0" smtClean="0">
                <a:latin typeface="华文楷体" pitchFamily="2" charset="-122"/>
                <a:ea typeface="华文楷体" pitchFamily="2" charset="-122"/>
              </a:rPr>
              <a:t>.“</a:t>
            </a:r>
            <a:r>
              <a:rPr lang="zh-CN" altLang="en-US" dirty="0" smtClean="0">
                <a:latin typeface="华文楷体" pitchFamily="2" charset="-122"/>
                <a:ea typeface="华文楷体" pitchFamily="2" charset="-122"/>
              </a:rPr>
              <a:t>深度教学”：指向学科育人的教学改革实验，</a:t>
            </a:r>
            <a:r>
              <a:rPr lang="en-US" altLang="zh-CN" dirty="0" smtClean="0">
                <a:latin typeface="华文楷体" pitchFamily="2" charset="-122"/>
                <a:ea typeface="华文楷体" pitchFamily="2" charset="-122"/>
              </a:rPr>
              <a:t>2021(05</a:t>
            </a:r>
            <a:r>
              <a:rPr lang="en-US" altLang="zh-CN" dirty="0">
                <a:latin typeface="华文楷体" pitchFamily="2" charset="-122"/>
                <a:ea typeface="华文楷体" pitchFamily="2" charset="-122"/>
              </a:rPr>
              <a:t>):18-21</a:t>
            </a:r>
            <a:r>
              <a:rPr lang="en-US" altLang="zh-CN" dirty="0" smtClean="0">
                <a:latin typeface="华文楷体" pitchFamily="2" charset="-122"/>
                <a:ea typeface="华文楷体" pitchFamily="2" charset="-122"/>
              </a:rPr>
              <a:t>.</a:t>
            </a:r>
            <a:r>
              <a:rPr lang="zh-CN" altLang="en-US" dirty="0" smtClean="0">
                <a:latin typeface="华文楷体" pitchFamily="2" charset="-122"/>
                <a:ea typeface="华文楷体" pitchFamily="2" charset="-122"/>
              </a:rPr>
              <a:t>）</a:t>
            </a:r>
            <a:endParaRPr lang="zh-CN" altLang="en-US" dirty="0">
              <a:latin typeface="华文楷体" pitchFamily="2" charset="-122"/>
              <a:ea typeface="华文楷体" pitchFamily="2" charset="-122"/>
            </a:endParaRPr>
          </a:p>
        </p:txBody>
      </p:sp>
      <p:pic>
        <p:nvPicPr>
          <p:cNvPr id="20483" name="Picture 3" descr="C:\Users\admin\AppData\Roaming\Tencent\Users\3616912\QQ\WinTemp\RichOle\S59RLY%L63YY~%3N63{)}C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04048" y="175966"/>
            <a:ext cx="3024336" cy="3257808"/>
          </a:xfrm>
          <a:prstGeom prst="rect">
            <a:avLst/>
          </a:prstGeom>
          <a:noFill/>
          <a:ln>
            <a:noFill/>
          </a:ln>
          <a:effectLst>
            <a:outerShdw blurRad="215900" dist="76200" dir="2700000" algn="ctr" rotWithShape="0">
              <a:schemeClr val="bg1">
                <a:lumMod val="50000"/>
              </a:schemeClr>
            </a:outerShdw>
          </a:effectLst>
          <a:extLst>
            <a:ext uri="{909E8E84-426E-40DD-AFC4-6F175D3DCCD1}">
              <a14:hiddenFill xmlns:a14="http://schemas.microsoft.com/office/drawing/2010/main">
                <a:solidFill>
                  <a:srgbClr val="FFFFFF"/>
                </a:solidFill>
              </a14:hiddenFill>
            </a:ext>
          </a:extLst>
        </p:spPr>
      </p:pic>
      <p:sp>
        <p:nvSpPr>
          <p:cNvPr id="7" name="矩形 6"/>
          <p:cNvSpPr/>
          <p:nvPr/>
        </p:nvSpPr>
        <p:spPr>
          <a:xfrm>
            <a:off x="4993969" y="3489928"/>
            <a:ext cx="3498434" cy="1277273"/>
          </a:xfrm>
          <a:prstGeom prst="rect">
            <a:avLst/>
          </a:prstGeom>
        </p:spPr>
        <p:txBody>
          <a:bodyPr wrap="square">
            <a:spAutoFit/>
          </a:bodyPr>
          <a:lstStyle/>
          <a:p>
            <a:r>
              <a:rPr lang="en-US" altLang="zh-CN" sz="1400" b="1" dirty="0" smtClean="0">
                <a:solidFill>
                  <a:srgbClr val="C00000"/>
                </a:solidFill>
                <a:effectLst>
                  <a:outerShdw blurRad="38100" dist="38100" dir="2700000" algn="tl">
                    <a:srgbClr val="000000">
                      <a:alpha val="43137"/>
                    </a:srgbClr>
                  </a:outerShdw>
                </a:effectLst>
              </a:rPr>
              <a:t>Think-Pair-Share</a:t>
            </a:r>
            <a:endParaRPr lang="en-US" altLang="zh-CN" sz="1400" b="1" dirty="0" smtClean="0">
              <a:solidFill>
                <a:srgbClr val="C00000"/>
              </a:solidFill>
              <a:effectLst>
                <a:outerShdw blurRad="38100" dist="38100" dir="2700000" algn="tl">
                  <a:srgbClr val="000000">
                    <a:alpha val="43137"/>
                  </a:srgbClr>
                </a:outerShdw>
              </a:effectLst>
              <a:latin typeface="微软雅黑" pitchFamily="34" charset="-122"/>
              <a:ea typeface="微软雅黑" pitchFamily="34" charset="-122"/>
            </a:endParaRPr>
          </a:p>
          <a:p>
            <a:pPr>
              <a:lnSpc>
                <a:spcPct val="150000"/>
              </a:lnSpc>
            </a:pPr>
            <a:r>
              <a:rPr lang="en-US" altLang="zh-CN" sz="1400" dirty="0" smtClean="0">
                <a:effectLst>
                  <a:outerShdw blurRad="38100" dist="38100" dir="2700000" algn="tl">
                    <a:srgbClr val="000000">
                      <a:alpha val="43137"/>
                    </a:srgbClr>
                  </a:outerShdw>
                </a:effectLst>
                <a:latin typeface="微软雅黑" pitchFamily="34" charset="-122"/>
                <a:ea typeface="微软雅黑" pitchFamily="34" charset="-122"/>
              </a:rPr>
              <a:t>1) </a:t>
            </a:r>
            <a:r>
              <a:rPr lang="zh-CN" altLang="en-US" sz="1400" dirty="0" smtClean="0">
                <a:effectLst>
                  <a:outerShdw blurRad="38100" dist="38100" dir="2700000" algn="tl">
                    <a:srgbClr val="000000">
                      <a:alpha val="43137"/>
                    </a:srgbClr>
                  </a:outerShdw>
                </a:effectLst>
                <a:latin typeface="微软雅黑" pitchFamily="34" charset="-122"/>
                <a:ea typeface="微软雅黑" pitchFamily="34" charset="-122"/>
              </a:rPr>
              <a:t>提出问题，独立思考；</a:t>
            </a:r>
            <a:endParaRPr lang="en-US" altLang="zh-CN" sz="1400" dirty="0" smtClean="0">
              <a:effectLst>
                <a:outerShdw blurRad="38100" dist="38100" dir="2700000" algn="tl">
                  <a:srgbClr val="000000">
                    <a:alpha val="43137"/>
                  </a:srgbClr>
                </a:outerShdw>
              </a:effectLst>
              <a:latin typeface="微软雅黑" pitchFamily="34" charset="-122"/>
              <a:ea typeface="微软雅黑" pitchFamily="34" charset="-122"/>
            </a:endParaRPr>
          </a:p>
          <a:p>
            <a:pPr>
              <a:lnSpc>
                <a:spcPct val="150000"/>
              </a:lnSpc>
            </a:pPr>
            <a:r>
              <a:rPr lang="en-US" altLang="zh-CN" sz="1400" dirty="0" smtClean="0">
                <a:effectLst>
                  <a:outerShdw blurRad="38100" dist="38100" dir="2700000" algn="tl">
                    <a:srgbClr val="000000">
                      <a:alpha val="43137"/>
                    </a:srgbClr>
                  </a:outerShdw>
                </a:effectLst>
                <a:latin typeface="微软雅黑" pitchFamily="34" charset="-122"/>
                <a:ea typeface="微软雅黑" pitchFamily="34" charset="-122"/>
              </a:rPr>
              <a:t>2)</a:t>
            </a:r>
            <a:r>
              <a:rPr lang="zh-CN" altLang="en-US" sz="1400" dirty="0" smtClean="0">
                <a:effectLst>
                  <a:outerShdw blurRad="38100" dist="38100" dir="2700000" algn="tl">
                    <a:srgbClr val="000000">
                      <a:alpha val="43137"/>
                    </a:srgbClr>
                  </a:outerShdw>
                </a:effectLst>
                <a:latin typeface="微软雅黑" pitchFamily="34" charset="-122"/>
                <a:ea typeface="微软雅黑" pitchFamily="34" charset="-122"/>
              </a:rPr>
              <a:t> 同侪学习，建立安全感；</a:t>
            </a:r>
            <a:endParaRPr lang="en-US" altLang="zh-CN" sz="1400" dirty="0" smtClean="0">
              <a:effectLst>
                <a:outerShdw blurRad="38100" dist="38100" dir="2700000" algn="tl">
                  <a:srgbClr val="000000">
                    <a:alpha val="43137"/>
                  </a:srgbClr>
                </a:outerShdw>
              </a:effectLst>
              <a:latin typeface="微软雅黑" pitchFamily="34" charset="-122"/>
              <a:ea typeface="微软雅黑" pitchFamily="34" charset="-122"/>
            </a:endParaRPr>
          </a:p>
          <a:p>
            <a:pPr>
              <a:lnSpc>
                <a:spcPct val="150000"/>
              </a:lnSpc>
            </a:pPr>
            <a:r>
              <a:rPr lang="en-US" altLang="zh-CN" sz="1400" dirty="0" smtClean="0">
                <a:effectLst>
                  <a:outerShdw blurRad="38100" dist="38100" dir="2700000" algn="tl">
                    <a:srgbClr val="000000">
                      <a:alpha val="43137"/>
                    </a:srgbClr>
                  </a:outerShdw>
                </a:effectLst>
                <a:latin typeface="微软雅黑" pitchFamily="34" charset="-122"/>
                <a:ea typeface="微软雅黑" pitchFamily="34" charset="-122"/>
              </a:rPr>
              <a:t>3) </a:t>
            </a:r>
            <a:r>
              <a:rPr lang="zh-CN" altLang="en-US" sz="1400" dirty="0" smtClean="0">
                <a:effectLst>
                  <a:outerShdw blurRad="38100" dist="38100" dir="2700000" algn="tl">
                    <a:srgbClr val="000000">
                      <a:alpha val="43137"/>
                    </a:srgbClr>
                  </a:outerShdw>
                </a:effectLst>
                <a:latin typeface="微软雅黑" pitchFamily="34" charset="-122"/>
                <a:ea typeface="微软雅黑" pitchFamily="34" charset="-122"/>
              </a:rPr>
              <a:t>分享展示，树立成就感。</a:t>
            </a:r>
            <a:endParaRPr lang="zh-CN" altLang="en-US" sz="1400" dirty="0">
              <a:effectLst>
                <a:outerShdw blurRad="38100" dist="38100" dir="2700000" algn="tl">
                  <a:srgbClr val="000000">
                    <a:alpha val="43137"/>
                  </a:srgbClr>
                </a:outerShdw>
              </a:effectLst>
              <a:latin typeface="微软雅黑" pitchFamily="34" charset="-122"/>
              <a:ea typeface="微软雅黑" pitchFamily="34" charset="-122"/>
            </a:endParaRPr>
          </a:p>
        </p:txBody>
      </p:sp>
      <p:pic>
        <p:nvPicPr>
          <p:cNvPr id="8" name="Picture 10" descr="https://gimg2.baidu.com/image_search/src=http%3A%2F%2Fwww.glzzj.com%2Fwp-content%2Fuploads%2F2019%2F07%2F2019071219270929.png&amp;refer=http%3A%2F%2Fwww.glzzj.com&amp;app=2002&amp;size=f9999,10000&amp;q=a80&amp;n=0&amp;g=0n&amp;fmt=jpeg?sec=1613617796&amp;t=11d203f4af24649c721692089035c7e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08303" y="2239120"/>
            <a:ext cx="1753443" cy="1194654"/>
          </a:xfrm>
          <a:prstGeom prst="rect">
            <a:avLst/>
          </a:prstGeom>
          <a:noFill/>
          <a:ln>
            <a:noFill/>
          </a:ln>
          <a:effectLst>
            <a:outerShdw blurRad="215900" dist="76200" dir="2700000" algn="ctr" rotWithShape="0">
              <a:schemeClr val="bg1">
                <a:lumMod val="50000"/>
              </a:scheme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73166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48851" y="689446"/>
            <a:ext cx="4655197" cy="3394472"/>
          </a:xfrm>
        </p:spPr>
        <p:txBody>
          <a:bodyPr>
            <a:normAutofit fontScale="62500" lnSpcReduction="20000"/>
          </a:bodyPr>
          <a:lstStyle/>
          <a:p>
            <a:pPr indent="-504000">
              <a:lnSpc>
                <a:spcPct val="150000"/>
              </a:lnSpc>
            </a:pPr>
            <a:r>
              <a:rPr lang="zh-CN" altLang="en-US" sz="2000" dirty="0">
                <a:latin typeface="微软雅黑" pitchFamily="34" charset="-122"/>
                <a:ea typeface="微软雅黑" pitchFamily="34" charset="-122"/>
              </a:rPr>
              <a:t>其一，在外语教学中，通过跨文化语言交际活动、思辨语言交际活动、以及跨文化与思辨融合的语言交际活动，有效提高语言能力，融合培养以跨文化能力和思辨能力为核心的多元能力，促进立德树人</a:t>
            </a:r>
            <a:r>
              <a:rPr lang="zh-CN" altLang="en-US" sz="2000" dirty="0" smtClean="0">
                <a:latin typeface="微软雅黑" pitchFamily="34" charset="-122"/>
                <a:ea typeface="微软雅黑" pitchFamily="34" charset="-122"/>
              </a:rPr>
              <a:t>。</a:t>
            </a:r>
            <a:endParaRPr lang="en-US" altLang="zh-CN" sz="2000" dirty="0" smtClean="0">
              <a:latin typeface="微软雅黑" pitchFamily="34" charset="-122"/>
              <a:ea typeface="微软雅黑" pitchFamily="34" charset="-122"/>
            </a:endParaRPr>
          </a:p>
          <a:p>
            <a:pPr indent="-504000">
              <a:lnSpc>
                <a:spcPct val="150000"/>
              </a:lnSpc>
            </a:pPr>
            <a:r>
              <a:rPr lang="zh-CN" altLang="en-US" sz="2000" dirty="0" smtClean="0">
                <a:latin typeface="微软雅黑" pitchFamily="34" charset="-122"/>
                <a:ea typeface="微软雅黑" pitchFamily="34" charset="-122"/>
              </a:rPr>
              <a:t>其二</a:t>
            </a:r>
            <a:r>
              <a:rPr lang="zh-CN" altLang="en-US" sz="2000" dirty="0">
                <a:latin typeface="微软雅黑" pitchFamily="34" charset="-122"/>
                <a:ea typeface="微软雅黑" pitchFamily="34" charset="-122"/>
              </a:rPr>
              <a:t>，在外语教学中，通过跨文化思辨活动，增强人文素养，塑造正确的</a:t>
            </a:r>
            <a:r>
              <a:rPr lang="zh-CN" altLang="en-US" sz="2000" dirty="0" smtClean="0">
                <a:latin typeface="微软雅黑" pitchFamily="34" charset="-122"/>
                <a:ea typeface="微软雅黑" pitchFamily="34" charset="-122"/>
              </a:rPr>
              <a:t>世界 观</a:t>
            </a:r>
            <a:r>
              <a:rPr lang="zh-CN" altLang="en-US" sz="2000" dirty="0">
                <a:latin typeface="微软雅黑" pitchFamily="34" charset="-122"/>
                <a:ea typeface="微软雅黑" pitchFamily="34" charset="-122"/>
              </a:rPr>
              <a:t>、人生观、价值观、文化观，拓展国际视野，厚植中国情怀，提高道德推理能力和批判性文化意识，实现培根铸魂，立德树人</a:t>
            </a:r>
            <a:r>
              <a:rPr lang="zh-CN" altLang="en-US" sz="2000" dirty="0" smtClean="0">
                <a:latin typeface="微软雅黑" pitchFamily="34" charset="-122"/>
                <a:ea typeface="微软雅黑" pitchFamily="34" charset="-122"/>
              </a:rPr>
              <a:t>。</a:t>
            </a:r>
            <a:endParaRPr lang="en-US" altLang="zh-CN" sz="2000" dirty="0" smtClean="0">
              <a:latin typeface="微软雅黑" pitchFamily="34" charset="-122"/>
              <a:ea typeface="微软雅黑" pitchFamily="34" charset="-122"/>
            </a:endParaRPr>
          </a:p>
          <a:p>
            <a:pPr indent="-504000">
              <a:lnSpc>
                <a:spcPct val="150000"/>
              </a:lnSpc>
            </a:pPr>
            <a:r>
              <a:rPr lang="zh-CN" altLang="en-US" sz="2000" dirty="0" smtClean="0">
                <a:latin typeface="微软雅黑" pitchFamily="34" charset="-122"/>
                <a:ea typeface="微软雅黑" pitchFamily="34" charset="-122"/>
              </a:rPr>
              <a:t>其</a:t>
            </a:r>
            <a:r>
              <a:rPr lang="zh-CN" altLang="en-US" sz="2000" dirty="0">
                <a:latin typeface="微软雅黑" pitchFamily="34" charset="-122"/>
                <a:ea typeface="微软雅黑" pitchFamily="34" charset="-122"/>
              </a:rPr>
              <a:t>三，在外语教学中，思辨能力与跨文化能力相得益彰，相互促进。如果说思辨能力给跨文化能力增加深度，那么跨文化能力给思辨能力增加广度。语言能力则因同时具有跨文化能力和思辨能力而如虎添翼；立德树人便寓于其中。</a:t>
            </a:r>
          </a:p>
        </p:txBody>
      </p:sp>
      <p:sp>
        <p:nvSpPr>
          <p:cNvPr id="2" name="矩形 1"/>
          <p:cNvSpPr/>
          <p:nvPr/>
        </p:nvSpPr>
        <p:spPr>
          <a:xfrm>
            <a:off x="827584" y="4083918"/>
            <a:ext cx="8208912" cy="646331"/>
          </a:xfrm>
          <a:prstGeom prst="rect">
            <a:avLst/>
          </a:prstGeom>
        </p:spPr>
        <p:txBody>
          <a:bodyPr wrap="square">
            <a:spAutoFit/>
          </a:bodyPr>
          <a:lstStyle/>
          <a:p>
            <a:r>
              <a:rPr lang="zh-CN" altLang="en-US" dirty="0" smtClean="0"/>
              <a:t>（</a:t>
            </a:r>
            <a:r>
              <a:rPr lang="zh-CN" altLang="en-US" dirty="0" smtClean="0">
                <a:latin typeface="华文楷体" pitchFamily="2" charset="-122"/>
                <a:ea typeface="华文楷体" pitchFamily="2" charset="-122"/>
              </a:rPr>
              <a:t>孙有中</a:t>
            </a:r>
            <a:r>
              <a:rPr lang="en-US" altLang="zh-CN" dirty="0">
                <a:latin typeface="华文楷体" pitchFamily="2" charset="-122"/>
                <a:ea typeface="华文楷体" pitchFamily="2" charset="-122"/>
              </a:rPr>
              <a:t>,</a:t>
            </a:r>
            <a:r>
              <a:rPr lang="zh-CN" altLang="en-US" dirty="0">
                <a:latin typeface="华文楷体" pitchFamily="2" charset="-122"/>
                <a:ea typeface="华文楷体" pitchFamily="2" charset="-122"/>
              </a:rPr>
              <a:t>王卓</a:t>
            </a:r>
            <a:r>
              <a:rPr lang="en-US" altLang="zh-CN" dirty="0">
                <a:latin typeface="华文楷体" pitchFamily="2" charset="-122"/>
                <a:ea typeface="华文楷体" pitchFamily="2" charset="-122"/>
              </a:rPr>
              <a:t>.</a:t>
            </a:r>
            <a:r>
              <a:rPr lang="zh-CN" altLang="en-US" dirty="0">
                <a:latin typeface="华文楷体" pitchFamily="2" charset="-122"/>
                <a:ea typeface="华文楷体" pitchFamily="2" charset="-122"/>
              </a:rPr>
              <a:t>与时俱进，开拓中国外语教育创新发展路径</a:t>
            </a:r>
            <a:r>
              <a:rPr lang="en-US" altLang="zh-CN" dirty="0">
                <a:latin typeface="华文楷体" pitchFamily="2" charset="-122"/>
                <a:ea typeface="华文楷体" pitchFamily="2" charset="-122"/>
              </a:rPr>
              <a:t>——</a:t>
            </a:r>
            <a:r>
              <a:rPr lang="zh-CN" altLang="en-US" dirty="0">
                <a:latin typeface="华文楷体" pitchFamily="2" charset="-122"/>
                <a:ea typeface="华文楷体" pitchFamily="2" charset="-122"/>
              </a:rPr>
              <a:t>孙有中教授访谈录</a:t>
            </a:r>
            <a:r>
              <a:rPr lang="en-US" altLang="zh-CN" dirty="0">
                <a:latin typeface="华文楷体" pitchFamily="2" charset="-122"/>
                <a:ea typeface="华文楷体" pitchFamily="2" charset="-122"/>
              </a:rPr>
              <a:t>[J].</a:t>
            </a:r>
            <a:r>
              <a:rPr lang="zh-CN" altLang="en-US" dirty="0">
                <a:latin typeface="华文楷体" pitchFamily="2" charset="-122"/>
                <a:ea typeface="华文楷体" pitchFamily="2" charset="-122"/>
              </a:rPr>
              <a:t>山东外语教学</a:t>
            </a:r>
            <a:r>
              <a:rPr lang="en-US" altLang="zh-CN" dirty="0">
                <a:latin typeface="华文楷体" pitchFamily="2" charset="-122"/>
                <a:ea typeface="华文楷体" pitchFamily="2" charset="-122"/>
              </a:rPr>
              <a:t>,2021,42(04):3-12</a:t>
            </a:r>
            <a:r>
              <a:rPr lang="en-US" altLang="zh-CN" dirty="0" smtClean="0">
                <a:latin typeface="华文楷体" pitchFamily="2" charset="-122"/>
                <a:ea typeface="华文楷体" pitchFamily="2" charset="-122"/>
              </a:rPr>
              <a:t>. </a:t>
            </a:r>
            <a:r>
              <a:rPr lang="zh-CN" altLang="en-US" dirty="0" smtClean="0"/>
              <a:t>）</a:t>
            </a:r>
            <a:endParaRPr lang="zh-CN" altLang="en-US" dirty="0"/>
          </a:p>
        </p:txBody>
      </p:sp>
      <p:sp>
        <p:nvSpPr>
          <p:cNvPr id="4" name="矩形 3"/>
          <p:cNvSpPr/>
          <p:nvPr/>
        </p:nvSpPr>
        <p:spPr>
          <a:xfrm>
            <a:off x="323528" y="195486"/>
            <a:ext cx="3877985" cy="369332"/>
          </a:xfrm>
          <a:prstGeom prst="rect">
            <a:avLst/>
          </a:prstGeom>
        </p:spPr>
        <p:txBody>
          <a:bodyPr wrap="none">
            <a:spAutoFit/>
          </a:bodyPr>
          <a:lstStyle/>
          <a:p>
            <a:r>
              <a:rPr lang="zh-CN" altLang="en-US" b="1" dirty="0">
                <a:solidFill>
                  <a:srgbClr val="C00000"/>
                </a:solidFill>
                <a:latin typeface="微软雅黑" pitchFamily="34" charset="-122"/>
                <a:ea typeface="微软雅黑" pitchFamily="34" charset="-122"/>
              </a:rPr>
              <a:t>对于跨文化思辨活动应该如何</a:t>
            </a:r>
            <a:r>
              <a:rPr lang="zh-CN" altLang="en-US" b="1" dirty="0" smtClean="0">
                <a:solidFill>
                  <a:srgbClr val="C00000"/>
                </a:solidFill>
                <a:latin typeface="微软雅黑" pitchFamily="34" charset="-122"/>
                <a:ea typeface="微软雅黑" pitchFamily="34" charset="-122"/>
              </a:rPr>
              <a:t>理解？</a:t>
            </a:r>
            <a:endParaRPr lang="zh-CN" altLang="en-US" b="1" dirty="0">
              <a:solidFill>
                <a:srgbClr val="C00000"/>
              </a:solidFill>
              <a:latin typeface="微软雅黑" pitchFamily="34" charset="-122"/>
              <a:ea typeface="微软雅黑" pitchFamily="34" charset="-122"/>
            </a:endParaRPr>
          </a:p>
        </p:txBody>
      </p:sp>
      <p:pic>
        <p:nvPicPr>
          <p:cNvPr id="6" name="Picture 4">
            <a:extLst>
              <a:ext uri="{FF2B5EF4-FFF2-40B4-BE49-F238E27FC236}">
                <a16:creationId xmlns:a16="http://schemas.microsoft.com/office/drawing/2014/main" id="{A2A4480C-FF1E-4E3A-96B6-B250EAAE809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64088" y="587656"/>
            <a:ext cx="3240360" cy="3352245"/>
          </a:xfrm>
          <a:prstGeom prst="rect">
            <a:avLst/>
          </a:prstGeom>
          <a:noFill/>
          <a:ln>
            <a:noFill/>
          </a:ln>
          <a:effectLst>
            <a:outerShdw blurRad="215900" dist="76200" dir="2700000" algn="ctr" rotWithShape="0">
              <a:schemeClr val="bg1">
                <a:lumMod val="50000"/>
              </a:schemeClr>
            </a:outerShdw>
          </a:effectLst>
          <a:extLst>
            <a:ext uri="{909E8E84-426E-40DD-AFC4-6F175D3DCCD1}">
              <a14:hiddenFill xmlns:a14="http://schemas.microsoft.com/office/drawing/2010/main">
                <a:solidFill>
                  <a:srgbClr val="FFFFFF"/>
                </a:solidFill>
              </a14:hiddenFill>
            </a:ext>
          </a:extLst>
        </p:spPr>
      </p:pic>
      <p:pic>
        <p:nvPicPr>
          <p:cNvPr id="7" name="图片 6">
            <a:extLst>
              <a:ext uri="{FF2B5EF4-FFF2-40B4-BE49-F238E27FC236}">
                <a16:creationId xmlns:a16="http://schemas.microsoft.com/office/drawing/2014/main" id="{ABB50F62-1F07-43BA-A029-7A3B305CD0F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20072" y="380152"/>
            <a:ext cx="3635896" cy="3953040"/>
          </a:xfrm>
          <a:prstGeom prst="rect">
            <a:avLst/>
          </a:prstGeom>
          <a:noFill/>
          <a:ln>
            <a:noFill/>
          </a:ln>
          <a:effectLst>
            <a:outerShdw blurRad="215900" dist="76200" dir="2700000" algn="ctr" rotWithShape="0">
              <a:schemeClr val="bg1">
                <a:lumMod val="50000"/>
              </a:schemeClr>
            </a:outerShdw>
          </a:effectLst>
        </p:spPr>
      </p:pic>
    </p:spTree>
    <p:extLst>
      <p:ext uri="{BB962C8B-B14F-4D97-AF65-F5344CB8AC3E}">
        <p14:creationId xmlns:p14="http://schemas.microsoft.com/office/powerpoint/2010/main" val="3491210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6"/>
                                        </p:tgtEl>
                                        <p:attrNameLst>
                                          <p:attrName>ppt_x</p:attrName>
                                        </p:attrNameLst>
                                      </p:cBhvr>
                                      <p:tavLst>
                                        <p:tav tm="0">
                                          <p:val>
                                            <p:strVal val="ppt_x"/>
                                          </p:val>
                                        </p:tav>
                                        <p:tav tm="100000">
                                          <p:val>
                                            <p:strVal val="ppt_x"/>
                                          </p:val>
                                        </p:tav>
                                      </p:tavLst>
                                    </p:anim>
                                    <p:anim calcmode="lin" valueType="num">
                                      <p:cBhvr additive="base">
                                        <p:cTn id="7" dur="500"/>
                                        <p:tgtEl>
                                          <p:spTgt spid="6"/>
                                        </p:tgtEl>
                                        <p:attrNameLst>
                                          <p:attrName>ppt_y</p:attrName>
                                        </p:attrNameLst>
                                      </p:cBhvr>
                                      <p:tavLst>
                                        <p:tav tm="0">
                                          <p:val>
                                            <p:strVal val="ppt_y"/>
                                          </p:val>
                                        </p:tav>
                                        <p:tav tm="100000">
                                          <p:val>
                                            <p:strVal val="1+ppt_h/2"/>
                                          </p:val>
                                        </p:tav>
                                      </p:tavLst>
                                    </p:anim>
                                    <p:set>
                                      <p:cBhvr>
                                        <p:cTn id="8" dur="1" fill="hold">
                                          <p:stCondLst>
                                            <p:cond delay="499"/>
                                          </p:stCondLst>
                                        </p:cTn>
                                        <p:tgtEl>
                                          <p:spTgt spid="6"/>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0"/>
            <a:ext cx="9141968" cy="5143500"/>
          </a:xfrm>
          <a:prstGeom prst="rect">
            <a:avLst/>
          </a:prstGeom>
        </p:spPr>
      </p:pic>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2054" y="472789"/>
            <a:ext cx="775857" cy="775857"/>
          </a:xfrm>
          <a:prstGeom prst="rect">
            <a:avLst/>
          </a:prstGeom>
        </p:spPr>
      </p:pic>
      <p:pic>
        <p:nvPicPr>
          <p:cNvPr id="7" name="图片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62130" y="685522"/>
            <a:ext cx="4252471" cy="4726139"/>
          </a:xfrm>
          <a:prstGeom prst="rect">
            <a:avLst/>
          </a:prstGeom>
        </p:spPr>
      </p:pic>
      <p:pic>
        <p:nvPicPr>
          <p:cNvPr id="8" name="图片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62130" y="1440139"/>
            <a:ext cx="267092" cy="267092"/>
          </a:xfrm>
          <a:prstGeom prst="rect">
            <a:avLst/>
          </a:prstGeom>
        </p:spPr>
      </p:pic>
      <p:grpSp>
        <p:nvGrpSpPr>
          <p:cNvPr id="15" name="组合 14"/>
          <p:cNvGrpSpPr/>
          <p:nvPr/>
        </p:nvGrpSpPr>
        <p:grpSpPr>
          <a:xfrm>
            <a:off x="3087288" y="902834"/>
            <a:ext cx="5208497" cy="1068729"/>
            <a:chOff x="2788102" y="1164351"/>
            <a:chExt cx="6944659" cy="1424971"/>
          </a:xfrm>
        </p:grpSpPr>
        <p:pic>
          <p:nvPicPr>
            <p:cNvPr id="13" name="图片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88102" y="1528316"/>
              <a:ext cx="1061005" cy="1061006"/>
            </a:xfrm>
            <a:prstGeom prst="rect">
              <a:avLst/>
            </a:prstGeom>
          </p:spPr>
        </p:pic>
        <p:sp>
          <p:nvSpPr>
            <p:cNvPr id="14" name="文本框 13"/>
            <p:cNvSpPr txBox="1"/>
            <p:nvPr/>
          </p:nvSpPr>
          <p:spPr>
            <a:xfrm>
              <a:off x="3484112" y="1164351"/>
              <a:ext cx="6248649" cy="943847"/>
            </a:xfrm>
            <a:prstGeom prst="rect">
              <a:avLst/>
            </a:prstGeom>
            <a:noFill/>
          </p:spPr>
          <p:txBody>
            <a:bodyPr wrap="square" rtlCol="0">
              <a:spAutoFit/>
            </a:bodyPr>
            <a:lstStyle/>
            <a:p>
              <a:r>
                <a:rPr lang="zh-CN" altLang="en-US" sz="2400" b="1" i="1" dirty="0" smtClean="0">
                  <a:solidFill>
                    <a:srgbClr val="0E3017"/>
                  </a:solidFill>
                  <a:effectLst>
                    <a:outerShdw blurRad="38100" dist="38100" dir="2700000" algn="tl">
                      <a:srgbClr val="000000">
                        <a:alpha val="43137"/>
                      </a:srgbClr>
                    </a:outerShdw>
                  </a:effectLst>
                  <a:latin typeface="微软雅黑" pitchFamily="34" charset="-122"/>
                  <a:ea typeface="微软雅黑" pitchFamily="34" charset="-122"/>
                  <a:cs typeface="Times New Roman" panose="02020603050405020304" pitchFamily="18" charset="0"/>
                </a:rPr>
                <a:t>角色代入：</a:t>
              </a:r>
              <a:endParaRPr lang="en-US" altLang="zh-CN" sz="2400" b="1" i="1" dirty="0" smtClean="0">
                <a:solidFill>
                  <a:srgbClr val="0E3017"/>
                </a:solidFill>
                <a:effectLst>
                  <a:outerShdw blurRad="38100" dist="38100" dir="2700000" algn="tl">
                    <a:srgbClr val="000000">
                      <a:alpha val="43137"/>
                    </a:srgbClr>
                  </a:outerShdw>
                </a:effectLst>
                <a:latin typeface="微软雅黑" pitchFamily="34" charset="-122"/>
                <a:ea typeface="微软雅黑" pitchFamily="34" charset="-122"/>
                <a:cs typeface="Times New Roman" panose="02020603050405020304" pitchFamily="18" charset="0"/>
              </a:endParaRPr>
            </a:p>
            <a:p>
              <a:r>
                <a:rPr lang="zh-CN" altLang="en-US" sz="1600" b="1" i="1" dirty="0" smtClean="0">
                  <a:solidFill>
                    <a:srgbClr val="0E3017"/>
                  </a:solidFill>
                  <a:effectLst>
                    <a:outerShdw blurRad="38100" dist="38100" dir="2700000" algn="tl">
                      <a:srgbClr val="000000">
                        <a:alpha val="43137"/>
                      </a:srgbClr>
                    </a:outerShdw>
                  </a:effectLst>
                  <a:latin typeface="微软雅黑" pitchFamily="34" charset="-122"/>
                  <a:ea typeface="微软雅黑" pitchFamily="34" charset="-122"/>
                  <a:cs typeface="Times New Roman" panose="02020603050405020304" pitchFamily="18" charset="0"/>
                </a:rPr>
                <a:t>关联</a:t>
              </a:r>
              <a:r>
                <a:rPr lang="zh-CN" altLang="en-US" sz="1600" b="1" i="1" dirty="0">
                  <a:solidFill>
                    <a:srgbClr val="0E3017"/>
                  </a:solidFill>
                  <a:effectLst>
                    <a:outerShdw blurRad="38100" dist="38100" dir="2700000" algn="tl">
                      <a:srgbClr val="000000">
                        <a:alpha val="43137"/>
                      </a:srgbClr>
                    </a:outerShdw>
                  </a:effectLst>
                  <a:latin typeface="微软雅黑" pitchFamily="34" charset="-122"/>
                  <a:ea typeface="微软雅黑" pitchFamily="34" charset="-122"/>
                  <a:cs typeface="Times New Roman" panose="02020603050405020304" pitchFamily="18" charset="0"/>
                </a:rPr>
                <a:t>实践</a:t>
              </a:r>
              <a:r>
                <a:rPr lang="zh-CN" altLang="en-US" sz="1600" b="1" i="1" dirty="0" smtClean="0">
                  <a:solidFill>
                    <a:srgbClr val="0E3017"/>
                  </a:solidFill>
                  <a:effectLst>
                    <a:outerShdw blurRad="38100" dist="38100" dir="2700000" algn="tl">
                      <a:srgbClr val="000000">
                        <a:alpha val="43137"/>
                      </a:srgbClr>
                    </a:outerShdw>
                  </a:effectLst>
                  <a:latin typeface="微软雅黑" pitchFamily="34" charset="-122"/>
                  <a:ea typeface="微软雅黑" pitchFamily="34" charset="-122"/>
                  <a:cs typeface="Times New Roman" panose="02020603050405020304" pitchFamily="18" charset="0"/>
                </a:rPr>
                <a:t>的创新设计</a:t>
              </a:r>
              <a:endParaRPr lang="zh-CN" altLang="zh-CN" sz="1600" b="1" i="1" dirty="0">
                <a:solidFill>
                  <a:srgbClr val="0E3017"/>
                </a:solidFill>
                <a:effectLst>
                  <a:outerShdw blurRad="38100" dist="38100" dir="2700000" algn="tl">
                    <a:srgbClr val="000000">
                      <a:alpha val="43137"/>
                    </a:srgbClr>
                  </a:outerShdw>
                </a:effectLst>
                <a:latin typeface="微软雅黑" pitchFamily="34" charset="-122"/>
                <a:ea typeface="微软雅黑" pitchFamily="34" charset="-122"/>
                <a:cs typeface="Times New Roman" panose="02020603050405020304" pitchFamily="18" charset="0"/>
              </a:endParaRPr>
            </a:p>
          </p:txBody>
        </p:sp>
      </p:grpSp>
      <p:grpSp>
        <p:nvGrpSpPr>
          <p:cNvPr id="22" name="组合 21"/>
          <p:cNvGrpSpPr/>
          <p:nvPr/>
        </p:nvGrpSpPr>
        <p:grpSpPr>
          <a:xfrm>
            <a:off x="340930" y="2064976"/>
            <a:ext cx="8272012" cy="1959456"/>
            <a:chOff x="-2110963" y="261434"/>
            <a:chExt cx="11029349" cy="2612603"/>
          </a:xfrm>
        </p:grpSpPr>
        <p:sp>
          <p:nvSpPr>
            <p:cNvPr id="25" name="文本框 24"/>
            <p:cNvSpPr txBox="1"/>
            <p:nvPr/>
          </p:nvSpPr>
          <p:spPr>
            <a:xfrm>
              <a:off x="6158680" y="261434"/>
              <a:ext cx="2759706" cy="943846"/>
            </a:xfrm>
            <a:prstGeom prst="rect">
              <a:avLst/>
            </a:prstGeom>
            <a:noFill/>
          </p:spPr>
          <p:txBody>
            <a:bodyPr wrap="square" rtlCol="0">
              <a:spAutoFit/>
            </a:bodyPr>
            <a:lstStyle/>
            <a:p>
              <a:r>
                <a:rPr lang="zh-CN" altLang="en-US" sz="2400" b="1" i="1" dirty="0">
                  <a:solidFill>
                    <a:srgbClr val="0E3017"/>
                  </a:solidFill>
                  <a:effectLst>
                    <a:outerShdw blurRad="38100" dist="38100" dir="2700000" algn="tl">
                      <a:srgbClr val="000000">
                        <a:alpha val="43137"/>
                      </a:srgbClr>
                    </a:outerShdw>
                  </a:effectLst>
                  <a:latin typeface="微软雅黑" pitchFamily="34" charset="-122"/>
                  <a:ea typeface="微软雅黑" pitchFamily="34" charset="-122"/>
                  <a:cs typeface="Times New Roman" panose="02020603050405020304" pitchFamily="18" charset="0"/>
                </a:rPr>
                <a:t>脚手架搭建</a:t>
              </a:r>
              <a:r>
                <a:rPr lang="zh-CN" altLang="en-US" sz="2400" b="1" i="1" dirty="0" smtClean="0">
                  <a:solidFill>
                    <a:srgbClr val="0E3017"/>
                  </a:solidFill>
                  <a:effectLst>
                    <a:outerShdw blurRad="38100" dist="38100" dir="2700000" algn="tl">
                      <a:srgbClr val="000000">
                        <a:alpha val="43137"/>
                      </a:srgbClr>
                    </a:outerShdw>
                  </a:effectLst>
                  <a:latin typeface="微软雅黑" pitchFamily="34" charset="-122"/>
                  <a:ea typeface="微软雅黑" pitchFamily="34" charset="-122"/>
                  <a:cs typeface="Times New Roman" panose="02020603050405020304" pitchFamily="18" charset="0"/>
                </a:rPr>
                <a:t>：</a:t>
              </a:r>
              <a:r>
                <a:rPr lang="zh-CN" altLang="en-US" sz="1600" b="1" i="1" dirty="0" smtClean="0">
                  <a:solidFill>
                    <a:srgbClr val="0E3017"/>
                  </a:solidFill>
                  <a:effectLst>
                    <a:outerShdw blurRad="38100" dist="38100" dir="2700000" algn="tl">
                      <a:srgbClr val="000000">
                        <a:alpha val="43137"/>
                      </a:srgbClr>
                    </a:outerShdw>
                  </a:effectLst>
                  <a:latin typeface="微软雅黑" pitchFamily="34" charset="-122"/>
                  <a:ea typeface="微软雅黑" pitchFamily="34" charset="-122"/>
                  <a:cs typeface="Times New Roman" panose="02020603050405020304" pitchFamily="18" charset="0"/>
                </a:rPr>
                <a:t>能力提升的有效支撑</a:t>
              </a:r>
              <a:endParaRPr lang="zh-CN" altLang="zh-CN" sz="1600" b="1" i="1" dirty="0">
                <a:solidFill>
                  <a:srgbClr val="0E3017"/>
                </a:solidFill>
                <a:effectLst>
                  <a:outerShdw blurRad="38100" dist="38100" dir="2700000" algn="tl">
                    <a:srgbClr val="000000">
                      <a:alpha val="43137"/>
                    </a:srgbClr>
                  </a:outerShdw>
                </a:effectLst>
                <a:latin typeface="微软雅黑" pitchFamily="34" charset="-122"/>
                <a:ea typeface="微软雅黑" pitchFamily="34" charset="-122"/>
                <a:cs typeface="Times New Roman" panose="02020603050405020304" pitchFamily="18" charset="0"/>
              </a:endParaRPr>
            </a:p>
          </p:txBody>
        </p:sp>
        <p:sp>
          <p:nvSpPr>
            <p:cNvPr id="26" name="文本框 24"/>
            <p:cNvSpPr txBox="1"/>
            <p:nvPr/>
          </p:nvSpPr>
          <p:spPr>
            <a:xfrm>
              <a:off x="-2110963" y="1930191"/>
              <a:ext cx="3661810" cy="943846"/>
            </a:xfrm>
            <a:prstGeom prst="rect">
              <a:avLst/>
            </a:prstGeom>
            <a:noFill/>
          </p:spPr>
          <p:txBody>
            <a:bodyPr wrap="square" rtlCol="0">
              <a:spAutoFit/>
            </a:bodyPr>
            <a:lstStyle/>
            <a:p>
              <a:r>
                <a:rPr lang="zh-CN" altLang="en-US" sz="2400" b="1" i="1" dirty="0" smtClean="0">
                  <a:solidFill>
                    <a:srgbClr val="0E3017"/>
                  </a:solidFill>
                  <a:effectLst>
                    <a:outerShdw blurRad="38100" dist="38100" dir="2700000" algn="tl">
                      <a:srgbClr val="000000">
                        <a:alpha val="43137"/>
                      </a:srgbClr>
                    </a:outerShdw>
                  </a:effectLst>
                  <a:latin typeface="微软雅黑" pitchFamily="34" charset="-122"/>
                  <a:ea typeface="微软雅黑" pitchFamily="34" charset="-122"/>
                  <a:cs typeface="Times New Roman" panose="02020603050405020304" pitchFamily="18" charset="0"/>
                </a:rPr>
                <a:t>深度学习：</a:t>
              </a:r>
              <a:endParaRPr lang="en-US" altLang="zh-CN" sz="2400" b="1" i="1" dirty="0" smtClean="0">
                <a:solidFill>
                  <a:srgbClr val="0E3017"/>
                </a:solidFill>
                <a:effectLst>
                  <a:outerShdw blurRad="38100" dist="38100" dir="2700000" algn="tl">
                    <a:srgbClr val="000000">
                      <a:alpha val="43137"/>
                    </a:srgbClr>
                  </a:outerShdw>
                </a:effectLst>
                <a:latin typeface="微软雅黑" pitchFamily="34" charset="-122"/>
                <a:ea typeface="微软雅黑" pitchFamily="34" charset="-122"/>
                <a:cs typeface="Times New Roman" panose="02020603050405020304" pitchFamily="18" charset="0"/>
              </a:endParaRPr>
            </a:p>
            <a:p>
              <a:r>
                <a:rPr lang="zh-CN" altLang="en-US" sz="1600" b="1" i="1" dirty="0" smtClean="0">
                  <a:solidFill>
                    <a:srgbClr val="0E3017"/>
                  </a:solidFill>
                  <a:effectLst>
                    <a:outerShdw blurRad="38100" dist="38100" dir="2700000" algn="tl">
                      <a:srgbClr val="000000">
                        <a:alpha val="43137"/>
                      </a:srgbClr>
                    </a:outerShdw>
                  </a:effectLst>
                  <a:latin typeface="微软雅黑" pitchFamily="34" charset="-122"/>
                  <a:ea typeface="微软雅黑" pitchFamily="34" charset="-122"/>
                  <a:cs typeface="Times New Roman" panose="02020603050405020304" pitchFamily="18" charset="0"/>
                </a:rPr>
                <a:t>跨文化思辨育人的重要途径</a:t>
              </a:r>
              <a:endParaRPr lang="zh-CN" altLang="zh-CN" sz="1600" b="1" i="1" dirty="0">
                <a:solidFill>
                  <a:srgbClr val="0E3017"/>
                </a:solidFill>
                <a:effectLst>
                  <a:outerShdw blurRad="38100" dist="38100" dir="2700000" algn="tl">
                    <a:srgbClr val="000000">
                      <a:alpha val="43137"/>
                    </a:srgbClr>
                  </a:outerShdw>
                </a:effectLst>
                <a:latin typeface="微软雅黑" pitchFamily="34" charset="-122"/>
                <a:ea typeface="微软雅黑" pitchFamily="34" charset="-122"/>
                <a:cs typeface="Times New Roman" panose="02020603050405020304" pitchFamily="18" charset="0"/>
              </a:endParaRPr>
            </a:p>
          </p:txBody>
        </p:sp>
      </p:grpSp>
      <p:pic>
        <p:nvPicPr>
          <p:cNvPr id="41" name="图片 4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74111" y="4384188"/>
            <a:ext cx="267092" cy="267092"/>
          </a:xfrm>
          <a:prstGeom prst="rect">
            <a:avLst/>
          </a:prstGeom>
        </p:spPr>
      </p:pic>
      <p:pic>
        <p:nvPicPr>
          <p:cNvPr id="28" name="图片 2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952541" y="1798020"/>
            <a:ext cx="822221" cy="822221"/>
          </a:xfrm>
          <a:prstGeom prst="rect">
            <a:avLst/>
          </a:prstGeom>
        </p:spPr>
      </p:pic>
      <p:sp>
        <p:nvSpPr>
          <p:cNvPr id="2" name="矩形 1"/>
          <p:cNvSpPr/>
          <p:nvPr/>
        </p:nvSpPr>
        <p:spPr>
          <a:xfrm>
            <a:off x="6184138" y="2022859"/>
            <a:ext cx="359025" cy="3725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2</a:t>
            </a:r>
            <a:endParaRPr lang="zh-CN" altLang="en-US" dirty="0"/>
          </a:p>
        </p:txBody>
      </p:sp>
      <p:sp>
        <p:nvSpPr>
          <p:cNvPr id="29" name="矩形 28"/>
          <p:cNvSpPr/>
          <p:nvPr/>
        </p:nvSpPr>
        <p:spPr>
          <a:xfrm>
            <a:off x="3305652" y="1387414"/>
            <a:ext cx="359025" cy="3725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1</a:t>
            </a:r>
            <a:endParaRPr lang="zh-CN" altLang="en-US" dirty="0"/>
          </a:p>
        </p:txBody>
      </p:sp>
      <p:sp>
        <p:nvSpPr>
          <p:cNvPr id="30" name="矩形 29"/>
          <p:cNvSpPr/>
          <p:nvPr/>
        </p:nvSpPr>
        <p:spPr>
          <a:xfrm>
            <a:off x="2362130" y="3048592"/>
            <a:ext cx="359025" cy="3725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3</a:t>
            </a:r>
            <a:endParaRPr lang="zh-CN" altLang="en-US" dirty="0"/>
          </a:p>
        </p:txBody>
      </p:sp>
      <p:sp>
        <p:nvSpPr>
          <p:cNvPr id="36" name="矩形 35"/>
          <p:cNvSpPr/>
          <p:nvPr/>
        </p:nvSpPr>
        <p:spPr>
          <a:xfrm>
            <a:off x="3051352" y="3193910"/>
            <a:ext cx="359025" cy="3725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3</a:t>
            </a:r>
            <a:endParaRPr lang="zh-CN" altLang="en-US" dirty="0"/>
          </a:p>
        </p:txBody>
      </p:sp>
      <p:pic>
        <p:nvPicPr>
          <p:cNvPr id="37" name="图片 3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495676" y="2957105"/>
            <a:ext cx="834013" cy="834013"/>
          </a:xfrm>
          <a:prstGeom prst="rect">
            <a:avLst/>
          </a:prstGeom>
        </p:spPr>
      </p:pic>
      <p:sp>
        <p:nvSpPr>
          <p:cNvPr id="38" name="矩形 37"/>
          <p:cNvSpPr/>
          <p:nvPr/>
        </p:nvSpPr>
        <p:spPr>
          <a:xfrm>
            <a:off x="2733169" y="3193910"/>
            <a:ext cx="359025" cy="3725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3</a:t>
            </a:r>
            <a:endParaRPr lang="zh-CN" altLang="en-US" dirty="0"/>
          </a:p>
        </p:txBody>
      </p:sp>
      <p:sp>
        <p:nvSpPr>
          <p:cNvPr id="21" name="圆角矩形 20"/>
          <p:cNvSpPr/>
          <p:nvPr/>
        </p:nvSpPr>
        <p:spPr>
          <a:xfrm>
            <a:off x="2742674" y="1724419"/>
            <a:ext cx="3491382" cy="36004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smtClean="0">
                <a:solidFill>
                  <a:srgbClr val="C00000"/>
                </a:solidFill>
                <a:effectLst>
                  <a:outerShdw blurRad="38100" dist="38100" dir="2700000" algn="tl">
                    <a:srgbClr val="000000">
                      <a:alpha val="43137"/>
                    </a:srgbClr>
                  </a:outerShdw>
                </a:effectLst>
                <a:latin typeface="华文楷体" pitchFamily="2" charset="-122"/>
                <a:ea typeface="华文楷体" pitchFamily="2" charset="-122"/>
              </a:rPr>
              <a:t>参与式体验是激发兴趣的切入点</a:t>
            </a:r>
            <a:endParaRPr lang="zh-CN" altLang="en-US" sz="1600" b="1" dirty="0">
              <a:solidFill>
                <a:srgbClr val="C00000"/>
              </a:solidFill>
              <a:effectLst>
                <a:outerShdw blurRad="38100" dist="38100" dir="2700000" algn="tl">
                  <a:srgbClr val="000000">
                    <a:alpha val="43137"/>
                  </a:srgbClr>
                </a:outerShdw>
              </a:effectLst>
              <a:latin typeface="华文楷体" pitchFamily="2" charset="-122"/>
              <a:ea typeface="华文楷体" pitchFamily="2" charset="-122"/>
            </a:endParaRPr>
          </a:p>
        </p:txBody>
      </p:sp>
      <p:sp>
        <p:nvSpPr>
          <p:cNvPr id="23" name="圆角矩形 22"/>
          <p:cNvSpPr/>
          <p:nvPr/>
        </p:nvSpPr>
        <p:spPr>
          <a:xfrm>
            <a:off x="5372695" y="2833870"/>
            <a:ext cx="3769274" cy="36004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smtClean="0">
                <a:solidFill>
                  <a:srgbClr val="C00000"/>
                </a:solidFill>
                <a:effectLst>
                  <a:outerShdw blurRad="38100" dist="38100" dir="2700000" algn="tl">
                    <a:srgbClr val="000000">
                      <a:alpha val="43137"/>
                    </a:srgbClr>
                  </a:outerShdw>
                </a:effectLst>
                <a:latin typeface="华文楷体" pitchFamily="2" charset="-122"/>
                <a:ea typeface="华文楷体" pitchFamily="2" charset="-122"/>
              </a:rPr>
              <a:t>能力提升的成就感是学生兴趣的源动力</a:t>
            </a:r>
            <a:endParaRPr lang="zh-CN" altLang="en-US" sz="1600" b="1" dirty="0">
              <a:solidFill>
                <a:srgbClr val="C00000"/>
              </a:solidFill>
              <a:effectLst>
                <a:outerShdw blurRad="38100" dist="38100" dir="2700000" algn="tl">
                  <a:srgbClr val="000000">
                    <a:alpha val="43137"/>
                  </a:srgbClr>
                </a:outerShdw>
              </a:effectLst>
              <a:latin typeface="华文楷体" pitchFamily="2" charset="-122"/>
              <a:ea typeface="华文楷体" pitchFamily="2" charset="-122"/>
            </a:endParaRPr>
          </a:p>
        </p:txBody>
      </p:sp>
      <p:sp>
        <p:nvSpPr>
          <p:cNvPr id="24" name="圆角矩形 23"/>
          <p:cNvSpPr/>
          <p:nvPr/>
        </p:nvSpPr>
        <p:spPr>
          <a:xfrm>
            <a:off x="28165" y="4015543"/>
            <a:ext cx="3649414" cy="36004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smtClean="0">
                <a:solidFill>
                  <a:srgbClr val="C00000"/>
                </a:solidFill>
                <a:effectLst>
                  <a:outerShdw blurRad="38100" dist="38100" dir="2700000" algn="tl">
                    <a:srgbClr val="000000">
                      <a:alpha val="43137"/>
                    </a:srgbClr>
                  </a:outerShdw>
                </a:effectLst>
                <a:latin typeface="华文楷体" pitchFamily="2" charset="-122"/>
                <a:ea typeface="华文楷体" pitchFamily="2" charset="-122"/>
              </a:rPr>
              <a:t>深度学习指向学生兴趣的可持续发展</a:t>
            </a:r>
            <a:endParaRPr lang="zh-CN" altLang="en-US" sz="1600" b="1" dirty="0">
              <a:solidFill>
                <a:srgbClr val="C00000"/>
              </a:solidFill>
              <a:effectLst>
                <a:outerShdw blurRad="38100" dist="38100" dir="2700000" algn="tl">
                  <a:srgbClr val="000000">
                    <a:alpha val="43137"/>
                  </a:srgbClr>
                </a:outerShdw>
              </a:effectLst>
              <a:latin typeface="华文楷体" pitchFamily="2" charset="-122"/>
              <a:ea typeface="华文楷体" pitchFamily="2" charset="-122"/>
            </a:endParaRPr>
          </a:p>
        </p:txBody>
      </p:sp>
      <p:sp>
        <p:nvSpPr>
          <p:cNvPr id="27" name="文本框 5"/>
          <p:cNvSpPr txBox="1"/>
          <p:nvPr/>
        </p:nvSpPr>
        <p:spPr>
          <a:xfrm>
            <a:off x="630383" y="1220939"/>
            <a:ext cx="1219200" cy="623248"/>
          </a:xfrm>
          <a:prstGeom prst="rect">
            <a:avLst/>
          </a:prstGeom>
          <a:noFill/>
        </p:spPr>
        <p:txBody>
          <a:bodyPr wrap="square" lIns="68580" tIns="34290" rIns="68580" bIns="34290" rtlCol="0">
            <a:spAutoFit/>
          </a:bodyPr>
          <a:lstStyle/>
          <a:p>
            <a:pPr algn="ctr"/>
            <a:r>
              <a:rPr lang="zh-CN" altLang="en-US" sz="3600" b="1" dirty="0">
                <a:solidFill>
                  <a:srgbClr val="0E3017"/>
                </a:solidFill>
                <a:effectLst>
                  <a:outerShdw blurRad="38100" dist="38100" dir="2700000" algn="tl">
                    <a:srgbClr val="000000">
                      <a:alpha val="43137"/>
                    </a:srgbClr>
                  </a:outerShdw>
                </a:effectLst>
                <a:latin typeface="微软雅黑" pitchFamily="34" charset="-122"/>
                <a:ea typeface="微软雅黑" pitchFamily="34" charset="-122"/>
                <a:cs typeface="Times New Roman" panose="02020603050405020304" pitchFamily="18" charset="0"/>
              </a:rPr>
              <a:t>目 录</a:t>
            </a:r>
          </a:p>
        </p:txBody>
      </p:sp>
      <p:sp>
        <p:nvSpPr>
          <p:cNvPr id="9" name="矩形 8"/>
          <p:cNvSpPr/>
          <p:nvPr/>
        </p:nvSpPr>
        <p:spPr>
          <a:xfrm>
            <a:off x="630383" y="1839798"/>
            <a:ext cx="4742312" cy="738664"/>
          </a:xfrm>
          <a:prstGeom prst="rect">
            <a:avLst/>
          </a:prstGeom>
        </p:spPr>
        <p:txBody>
          <a:bodyPr wrap="square">
            <a:spAutoFit/>
          </a:bodyPr>
          <a:lstStyle/>
          <a:p>
            <a:pPr>
              <a:defRPr/>
            </a:pPr>
            <a:r>
              <a:rPr lang="zh-CN" altLang="en-US" sz="1400" dirty="0">
                <a:solidFill>
                  <a:schemeClr val="bg1">
                    <a:lumMod val="75000"/>
                  </a:schemeClr>
                </a:solidFill>
                <a:effectLst>
                  <a:outerShdw blurRad="38100" dist="38100" dir="2700000" algn="tl">
                    <a:srgbClr val="000000">
                      <a:alpha val="43137"/>
                    </a:srgbClr>
                  </a:outerShdw>
                </a:effectLst>
                <a:latin typeface="微软雅黑" pitchFamily="34" charset="-122"/>
                <a:ea typeface="微软雅黑" pitchFamily="34" charset="-122"/>
              </a:rPr>
              <a:t>如何引发兴趣？</a:t>
            </a:r>
            <a:endParaRPr lang="en-US" altLang="zh-CN" sz="1400" dirty="0">
              <a:solidFill>
                <a:schemeClr val="bg1">
                  <a:lumMod val="75000"/>
                </a:schemeClr>
              </a:solidFill>
              <a:effectLst>
                <a:outerShdw blurRad="38100" dist="38100" dir="2700000" algn="tl">
                  <a:srgbClr val="000000">
                    <a:alpha val="43137"/>
                  </a:srgbClr>
                </a:outerShdw>
              </a:effectLst>
              <a:latin typeface="微软雅黑" pitchFamily="34" charset="-122"/>
              <a:ea typeface="微软雅黑" pitchFamily="34" charset="-122"/>
            </a:endParaRPr>
          </a:p>
          <a:p>
            <a:pPr>
              <a:defRPr/>
            </a:pPr>
            <a:r>
              <a:rPr lang="zh-CN" altLang="en-US" sz="1400" dirty="0">
                <a:solidFill>
                  <a:schemeClr val="bg1">
                    <a:lumMod val="75000"/>
                  </a:schemeClr>
                </a:solidFill>
                <a:effectLst>
                  <a:outerShdw blurRad="38100" dist="38100" dir="2700000" algn="tl">
                    <a:srgbClr val="000000">
                      <a:alpha val="43137"/>
                    </a:srgbClr>
                  </a:outerShdw>
                </a:effectLst>
                <a:latin typeface="微软雅黑" pitchFamily="34" charset="-122"/>
                <a:ea typeface="微软雅黑" pitchFamily="34" charset="-122"/>
              </a:rPr>
              <a:t>如何维持并增强兴趣？</a:t>
            </a:r>
            <a:endParaRPr lang="en-US" altLang="zh-CN" sz="1400" dirty="0">
              <a:solidFill>
                <a:schemeClr val="bg1">
                  <a:lumMod val="75000"/>
                </a:schemeClr>
              </a:solidFill>
              <a:effectLst>
                <a:outerShdw blurRad="38100" dist="38100" dir="2700000" algn="tl">
                  <a:srgbClr val="000000">
                    <a:alpha val="43137"/>
                  </a:srgbClr>
                </a:outerShdw>
              </a:effectLst>
              <a:latin typeface="微软雅黑" pitchFamily="34" charset="-122"/>
              <a:ea typeface="微软雅黑" pitchFamily="34" charset="-122"/>
            </a:endParaRPr>
          </a:p>
          <a:p>
            <a:pPr>
              <a:defRPr/>
            </a:pPr>
            <a:r>
              <a:rPr lang="zh-CN" altLang="en-US" sz="1400" dirty="0">
                <a:solidFill>
                  <a:schemeClr val="bg1">
                    <a:lumMod val="75000"/>
                  </a:schemeClr>
                </a:solidFill>
                <a:effectLst>
                  <a:outerShdw blurRad="38100" dist="38100" dir="2700000" algn="tl">
                    <a:srgbClr val="000000">
                      <a:alpha val="43137"/>
                    </a:srgbClr>
                  </a:outerShdw>
                </a:effectLst>
                <a:latin typeface="微软雅黑" pitchFamily="34" charset="-122"/>
                <a:ea typeface="微软雅黑" pitchFamily="34" charset="-122"/>
              </a:rPr>
              <a:t>如何实现兴趣的可持续发展？</a:t>
            </a:r>
          </a:p>
        </p:txBody>
      </p:sp>
    </p:spTree>
    <p:extLst>
      <p:ext uri="{BB962C8B-B14F-4D97-AF65-F5344CB8AC3E}">
        <p14:creationId xmlns:p14="http://schemas.microsoft.com/office/powerpoint/2010/main" val="930553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wipe(down)">
                                      <p:cBhvr>
                                        <p:cTn id="13" dur="500"/>
                                        <p:tgtEl>
                                          <p:spTgt spid="21"/>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down)">
                                      <p:cBhvr>
                                        <p:cTn id="18" dur="500"/>
                                        <p:tgtEl>
                                          <p:spTgt spid="2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down)">
                                      <p:cBhvr>
                                        <p:cTn id="2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58"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ctrTitle"/>
          </p:nvPr>
        </p:nvSpPr>
        <p:spPr>
          <a:xfrm>
            <a:off x="7111" y="699542"/>
            <a:ext cx="7772400" cy="1335081"/>
          </a:xfrm>
        </p:spPr>
        <p:txBody>
          <a:bodyPr>
            <a:noAutofit/>
          </a:bodyPr>
          <a:lstStyle/>
          <a:p>
            <a:pPr algn="l">
              <a:spcBef>
                <a:spcPts val="0"/>
              </a:spcBef>
              <a:defRPr/>
            </a:pPr>
            <a:r>
              <a:rPr lang="zh-CN" altLang="en-US" sz="2400" dirty="0" smtClean="0">
                <a:solidFill>
                  <a:schemeClr val="accent6">
                    <a:lumMod val="20000"/>
                    <a:lumOff val="80000"/>
                  </a:schemeClr>
                </a:solidFill>
                <a:latin typeface="华文楷体" pitchFamily="2" charset="-122"/>
                <a:ea typeface="华文楷体" pitchFamily="2" charset="-122"/>
              </a:rPr>
              <a:t>         教书是一</a:t>
            </a:r>
            <a:r>
              <a:rPr lang="zh-CN" altLang="en-US" sz="2400" dirty="0">
                <a:solidFill>
                  <a:schemeClr val="accent6">
                    <a:lumMod val="20000"/>
                    <a:lumOff val="80000"/>
                  </a:schemeClr>
                </a:solidFill>
                <a:latin typeface="华文楷体" pitchFamily="2" charset="-122"/>
                <a:ea typeface="华文楷体" pitchFamily="2" charset="-122"/>
              </a:rPr>
              <a:t>场自我</a:t>
            </a:r>
            <a:r>
              <a:rPr lang="zh-CN" altLang="en-US" sz="2400" dirty="0" smtClean="0">
                <a:solidFill>
                  <a:schemeClr val="accent6">
                    <a:lumMod val="20000"/>
                    <a:lumOff val="80000"/>
                  </a:schemeClr>
                </a:solidFill>
                <a:latin typeface="华文楷体" pitchFamily="2" charset="-122"/>
                <a:ea typeface="华文楷体" pitchFamily="2" charset="-122"/>
              </a:rPr>
              <a:t>修行</a:t>
            </a:r>
            <a:r>
              <a:rPr lang="en-US" altLang="zh-CN" sz="2400" dirty="0" smtClean="0">
                <a:solidFill>
                  <a:schemeClr val="accent6">
                    <a:lumMod val="20000"/>
                    <a:lumOff val="80000"/>
                  </a:schemeClr>
                </a:solidFill>
                <a:latin typeface="华文楷体" pitchFamily="2" charset="-122"/>
                <a:ea typeface="华文楷体" pitchFamily="2" charset="-122"/>
              </a:rPr>
              <a:t>……</a:t>
            </a:r>
            <a:endParaRPr lang="en-US" altLang="zh-CN" sz="2400" b="1" dirty="0">
              <a:solidFill>
                <a:schemeClr val="accent6">
                  <a:lumMod val="20000"/>
                  <a:lumOff val="80000"/>
                </a:schemeClr>
              </a:soli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3" name="矩形 2"/>
          <p:cNvSpPr/>
          <p:nvPr/>
        </p:nvSpPr>
        <p:spPr>
          <a:xfrm>
            <a:off x="827584" y="2139702"/>
            <a:ext cx="4872707" cy="646331"/>
          </a:xfrm>
          <a:prstGeom prst="rect">
            <a:avLst/>
          </a:prstGeom>
        </p:spPr>
        <p:txBody>
          <a:bodyPr wrap="square">
            <a:spAutoFit/>
          </a:bodyPr>
          <a:lstStyle/>
          <a:p>
            <a:pPr lvl="0">
              <a:defRPr/>
            </a:pPr>
            <a:r>
              <a:rPr lang="zh-CN" altLang="en-US" sz="3600" b="1" dirty="0">
                <a:solidFill>
                  <a:schemeClr val="accent6">
                    <a:lumMod val="20000"/>
                    <a:lumOff val="80000"/>
                  </a:schemeClr>
                </a:solidFill>
                <a:effectLst>
                  <a:outerShdw blurRad="38100" dist="38100" dir="2700000" algn="tl">
                    <a:srgbClr val="000000">
                      <a:alpha val="43137"/>
                    </a:srgbClr>
                  </a:outerShdw>
                </a:effectLst>
                <a:latin typeface="微软雅黑" pitchFamily="34" charset="-122"/>
                <a:ea typeface="微软雅黑" pitchFamily="34" charset="-122"/>
                <a:cs typeface="+mj-cs"/>
              </a:rPr>
              <a:t>初心如磐，奋楫笃行</a:t>
            </a:r>
            <a:endParaRPr lang="en-US" altLang="zh-CN" sz="3600" b="1" dirty="0">
              <a:solidFill>
                <a:schemeClr val="accent6">
                  <a:lumMod val="20000"/>
                  <a:lumOff val="80000"/>
                </a:schemeClr>
              </a:solidFill>
              <a:effectLst>
                <a:outerShdw blurRad="38100" dist="38100" dir="2700000" algn="tl">
                  <a:srgbClr val="000000">
                    <a:alpha val="43137"/>
                  </a:srgbClr>
                </a:outerShdw>
              </a:effectLst>
              <a:latin typeface="微软雅黑" pitchFamily="34" charset="-122"/>
              <a:ea typeface="微软雅黑" pitchFamily="34" charset="-122"/>
              <a:cs typeface="+mj-cs"/>
            </a:endParaRPr>
          </a:p>
        </p:txBody>
      </p:sp>
      <p:sp>
        <p:nvSpPr>
          <p:cNvPr id="7" name="文本框 2"/>
          <p:cNvSpPr txBox="1"/>
          <p:nvPr/>
        </p:nvSpPr>
        <p:spPr>
          <a:xfrm>
            <a:off x="4283968" y="3651870"/>
            <a:ext cx="3872345" cy="923330"/>
          </a:xfrm>
          <a:prstGeom prst="rect">
            <a:avLst/>
          </a:prstGeom>
          <a:noFill/>
        </p:spPr>
        <p:txBody>
          <a:bodyPr wrap="square" rtlCol="0">
            <a:spAutoFit/>
          </a:bodyPr>
          <a:lstStyle/>
          <a:p>
            <a:r>
              <a:rPr lang="en-US" altLang="zh-CN" sz="5400" b="1" i="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Thank you</a:t>
            </a:r>
            <a:endParaRPr lang="zh-CN" altLang="en-US" sz="5400" b="1" i="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6822287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115616" y="3584050"/>
            <a:ext cx="6912768" cy="1686818"/>
          </a:xfrm>
        </p:spPr>
        <p:txBody>
          <a:bodyPr>
            <a:normAutofit/>
          </a:bodyPr>
          <a:lstStyle/>
          <a:p>
            <a:r>
              <a:rPr lang="zh-CN" altLang="en-US" sz="1800" dirty="0" smtClean="0">
                <a:latin typeface="微软雅黑" pitchFamily="34" charset="-122"/>
                <a:ea typeface="微软雅黑" pitchFamily="34" charset="-122"/>
              </a:rPr>
              <a:t>教学感知 </a:t>
            </a:r>
            <a:r>
              <a:rPr lang="en-US" altLang="zh-CN" sz="1800" dirty="0" smtClean="0">
                <a:latin typeface="微软雅黑" pitchFamily="34" charset="-122"/>
                <a:ea typeface="微软雅黑" pitchFamily="34" charset="-122"/>
              </a:rPr>
              <a:t>pedagogical perceptiveness</a:t>
            </a:r>
          </a:p>
          <a:p>
            <a:r>
              <a:rPr lang="zh-CN" altLang="en-US" sz="1800" dirty="0" smtClean="0">
                <a:latin typeface="微软雅黑" pitchFamily="34" charset="-122"/>
                <a:ea typeface="微软雅黑" pitchFamily="34" charset="-122"/>
              </a:rPr>
              <a:t>教学智慧 </a:t>
            </a:r>
            <a:r>
              <a:rPr lang="en-US" altLang="zh-CN" sz="1800" dirty="0" smtClean="0">
                <a:latin typeface="微软雅黑" pitchFamily="34" charset="-122"/>
                <a:ea typeface="微软雅黑" pitchFamily="34" charset="-122"/>
              </a:rPr>
              <a:t>pedagogical thoughtfulness</a:t>
            </a:r>
          </a:p>
        </p:txBody>
      </p:sp>
      <p:sp>
        <p:nvSpPr>
          <p:cNvPr id="4" name="标题 3"/>
          <p:cNvSpPr>
            <a:spLocks noGrp="1"/>
          </p:cNvSpPr>
          <p:nvPr>
            <p:ph type="title"/>
          </p:nvPr>
        </p:nvSpPr>
        <p:spPr>
          <a:xfrm>
            <a:off x="221774" y="713342"/>
            <a:ext cx="7344816" cy="857250"/>
          </a:xfrm>
        </p:spPr>
        <p:txBody>
          <a:bodyPr>
            <a:normAutofit/>
          </a:bodyPr>
          <a:lstStyle/>
          <a:p>
            <a:pPr algn="l"/>
            <a:r>
              <a:rPr lang="zh-CN" altLang="en-US" sz="2800" b="1" dirty="0" smtClean="0">
                <a:effectLst>
                  <a:outerShdw blurRad="38100" dist="38100" dir="2700000" algn="tl">
                    <a:srgbClr val="000000">
                      <a:alpha val="43137"/>
                    </a:srgbClr>
                  </a:outerShdw>
                </a:effectLst>
                <a:latin typeface="微软雅黑" pitchFamily="34" charset="-122"/>
                <a:ea typeface="微软雅黑" pitchFamily="34" charset="-122"/>
              </a:rPr>
              <a:t>我们授课时，常常面对怎样的状况？</a:t>
            </a:r>
            <a:endParaRPr lang="zh-CN" altLang="en-US" sz="2800" b="1" dirty="0">
              <a:effectLst>
                <a:outerShdw blurRad="38100" dist="38100" dir="2700000" algn="tl">
                  <a:srgbClr val="000000">
                    <a:alpha val="43137"/>
                  </a:srgbClr>
                </a:outerShdw>
              </a:effectLst>
              <a:latin typeface="微软雅黑" pitchFamily="34" charset="-122"/>
              <a:ea typeface="微软雅黑" pitchFamily="34" charset="-122"/>
            </a:endParaRPr>
          </a:p>
        </p:txBody>
      </p:sp>
      <p:pic>
        <p:nvPicPr>
          <p:cNvPr id="1026" name="Picture 2" descr="https://gimg2.baidu.com/image_search/src=http%3A%2F%2Fdata.ac-illust.com%2Fdata%2Fthumbnails%2Fd4%2Fd451ad89b803dd1d1dadff1a2e4e273e_t.jpeg&amp;refer=http%3A%2F%2Fdata.ac-illust.com&amp;app=2002&amp;size=f9999,10000&amp;q=a80&amp;n=0&amp;g=0n&amp;fmt=jpeg?sec=1648718715&amp;t=84bf833632c6e85fdab39bcefd9b5f6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1793310"/>
            <a:ext cx="1023716" cy="1042107"/>
          </a:xfrm>
          <a:prstGeom prst="rect">
            <a:avLst/>
          </a:prstGeom>
          <a:noFill/>
          <a:extLst>
            <a:ext uri="{909E8E84-426E-40DD-AFC4-6F175D3DCCD1}">
              <a14:hiddenFill xmlns:a14="http://schemas.microsoft.com/office/drawing/2010/main">
                <a:solidFill>
                  <a:srgbClr val="FFFFFF"/>
                </a:solidFill>
              </a14:hiddenFill>
            </a:ext>
          </a:extLst>
        </p:spPr>
      </p:pic>
      <p:sp>
        <p:nvSpPr>
          <p:cNvPr id="6" name="六边形 5">
            <a:extLst>
              <a:ext uri="{FF2B5EF4-FFF2-40B4-BE49-F238E27FC236}">
                <a16:creationId xmlns:a16="http://schemas.microsoft.com/office/drawing/2014/main" id="{EDEB7E81-9A76-449C-ACD8-B18C75954768}"/>
              </a:ext>
            </a:extLst>
          </p:cNvPr>
          <p:cNvSpPr/>
          <p:nvPr/>
        </p:nvSpPr>
        <p:spPr>
          <a:xfrm>
            <a:off x="6837232" y="1853986"/>
            <a:ext cx="973349" cy="795268"/>
          </a:xfrm>
          <a:prstGeom prst="hexag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r>
              <a:rPr lang="zh-CN" altLang="en-US" b="1" dirty="0" smtClean="0">
                <a:latin typeface="微软雅黑" pitchFamily="34" charset="-122"/>
                <a:ea typeface="微软雅黑" pitchFamily="34" charset="-122"/>
              </a:rPr>
              <a:t>痛点</a:t>
            </a:r>
            <a:endParaRPr lang="zh-CN" altLang="en-US" b="1" dirty="0">
              <a:latin typeface="微软雅黑" pitchFamily="34" charset="-122"/>
              <a:ea typeface="微软雅黑" pitchFamily="34" charset="-122"/>
            </a:endParaRPr>
          </a:p>
        </p:txBody>
      </p:sp>
      <p:sp>
        <p:nvSpPr>
          <p:cNvPr id="8" name="淘宝店chenying0907出品 3">
            <a:extLst>
              <a:ext uri="{FF2B5EF4-FFF2-40B4-BE49-F238E27FC236}">
                <a16:creationId xmlns:a16="http://schemas.microsoft.com/office/drawing/2014/main" id="{0306DEA5-CA9A-4CB3-8200-DEB0735938BF}"/>
              </a:ext>
            </a:extLst>
          </p:cNvPr>
          <p:cNvSpPr/>
          <p:nvPr/>
        </p:nvSpPr>
        <p:spPr>
          <a:xfrm>
            <a:off x="1853116" y="2185596"/>
            <a:ext cx="4248472" cy="46365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r>
              <a:rPr lang="zh-CN" altLang="en-US" dirty="0" smtClean="0">
                <a:latin typeface="微软雅黑" pitchFamily="34" charset="-122"/>
                <a:ea typeface="微软雅黑" pitchFamily="34" charset="-122"/>
              </a:rPr>
              <a:t>一味刷题，考试至上，忽视能力培养</a:t>
            </a:r>
            <a:endParaRPr lang="zh-CN" altLang="en-US" dirty="0">
              <a:latin typeface="微软雅黑" pitchFamily="34" charset="-122"/>
              <a:ea typeface="微软雅黑" pitchFamily="34" charset="-122"/>
            </a:endParaRPr>
          </a:p>
        </p:txBody>
      </p:sp>
      <p:sp>
        <p:nvSpPr>
          <p:cNvPr id="9" name="淘宝店chenying0907出品 3">
            <a:extLst>
              <a:ext uri="{FF2B5EF4-FFF2-40B4-BE49-F238E27FC236}">
                <a16:creationId xmlns:a16="http://schemas.microsoft.com/office/drawing/2014/main" id="{0306DEA5-CA9A-4CB3-8200-DEB0735938BF}"/>
              </a:ext>
            </a:extLst>
          </p:cNvPr>
          <p:cNvSpPr/>
          <p:nvPr/>
        </p:nvSpPr>
        <p:spPr>
          <a:xfrm>
            <a:off x="1853116" y="1561481"/>
            <a:ext cx="4248472" cy="46365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r>
              <a:rPr lang="zh-CN" altLang="en-US" dirty="0" smtClean="0">
                <a:latin typeface="微软雅黑" pitchFamily="34" charset="-122"/>
                <a:ea typeface="微软雅黑" pitchFamily="34" charset="-122"/>
              </a:rPr>
              <a:t>没有兴趣</a:t>
            </a:r>
            <a:r>
              <a:rPr lang="zh-CN" altLang="en-US" dirty="0">
                <a:latin typeface="微软雅黑" pitchFamily="34" charset="-122"/>
                <a:ea typeface="微软雅黑" pitchFamily="34" charset="-122"/>
              </a:rPr>
              <a:t>，基础薄弱，学习</a:t>
            </a:r>
            <a:r>
              <a:rPr lang="zh-CN" altLang="en-US" dirty="0" smtClean="0">
                <a:latin typeface="微软雅黑" pitchFamily="34" charset="-122"/>
                <a:ea typeface="微软雅黑" pitchFamily="34" charset="-122"/>
              </a:rPr>
              <a:t>习惯欠佳</a:t>
            </a:r>
            <a:endParaRPr lang="zh-CN" altLang="en-US" dirty="0">
              <a:latin typeface="微软雅黑" pitchFamily="34" charset="-122"/>
              <a:ea typeface="微软雅黑" pitchFamily="34" charset="-122"/>
            </a:endParaRPr>
          </a:p>
        </p:txBody>
      </p:sp>
      <p:sp>
        <p:nvSpPr>
          <p:cNvPr id="10" name="淘宝店chenying0907出品 3">
            <a:extLst>
              <a:ext uri="{FF2B5EF4-FFF2-40B4-BE49-F238E27FC236}">
                <a16:creationId xmlns:a16="http://schemas.microsoft.com/office/drawing/2014/main" id="{0306DEA5-CA9A-4CB3-8200-DEB0735938BF}"/>
              </a:ext>
            </a:extLst>
          </p:cNvPr>
          <p:cNvSpPr/>
          <p:nvPr/>
        </p:nvSpPr>
        <p:spPr>
          <a:xfrm>
            <a:off x="1853116" y="2781358"/>
            <a:ext cx="4248472" cy="46365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r>
              <a:rPr lang="zh-CN" altLang="en-US" dirty="0" smtClean="0">
                <a:latin typeface="微软雅黑" pitchFamily="34" charset="-122"/>
                <a:ea typeface="微软雅黑" pitchFamily="34" charset="-122"/>
              </a:rPr>
              <a:t>机械记忆，被动听课，缺乏学习策略</a:t>
            </a:r>
            <a:endParaRPr lang="zh-CN" altLang="en-US" dirty="0">
              <a:latin typeface="微软雅黑" pitchFamily="34" charset="-122"/>
              <a:ea typeface="微软雅黑" pitchFamily="34" charset="-122"/>
            </a:endParaRPr>
          </a:p>
        </p:txBody>
      </p:sp>
      <p:sp>
        <p:nvSpPr>
          <p:cNvPr id="2" name="矩形 1"/>
          <p:cNvSpPr/>
          <p:nvPr/>
        </p:nvSpPr>
        <p:spPr>
          <a:xfrm>
            <a:off x="539552" y="4563753"/>
            <a:ext cx="6875600" cy="307777"/>
          </a:xfrm>
          <a:prstGeom prst="rect">
            <a:avLst/>
          </a:prstGeom>
        </p:spPr>
        <p:txBody>
          <a:bodyPr wrap="none">
            <a:spAutoFit/>
          </a:bodyPr>
          <a:lstStyle/>
          <a:p>
            <a:pPr>
              <a:defRPr/>
            </a:pPr>
            <a:r>
              <a:rPr lang="zh-CN" altLang="en-US" sz="1400" dirty="0" smtClean="0">
                <a:latin typeface="华文楷体" pitchFamily="2" charset="-122"/>
                <a:ea typeface="华文楷体" pitchFamily="2" charset="-122"/>
              </a:rPr>
              <a:t>（马克</a:t>
            </a:r>
            <a:r>
              <a:rPr lang="zh-CN" altLang="en-US" sz="1400" dirty="0">
                <a:latin typeface="华文楷体" pitchFamily="2" charset="-122"/>
                <a:ea typeface="华文楷体" pitchFamily="2" charset="-122"/>
              </a:rPr>
              <a:t>斯</a:t>
            </a:r>
            <a:r>
              <a:rPr lang="en-US" altLang="zh-CN" sz="1400" dirty="0">
                <a:latin typeface="华文楷体" pitchFamily="2" charset="-122"/>
                <a:ea typeface="华文楷体" pitchFamily="2" charset="-122"/>
              </a:rPr>
              <a:t>.</a:t>
            </a:r>
            <a:r>
              <a:rPr lang="zh-CN" altLang="en-US" sz="1400" dirty="0">
                <a:latin typeface="华文楷体" pitchFamily="2" charset="-122"/>
                <a:ea typeface="华文楷体" pitchFamily="2" charset="-122"/>
              </a:rPr>
              <a:t>范梅南</a:t>
            </a:r>
            <a:r>
              <a:rPr lang="en-US" altLang="zh-CN" sz="1400" dirty="0">
                <a:latin typeface="华文楷体" pitchFamily="2" charset="-122"/>
                <a:ea typeface="华文楷体" pitchFamily="2" charset="-122"/>
              </a:rPr>
              <a:t>.</a:t>
            </a:r>
            <a:r>
              <a:rPr lang="zh-CN" altLang="en-US" sz="1400" dirty="0">
                <a:latin typeface="华文楷体" pitchFamily="2" charset="-122"/>
                <a:ea typeface="华文楷体" pitchFamily="2" charset="-122"/>
              </a:rPr>
              <a:t>教学机智</a:t>
            </a:r>
            <a:r>
              <a:rPr lang="en-US" altLang="zh-CN" sz="1400" dirty="0">
                <a:latin typeface="华文楷体" pitchFamily="2" charset="-122"/>
                <a:ea typeface="华文楷体" pitchFamily="2" charset="-122"/>
              </a:rPr>
              <a:t>:</a:t>
            </a:r>
            <a:r>
              <a:rPr lang="zh-CN" altLang="en-US" sz="1400" dirty="0">
                <a:latin typeface="华文楷体" pitchFamily="2" charset="-122"/>
                <a:ea typeface="华文楷体" pitchFamily="2" charset="-122"/>
              </a:rPr>
              <a:t>教育智慧的意蕴</a:t>
            </a:r>
            <a:r>
              <a:rPr lang="en-US" altLang="zh-CN" sz="1400" dirty="0">
                <a:latin typeface="华文楷体" pitchFamily="2" charset="-122"/>
                <a:ea typeface="华文楷体" pitchFamily="2" charset="-122"/>
              </a:rPr>
              <a:t>[M].</a:t>
            </a:r>
            <a:r>
              <a:rPr lang="zh-CN" altLang="en-US" sz="1400" dirty="0">
                <a:latin typeface="华文楷体" pitchFamily="2" charset="-122"/>
                <a:ea typeface="华文楷体" pitchFamily="2" charset="-122"/>
              </a:rPr>
              <a:t>李树英</a:t>
            </a:r>
            <a:r>
              <a:rPr lang="en-US" altLang="zh-CN" sz="1400" dirty="0">
                <a:latin typeface="华文楷体" pitchFamily="2" charset="-122"/>
                <a:ea typeface="华文楷体" pitchFamily="2" charset="-122"/>
              </a:rPr>
              <a:t>,</a:t>
            </a:r>
            <a:r>
              <a:rPr lang="zh-CN" altLang="en-US" sz="1400" dirty="0">
                <a:latin typeface="华文楷体" pitchFamily="2" charset="-122"/>
                <a:ea typeface="华文楷体" pitchFamily="2" charset="-122"/>
              </a:rPr>
              <a:t>译</a:t>
            </a:r>
            <a:r>
              <a:rPr lang="en-US" altLang="zh-CN" sz="1400" dirty="0">
                <a:latin typeface="华文楷体" pitchFamily="2" charset="-122"/>
                <a:ea typeface="华文楷体" pitchFamily="2" charset="-122"/>
              </a:rPr>
              <a:t>.</a:t>
            </a:r>
            <a:r>
              <a:rPr lang="zh-CN" altLang="en-US" sz="1400" dirty="0">
                <a:latin typeface="华文楷体" pitchFamily="2" charset="-122"/>
                <a:ea typeface="华文楷体" pitchFamily="2" charset="-122"/>
              </a:rPr>
              <a:t>北京</a:t>
            </a:r>
            <a:r>
              <a:rPr lang="en-US" altLang="zh-CN" sz="1400" dirty="0">
                <a:latin typeface="华文楷体" pitchFamily="2" charset="-122"/>
                <a:ea typeface="华文楷体" pitchFamily="2" charset="-122"/>
              </a:rPr>
              <a:t>:</a:t>
            </a:r>
            <a:r>
              <a:rPr lang="zh-CN" altLang="en-US" sz="1400" dirty="0">
                <a:latin typeface="华文楷体" pitchFamily="2" charset="-122"/>
                <a:ea typeface="华文楷体" pitchFamily="2" charset="-122"/>
              </a:rPr>
              <a:t>教育科学出版社</a:t>
            </a:r>
            <a:r>
              <a:rPr lang="en-US" altLang="zh-CN" sz="1400" dirty="0">
                <a:latin typeface="华文楷体" pitchFamily="2" charset="-122"/>
                <a:ea typeface="华文楷体" pitchFamily="2" charset="-122"/>
              </a:rPr>
              <a:t>,2011</a:t>
            </a:r>
            <a:r>
              <a:rPr lang="en-US" altLang="zh-CN" sz="1400" dirty="0" smtClean="0">
                <a:latin typeface="华文楷体" pitchFamily="2" charset="-122"/>
                <a:ea typeface="华文楷体" pitchFamily="2" charset="-122"/>
              </a:rPr>
              <a:t>.</a:t>
            </a:r>
            <a:r>
              <a:rPr lang="zh-CN" altLang="en-US" sz="1400" dirty="0">
                <a:latin typeface="华文楷体" pitchFamily="2" charset="-122"/>
                <a:ea typeface="华文楷体" pitchFamily="2" charset="-122"/>
              </a:rPr>
              <a:t> ）</a:t>
            </a:r>
          </a:p>
        </p:txBody>
      </p:sp>
      <p:pic>
        <p:nvPicPr>
          <p:cNvPr id="7" name="Picture 2" descr="C:\Users\admin\AppData\Roaming\Tencent\Users\3616912\QQ\WinTemp\RichOle\P`J%WO$PAB$[DJMD2UXYJQQ.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555526"/>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dmin\AppData\Roaming\Tencent\Users\3616912\QQ\WinTemp\RichOle\LBS2YP($9ZIZ@F}7KOL4VYT.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13704" y="3270059"/>
            <a:ext cx="1602895" cy="924968"/>
          </a:xfrm>
          <a:prstGeom prst="rect">
            <a:avLst/>
          </a:prstGeom>
          <a:noFill/>
          <a:extLst>
            <a:ext uri="{909E8E84-426E-40DD-AFC4-6F175D3DCCD1}">
              <a14:hiddenFill xmlns:a14="http://schemas.microsoft.com/office/drawing/2010/main">
                <a:solidFill>
                  <a:srgbClr val="FFFFFF"/>
                </a:solidFill>
              </a14:hiddenFill>
            </a:ext>
          </a:extLst>
        </p:spPr>
      </p:pic>
      <p:sp>
        <p:nvSpPr>
          <p:cNvPr id="5" name="下箭头 4"/>
          <p:cNvSpPr/>
          <p:nvPr/>
        </p:nvSpPr>
        <p:spPr>
          <a:xfrm>
            <a:off x="7229981" y="2869171"/>
            <a:ext cx="272430" cy="288032"/>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387267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Effect transition="in" filter="wipe(down)">
                                      <p:cBhvr>
                                        <p:cTn id="27" dur="500"/>
                                        <p:tgtEl>
                                          <p:spTgt spid="3">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1" end="1"/>
                                            </p:txEl>
                                          </p:spTgt>
                                        </p:tgtEl>
                                        <p:attrNameLst>
                                          <p:attrName>style.visibility</p:attrName>
                                        </p:attrNameLst>
                                      </p:cBhvr>
                                      <p:to>
                                        <p:strVal val="visible"/>
                                      </p:to>
                                    </p:set>
                                    <p:animEffect transition="in" filter="wipe(down)">
                                      <p:cBhvr>
                                        <p:cTn id="32" dur="500"/>
                                        <p:tgtEl>
                                          <p:spTgt spid="3">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wipe(down)">
                                      <p:cBhvr>
                                        <p:cTn id="37" dur="500"/>
                                        <p:tgtEl>
                                          <p:spTgt spid="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027"/>
                                        </p:tgtEl>
                                        <p:attrNameLst>
                                          <p:attrName>style.visibility</p:attrName>
                                        </p:attrNameLst>
                                      </p:cBhvr>
                                      <p:to>
                                        <p:strVal val="visible"/>
                                      </p:to>
                                    </p:set>
                                    <p:animEffect transition="in" filter="wipe(down)">
                                      <p:cBhvr>
                                        <p:cTn id="42"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P spid="8" grpId="0" animBg="1"/>
      <p:bldP spid="9" grpId="0" animBg="1"/>
      <p:bldP spid="10" grpId="0" animBg="1"/>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6" descr="C:\Users\admin\Desktop\QQ图片20220224193111.png"/>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62000"/>
                    </a14:imgEffect>
                  </a14:imgLayer>
                </a14:imgProps>
              </a:ext>
              <a:ext uri="{28A0092B-C50C-407E-A947-70E740481C1C}">
                <a14:useLocalDpi xmlns:a14="http://schemas.microsoft.com/office/drawing/2010/main" val="0"/>
              </a:ext>
            </a:extLst>
          </a:blip>
          <a:srcRect/>
          <a:stretch>
            <a:fillRect/>
          </a:stretch>
        </p:blipFill>
        <p:spPr bwMode="auto">
          <a:xfrm>
            <a:off x="6876256" y="3401678"/>
            <a:ext cx="2099177" cy="1466278"/>
          </a:xfrm>
          <a:prstGeom prst="rect">
            <a:avLst/>
          </a:prstGeom>
          <a:noFill/>
          <a:extLst>
            <a:ext uri="{909E8E84-426E-40DD-AFC4-6F175D3DCCD1}">
              <a14:hiddenFill xmlns:a14="http://schemas.microsoft.com/office/drawing/2010/main">
                <a:solidFill>
                  <a:srgbClr val="FFFFFF"/>
                </a:solidFill>
              </a14:hiddenFill>
            </a:ext>
          </a:extLst>
        </p:spPr>
      </p:pic>
      <p:sp>
        <p:nvSpPr>
          <p:cNvPr id="5" name="矩形 4"/>
          <p:cNvSpPr/>
          <p:nvPr/>
        </p:nvSpPr>
        <p:spPr>
          <a:xfrm>
            <a:off x="-70614" y="-117778"/>
            <a:ext cx="6391493" cy="824841"/>
          </a:xfrm>
          <a:prstGeom prst="rect">
            <a:avLst/>
          </a:prstGeom>
        </p:spPr>
        <p:txBody>
          <a:bodyPr wrap="none">
            <a:spAutoFit/>
          </a:bodyPr>
          <a:lstStyle/>
          <a:p>
            <a:pPr>
              <a:lnSpc>
                <a:spcPct val="170000"/>
              </a:lnSpc>
            </a:pPr>
            <a:r>
              <a:rPr lang="zh-CN" altLang="en-US" sz="2800" b="1" i="1" dirty="0" smtClean="0">
                <a:solidFill>
                  <a:srgbClr val="FF0000"/>
                </a:solidFill>
                <a:effectLst>
                  <a:outerShdw blurRad="38100" dist="38100" dir="2700000" algn="tl">
                    <a:srgbClr val="000000">
                      <a:alpha val="43137"/>
                    </a:srgbClr>
                  </a:outerShdw>
                </a:effectLst>
                <a:latin typeface="微软雅黑" pitchFamily="34" charset="-122"/>
                <a:ea typeface="微软雅黑" pitchFamily="34" charset="-122"/>
              </a:rPr>
              <a:t>兴趣为何重要？</a:t>
            </a:r>
            <a:r>
              <a:rPr lang="zh-CN" altLang="en-US" sz="2400" b="1" i="1" dirty="0" smtClean="0">
                <a:effectLst>
                  <a:outerShdw blurRad="38100" dist="38100" dir="2700000" algn="tl">
                    <a:srgbClr val="000000">
                      <a:alpha val="43137"/>
                    </a:srgbClr>
                  </a:outerShdw>
                </a:effectLst>
                <a:latin typeface="微软雅黑" pitchFamily="34" charset="-122"/>
                <a:ea typeface="微软雅黑" pitchFamily="34" charset="-122"/>
              </a:rPr>
              <a:t>兴趣</a:t>
            </a:r>
            <a:r>
              <a:rPr lang="zh-CN" altLang="en-US" sz="2400" b="1" i="1" dirty="0">
                <a:effectLst>
                  <a:outerShdw blurRad="38100" dist="38100" dir="2700000" algn="tl">
                    <a:srgbClr val="000000">
                      <a:alpha val="43137"/>
                    </a:srgbClr>
                  </a:outerShdw>
                </a:effectLst>
                <a:latin typeface="微软雅黑" pitchFamily="34" charset="-122"/>
                <a:ea typeface="微软雅黑" pitchFamily="34" charset="-122"/>
              </a:rPr>
              <a:t>是深层动机</a:t>
            </a:r>
            <a:r>
              <a:rPr lang="zh-CN" altLang="en-US" sz="2400" b="1" i="1" dirty="0" smtClean="0">
                <a:effectLst>
                  <a:outerShdw blurRad="38100" dist="38100" dir="2700000" algn="tl">
                    <a:srgbClr val="000000">
                      <a:alpha val="43137"/>
                    </a:srgbClr>
                  </a:outerShdw>
                </a:effectLst>
                <a:latin typeface="微软雅黑" pitchFamily="34" charset="-122"/>
                <a:ea typeface="微软雅黑" pitchFamily="34" charset="-122"/>
              </a:rPr>
              <a:t>的重要前提</a:t>
            </a:r>
            <a:endParaRPr lang="zh-CN" altLang="zh-CN" sz="2400" b="1" i="1" dirty="0">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6" name="矩形 5"/>
          <p:cNvSpPr/>
          <p:nvPr/>
        </p:nvSpPr>
        <p:spPr>
          <a:xfrm>
            <a:off x="245131" y="1365001"/>
            <a:ext cx="1467068" cy="400110"/>
          </a:xfrm>
          <a:prstGeom prst="rect">
            <a:avLst/>
          </a:prstGeom>
        </p:spPr>
        <p:txBody>
          <a:bodyPr wrap="none">
            <a:spAutoFit/>
          </a:bodyPr>
          <a:lstStyle/>
          <a:p>
            <a:r>
              <a:rPr lang="zh-CN" altLang="zh-CN" sz="2000" dirty="0">
                <a:solidFill>
                  <a:prstClr val="black"/>
                </a:solidFill>
                <a:effectLst>
                  <a:outerShdw blurRad="38100" dist="38100" dir="2700000" algn="tl">
                    <a:srgbClr val="000000">
                      <a:alpha val="43137"/>
                    </a:srgbClr>
                  </a:outerShdw>
                </a:effectLst>
                <a:latin typeface="微软雅黑" pitchFamily="34" charset="-122"/>
                <a:ea typeface="微软雅黑" pitchFamily="34" charset="-122"/>
                <a:cs typeface="Times New Roman" pitchFamily="18" charset="0"/>
              </a:rPr>
              <a:t>社会心理</a:t>
            </a:r>
            <a:r>
              <a:rPr lang="zh-CN" altLang="en-US" sz="2000" dirty="0">
                <a:solidFill>
                  <a:prstClr val="black"/>
                </a:solidFill>
                <a:effectLst>
                  <a:outerShdw blurRad="38100" dist="38100" dir="2700000" algn="tl">
                    <a:srgbClr val="000000">
                      <a:alpha val="43137"/>
                    </a:srgbClr>
                  </a:outerShdw>
                </a:effectLst>
                <a:latin typeface="微软雅黑" pitchFamily="34" charset="-122"/>
                <a:ea typeface="微软雅黑" pitchFamily="34" charset="-122"/>
                <a:cs typeface="Times New Roman" pitchFamily="18" charset="0"/>
              </a:rPr>
              <a:t>学</a:t>
            </a:r>
            <a:endParaRPr lang="zh-CN" altLang="en-US" sz="2000" dirty="0">
              <a:latin typeface="微软雅黑" pitchFamily="34" charset="-122"/>
              <a:ea typeface="微软雅黑" pitchFamily="34" charset="-122"/>
            </a:endParaRPr>
          </a:p>
        </p:txBody>
      </p:sp>
      <p:sp>
        <p:nvSpPr>
          <p:cNvPr id="8" name="矩形 7"/>
          <p:cNvSpPr/>
          <p:nvPr/>
        </p:nvSpPr>
        <p:spPr>
          <a:xfrm>
            <a:off x="2053666" y="832344"/>
            <a:ext cx="6481880" cy="1077218"/>
          </a:xfrm>
          <a:prstGeom prst="rect">
            <a:avLst/>
          </a:prstGeom>
        </p:spPr>
        <p:txBody>
          <a:bodyPr wrap="square">
            <a:spAutoFit/>
          </a:bodyPr>
          <a:lstStyle/>
          <a:p>
            <a:r>
              <a:rPr lang="zh-CN" altLang="zh-CN" sz="1600" b="1" dirty="0">
                <a:solidFill>
                  <a:srgbClr val="0070C0"/>
                </a:solidFill>
                <a:latin typeface="微软雅黑" pitchFamily="34" charset="-122"/>
                <a:ea typeface="微软雅黑" pitchFamily="34" charset="-122"/>
                <a:cs typeface="Times New Roman" pitchFamily="18" charset="0"/>
              </a:rPr>
              <a:t>融合性</a:t>
            </a:r>
            <a:r>
              <a:rPr lang="zh-CN" altLang="zh-CN" sz="1600" b="1" dirty="0" smtClean="0">
                <a:solidFill>
                  <a:srgbClr val="0070C0"/>
                </a:solidFill>
                <a:latin typeface="微软雅黑" pitchFamily="34" charset="-122"/>
                <a:ea typeface="微软雅黑" pitchFamily="34" charset="-122"/>
                <a:cs typeface="Times New Roman" pitchFamily="18" charset="0"/>
              </a:rPr>
              <a:t>动机</a:t>
            </a:r>
            <a:r>
              <a:rPr lang="zh-CN" altLang="en-US" sz="1600" b="1" dirty="0" smtClean="0">
                <a:solidFill>
                  <a:srgbClr val="0070C0"/>
                </a:solidFill>
                <a:latin typeface="微软雅黑" pitchFamily="34" charset="-122"/>
                <a:ea typeface="微软雅黑" pitchFamily="34" charset="-122"/>
                <a:cs typeface="Times New Roman" pitchFamily="18" charset="0"/>
              </a:rPr>
              <a:t>：</a:t>
            </a:r>
            <a:r>
              <a:rPr lang="zh-CN" altLang="zh-CN" sz="1600" dirty="0" smtClean="0">
                <a:latin typeface="微软雅黑" pitchFamily="34" charset="-122"/>
                <a:ea typeface="微软雅黑" pitchFamily="34" charset="-122"/>
                <a:cs typeface="Times New Roman" pitchFamily="18" charset="0"/>
              </a:rPr>
              <a:t>“</a:t>
            </a:r>
            <a:r>
              <a:rPr lang="zh-CN" altLang="zh-CN" sz="1600" dirty="0">
                <a:latin typeface="微软雅黑" pitchFamily="34" charset="-122"/>
                <a:ea typeface="微软雅黑" pitchFamily="34" charset="-122"/>
                <a:cs typeface="Times New Roman" pitchFamily="18" charset="0"/>
              </a:rPr>
              <a:t>对其他语言群体、人和文化所表现出的</a:t>
            </a:r>
            <a:r>
              <a:rPr lang="zh-CN" altLang="zh-CN" sz="1600" u="sng" dirty="0">
                <a:solidFill>
                  <a:srgbClr val="C00000"/>
                </a:solidFill>
                <a:effectLst>
                  <a:outerShdw blurRad="38100" dist="38100" dir="2700000" algn="tl">
                    <a:srgbClr val="000000">
                      <a:alpha val="43137"/>
                    </a:srgbClr>
                  </a:outerShdw>
                </a:effectLst>
                <a:latin typeface="微软雅黑" pitchFamily="34" charset="-122"/>
                <a:ea typeface="微软雅黑" pitchFamily="34" charset="-122"/>
                <a:cs typeface="Times New Roman" pitchFamily="18" charset="0"/>
              </a:rPr>
              <a:t>真实的个人兴趣”</a:t>
            </a:r>
            <a:r>
              <a:rPr lang="zh-CN" altLang="zh-CN" sz="1600" dirty="0">
                <a:latin typeface="微软雅黑" pitchFamily="34" charset="-122"/>
                <a:ea typeface="微软雅黑" pitchFamily="34" charset="-122"/>
                <a:cs typeface="Times New Roman" pitchFamily="18" charset="0"/>
              </a:rPr>
              <a:t>（</a:t>
            </a:r>
            <a:r>
              <a:rPr lang="en-US" altLang="zh-CN" sz="1600" dirty="0">
                <a:latin typeface="微软雅黑" pitchFamily="34" charset="-122"/>
                <a:ea typeface="微软雅黑" pitchFamily="34" charset="-122"/>
                <a:cs typeface="Times New Roman" pitchFamily="18" charset="0"/>
              </a:rPr>
              <a:t>Lambert</a:t>
            </a:r>
            <a:r>
              <a:rPr lang="zh-CN" altLang="en-US" sz="1600" dirty="0">
                <a:latin typeface="微软雅黑" pitchFamily="34" charset="-122"/>
                <a:ea typeface="微软雅黑" pitchFamily="34" charset="-122"/>
                <a:cs typeface="Times New Roman" pitchFamily="18" charset="0"/>
              </a:rPr>
              <a:t>，</a:t>
            </a:r>
            <a:r>
              <a:rPr lang="en-US" altLang="zh-CN" sz="1600" dirty="0">
                <a:latin typeface="微软雅黑" pitchFamily="34" charset="-122"/>
                <a:ea typeface="微软雅黑" pitchFamily="34" charset="-122"/>
                <a:cs typeface="Times New Roman" pitchFamily="18" charset="0"/>
              </a:rPr>
              <a:t>1974</a:t>
            </a:r>
            <a:r>
              <a:rPr lang="zh-CN" altLang="zh-CN" sz="1600" dirty="0">
                <a:latin typeface="微软雅黑" pitchFamily="34" charset="-122"/>
                <a:ea typeface="微软雅黑" pitchFamily="34" charset="-122"/>
                <a:cs typeface="Times New Roman" pitchFamily="18" charset="0"/>
              </a:rPr>
              <a:t>），对第二语言交际的积极态度（</a:t>
            </a:r>
            <a:r>
              <a:rPr lang="en-US" altLang="zh-CN" sz="1600" dirty="0">
                <a:latin typeface="微软雅黑" pitchFamily="34" charset="-122"/>
                <a:ea typeface="微软雅黑" pitchFamily="34" charset="-122"/>
                <a:cs typeface="Times New Roman" pitchFamily="18" charset="0"/>
              </a:rPr>
              <a:t>Gardner</a:t>
            </a:r>
            <a:r>
              <a:rPr lang="zh-CN" altLang="en-US" sz="1600" dirty="0">
                <a:latin typeface="微软雅黑" pitchFamily="34" charset="-122"/>
                <a:ea typeface="微软雅黑" pitchFamily="34" charset="-122"/>
                <a:cs typeface="Times New Roman" pitchFamily="18" charset="0"/>
              </a:rPr>
              <a:t>，</a:t>
            </a:r>
            <a:r>
              <a:rPr lang="en-US" altLang="zh-CN" sz="1600" dirty="0">
                <a:latin typeface="微软雅黑" pitchFamily="34" charset="-122"/>
                <a:ea typeface="微软雅黑" pitchFamily="34" charset="-122"/>
                <a:cs typeface="Times New Roman" pitchFamily="18" charset="0"/>
              </a:rPr>
              <a:t>1985</a:t>
            </a:r>
            <a:r>
              <a:rPr lang="zh-CN" altLang="zh-CN" sz="1600" dirty="0">
                <a:latin typeface="微软雅黑" pitchFamily="34" charset="-122"/>
                <a:ea typeface="微软雅黑" pitchFamily="34" charset="-122"/>
                <a:cs typeface="Times New Roman" pitchFamily="18" charset="0"/>
              </a:rPr>
              <a:t>），以及为融入第二语言交际而对二语学习产生浓厚的兴趣（</a:t>
            </a:r>
            <a:r>
              <a:rPr lang="en-US" altLang="zh-CN" sz="1600" dirty="0">
                <a:latin typeface="微软雅黑" pitchFamily="34" charset="-122"/>
                <a:ea typeface="微软雅黑" pitchFamily="34" charset="-122"/>
                <a:cs typeface="Times New Roman" pitchFamily="18" charset="0"/>
              </a:rPr>
              <a:t> Gardner</a:t>
            </a:r>
            <a:r>
              <a:rPr lang="zh-CN" altLang="en-US" sz="1600" dirty="0">
                <a:latin typeface="微软雅黑" pitchFamily="34" charset="-122"/>
                <a:ea typeface="微软雅黑" pitchFamily="34" charset="-122"/>
                <a:cs typeface="Times New Roman" pitchFamily="18" charset="0"/>
              </a:rPr>
              <a:t>， </a:t>
            </a:r>
            <a:r>
              <a:rPr lang="en-US" altLang="zh-CN" sz="1600" dirty="0">
                <a:latin typeface="微软雅黑" pitchFamily="34" charset="-122"/>
                <a:ea typeface="微软雅黑" pitchFamily="34" charset="-122"/>
                <a:cs typeface="Times New Roman" pitchFamily="18" charset="0"/>
              </a:rPr>
              <a:t>2001</a:t>
            </a:r>
            <a:r>
              <a:rPr lang="zh-CN" altLang="zh-CN" sz="1600" dirty="0" smtClean="0">
                <a:latin typeface="微软雅黑" pitchFamily="34" charset="-122"/>
                <a:ea typeface="微软雅黑" pitchFamily="34" charset="-122"/>
                <a:cs typeface="Times New Roman" pitchFamily="18" charset="0"/>
              </a:rPr>
              <a:t>）</a:t>
            </a:r>
            <a:r>
              <a:rPr lang="zh-CN" altLang="en-US" sz="1600" dirty="0" smtClean="0">
                <a:latin typeface="微软雅黑" pitchFamily="34" charset="-122"/>
                <a:ea typeface="微软雅黑" pitchFamily="34" charset="-122"/>
                <a:cs typeface="Times New Roman" pitchFamily="18" charset="0"/>
              </a:rPr>
              <a:t>。</a:t>
            </a:r>
            <a:endParaRPr lang="en-US" altLang="zh-CN" sz="1600" dirty="0">
              <a:latin typeface="微软雅黑" pitchFamily="34" charset="-122"/>
              <a:ea typeface="微软雅黑" pitchFamily="34" charset="-122"/>
              <a:cs typeface="Times New Roman" pitchFamily="18" charset="0"/>
            </a:endParaRPr>
          </a:p>
        </p:txBody>
      </p:sp>
      <p:sp>
        <p:nvSpPr>
          <p:cNvPr id="10" name="矩形 9"/>
          <p:cNvSpPr/>
          <p:nvPr/>
        </p:nvSpPr>
        <p:spPr>
          <a:xfrm>
            <a:off x="2100639" y="2067694"/>
            <a:ext cx="6174432" cy="584775"/>
          </a:xfrm>
          <a:prstGeom prst="rect">
            <a:avLst/>
          </a:prstGeom>
        </p:spPr>
        <p:txBody>
          <a:bodyPr wrap="square">
            <a:spAutoFit/>
          </a:bodyPr>
          <a:lstStyle/>
          <a:p>
            <a:r>
              <a:rPr lang="zh-CN" altLang="zh-CN" sz="1600" b="1" dirty="0">
                <a:solidFill>
                  <a:srgbClr val="0070C0"/>
                </a:solidFill>
                <a:latin typeface="微软雅黑" pitchFamily="34" charset="-122"/>
                <a:ea typeface="微软雅黑" pitchFamily="34" charset="-122"/>
                <a:cs typeface="Times New Roman" pitchFamily="18" charset="0"/>
              </a:rPr>
              <a:t>工具性动机</a:t>
            </a:r>
            <a:r>
              <a:rPr lang="zh-CN" altLang="en-US" sz="1600" b="1" dirty="0">
                <a:solidFill>
                  <a:srgbClr val="0070C0"/>
                </a:solidFill>
                <a:latin typeface="微软雅黑" pitchFamily="34" charset="-122"/>
                <a:ea typeface="微软雅黑" pitchFamily="34" charset="-122"/>
                <a:cs typeface="Times New Roman" pitchFamily="18" charset="0"/>
              </a:rPr>
              <a:t>：</a:t>
            </a:r>
            <a:r>
              <a:rPr lang="zh-CN" altLang="zh-CN" sz="1600" dirty="0" smtClean="0">
                <a:latin typeface="微软雅黑" pitchFamily="34" charset="-122"/>
                <a:ea typeface="微软雅黑" pitchFamily="34" charset="-122"/>
                <a:cs typeface="Times New Roman" pitchFamily="18" charset="0"/>
              </a:rPr>
              <a:t>对</a:t>
            </a:r>
            <a:r>
              <a:rPr lang="zh-CN" altLang="zh-CN" sz="1600" dirty="0">
                <a:latin typeface="微软雅黑" pitchFamily="34" charset="-122"/>
                <a:ea typeface="微软雅黑" pitchFamily="34" charset="-122"/>
                <a:cs typeface="Times New Roman" pitchFamily="18" charset="0"/>
              </a:rPr>
              <a:t>第二语言能力的实际益处的感知及其实用性，如获得更好的工作或更高的薪水（</a:t>
            </a:r>
            <a:r>
              <a:rPr lang="en-US" altLang="zh-CN" sz="1600" dirty="0">
                <a:latin typeface="微软雅黑" pitchFamily="34" charset="-122"/>
                <a:ea typeface="微软雅黑" pitchFamily="34" charset="-122"/>
                <a:cs typeface="Times New Roman" pitchFamily="18" charset="0"/>
              </a:rPr>
              <a:t> Lambert</a:t>
            </a:r>
            <a:r>
              <a:rPr lang="zh-CN" altLang="en-US" sz="1600" dirty="0" smtClean="0">
                <a:latin typeface="微软雅黑" pitchFamily="34" charset="-122"/>
                <a:ea typeface="微软雅黑" pitchFamily="34" charset="-122"/>
                <a:cs typeface="Times New Roman" pitchFamily="18" charset="0"/>
              </a:rPr>
              <a:t>，</a:t>
            </a:r>
            <a:r>
              <a:rPr lang="en-US" altLang="zh-CN" sz="1600" dirty="0" smtClean="0">
                <a:latin typeface="微软雅黑" pitchFamily="34" charset="-122"/>
                <a:ea typeface="微软雅黑" pitchFamily="34" charset="-122"/>
                <a:cs typeface="Times New Roman" pitchFamily="18" charset="0"/>
              </a:rPr>
              <a:t>1974</a:t>
            </a:r>
            <a:r>
              <a:rPr lang="zh-CN" altLang="zh-CN" sz="1600" dirty="0" smtClean="0">
                <a:latin typeface="微软雅黑" pitchFamily="34" charset="-122"/>
                <a:ea typeface="微软雅黑" pitchFamily="34" charset="-122"/>
                <a:cs typeface="Times New Roman" pitchFamily="18" charset="0"/>
              </a:rPr>
              <a:t>）</a:t>
            </a:r>
            <a:r>
              <a:rPr lang="zh-CN" altLang="en-US" sz="1600" dirty="0" smtClean="0">
                <a:latin typeface="微软雅黑" pitchFamily="34" charset="-122"/>
                <a:ea typeface="微软雅黑" pitchFamily="34" charset="-122"/>
                <a:cs typeface="Times New Roman" pitchFamily="18" charset="0"/>
              </a:rPr>
              <a:t>。</a:t>
            </a:r>
            <a:endParaRPr lang="en-US" altLang="zh-CN" sz="1600" dirty="0">
              <a:latin typeface="微软雅黑" pitchFamily="34" charset="-122"/>
              <a:ea typeface="微软雅黑" pitchFamily="34" charset="-122"/>
              <a:cs typeface="Times New Roman" pitchFamily="18" charset="0"/>
            </a:endParaRPr>
          </a:p>
        </p:txBody>
      </p:sp>
      <p:sp>
        <p:nvSpPr>
          <p:cNvPr id="11" name="矩形 10"/>
          <p:cNvSpPr/>
          <p:nvPr/>
        </p:nvSpPr>
        <p:spPr>
          <a:xfrm>
            <a:off x="245131" y="3541551"/>
            <a:ext cx="1467068" cy="400110"/>
          </a:xfrm>
          <a:prstGeom prst="rect">
            <a:avLst/>
          </a:prstGeom>
        </p:spPr>
        <p:txBody>
          <a:bodyPr wrap="none">
            <a:spAutoFit/>
          </a:bodyPr>
          <a:lstStyle/>
          <a:p>
            <a:r>
              <a:rPr lang="zh-CN" altLang="en-US" sz="2000" dirty="0" smtClean="0">
                <a:solidFill>
                  <a:prstClr val="black"/>
                </a:solidFill>
                <a:effectLst>
                  <a:outerShdw blurRad="38100" dist="38100" dir="2700000" algn="tl">
                    <a:srgbClr val="000000">
                      <a:alpha val="43137"/>
                    </a:srgbClr>
                  </a:outerShdw>
                </a:effectLst>
                <a:latin typeface="微软雅黑" pitchFamily="34" charset="-122"/>
                <a:ea typeface="微软雅黑" pitchFamily="34" charset="-122"/>
                <a:cs typeface="Times New Roman" pitchFamily="18" charset="0"/>
              </a:rPr>
              <a:t>教育</a:t>
            </a:r>
            <a:r>
              <a:rPr lang="zh-CN" altLang="zh-CN" sz="2000" dirty="0" smtClean="0">
                <a:solidFill>
                  <a:prstClr val="black"/>
                </a:solidFill>
                <a:effectLst>
                  <a:outerShdw blurRad="38100" dist="38100" dir="2700000" algn="tl">
                    <a:srgbClr val="000000">
                      <a:alpha val="43137"/>
                    </a:srgbClr>
                  </a:outerShdw>
                </a:effectLst>
                <a:latin typeface="微软雅黑" pitchFamily="34" charset="-122"/>
                <a:ea typeface="微软雅黑" pitchFamily="34" charset="-122"/>
                <a:cs typeface="Times New Roman" pitchFamily="18" charset="0"/>
              </a:rPr>
              <a:t>心理</a:t>
            </a:r>
            <a:r>
              <a:rPr lang="zh-CN" altLang="en-US" sz="2000" dirty="0" smtClean="0">
                <a:solidFill>
                  <a:prstClr val="black"/>
                </a:solidFill>
                <a:effectLst>
                  <a:outerShdw blurRad="38100" dist="38100" dir="2700000" algn="tl">
                    <a:srgbClr val="000000">
                      <a:alpha val="43137"/>
                    </a:srgbClr>
                  </a:outerShdw>
                </a:effectLst>
                <a:latin typeface="微软雅黑" pitchFamily="34" charset="-122"/>
                <a:ea typeface="微软雅黑" pitchFamily="34" charset="-122"/>
                <a:cs typeface="Times New Roman" pitchFamily="18" charset="0"/>
              </a:rPr>
              <a:t>学</a:t>
            </a:r>
            <a:endParaRPr lang="zh-CN" altLang="en-US" sz="2000" dirty="0">
              <a:latin typeface="微软雅黑" pitchFamily="34" charset="-122"/>
              <a:ea typeface="微软雅黑" pitchFamily="34" charset="-122"/>
            </a:endParaRPr>
          </a:p>
        </p:txBody>
      </p:sp>
      <p:sp>
        <p:nvSpPr>
          <p:cNvPr id="12" name="矩形 11"/>
          <p:cNvSpPr/>
          <p:nvPr/>
        </p:nvSpPr>
        <p:spPr>
          <a:xfrm>
            <a:off x="2100639" y="3003798"/>
            <a:ext cx="6204603" cy="584775"/>
          </a:xfrm>
          <a:prstGeom prst="rect">
            <a:avLst/>
          </a:prstGeom>
        </p:spPr>
        <p:txBody>
          <a:bodyPr wrap="square">
            <a:spAutoFit/>
          </a:bodyPr>
          <a:lstStyle/>
          <a:p>
            <a:r>
              <a:rPr lang="zh-CN" altLang="zh-CN" sz="1600" b="1" dirty="0">
                <a:solidFill>
                  <a:srgbClr val="0070C0"/>
                </a:solidFill>
                <a:latin typeface="微软雅黑" pitchFamily="34" charset="-122"/>
                <a:ea typeface="微软雅黑" pitchFamily="34" charset="-122"/>
                <a:cs typeface="Times New Roman" pitchFamily="18" charset="0"/>
              </a:rPr>
              <a:t>内在动机</a:t>
            </a:r>
            <a:r>
              <a:rPr lang="zh-CN" altLang="en-US" sz="1600" dirty="0" smtClean="0">
                <a:solidFill>
                  <a:prstClr val="black"/>
                </a:solidFill>
                <a:latin typeface="微软雅黑" pitchFamily="34" charset="-122"/>
                <a:ea typeface="微软雅黑" pitchFamily="34" charset="-122"/>
                <a:cs typeface="Times New Roman" pitchFamily="18" charset="0"/>
              </a:rPr>
              <a:t>（</a:t>
            </a:r>
            <a:r>
              <a:rPr lang="en-US" altLang="zh-CN" sz="1600" dirty="0" err="1" smtClean="0"/>
              <a:t>Deci</a:t>
            </a:r>
            <a:r>
              <a:rPr lang="zh-CN" altLang="zh-CN" sz="1600" dirty="0" smtClean="0"/>
              <a:t>＆ </a:t>
            </a:r>
            <a:r>
              <a:rPr lang="en-US" altLang="zh-CN" sz="1600" dirty="0" smtClean="0"/>
              <a:t>Ryan</a:t>
            </a:r>
            <a:r>
              <a:rPr lang="zh-CN" altLang="en-US" sz="1600" dirty="0" smtClean="0"/>
              <a:t>，</a:t>
            </a:r>
            <a:r>
              <a:rPr lang="en-US" altLang="zh-CN" sz="1600" dirty="0" smtClean="0"/>
              <a:t>1985</a:t>
            </a:r>
            <a:r>
              <a:rPr lang="zh-CN" altLang="en-US" sz="1600" dirty="0" smtClean="0">
                <a:solidFill>
                  <a:prstClr val="black"/>
                </a:solidFill>
                <a:latin typeface="微软雅黑" pitchFamily="34" charset="-122"/>
                <a:ea typeface="微软雅黑" pitchFamily="34" charset="-122"/>
                <a:cs typeface="Times New Roman" pitchFamily="18" charset="0"/>
              </a:rPr>
              <a:t>）</a:t>
            </a:r>
            <a:r>
              <a:rPr lang="zh-CN" altLang="en-US" sz="1600" dirty="0">
                <a:solidFill>
                  <a:srgbClr val="0070C0"/>
                </a:solidFill>
                <a:latin typeface="微软雅黑" pitchFamily="34" charset="-122"/>
                <a:ea typeface="微软雅黑" pitchFamily="34" charset="-122"/>
                <a:cs typeface="Times New Roman" pitchFamily="18" charset="0"/>
              </a:rPr>
              <a:t>：</a:t>
            </a:r>
            <a:r>
              <a:rPr lang="zh-CN" altLang="zh-CN" sz="1600" dirty="0" smtClean="0">
                <a:solidFill>
                  <a:prstClr val="black"/>
                </a:solidFill>
                <a:latin typeface="微软雅黑" pitchFamily="34" charset="-122"/>
                <a:ea typeface="微软雅黑" pitchFamily="34" charset="-122"/>
                <a:cs typeface="Times New Roman" pitchFamily="18" charset="0"/>
              </a:rPr>
              <a:t>学习</a:t>
            </a:r>
            <a:r>
              <a:rPr lang="zh-CN" altLang="zh-CN" sz="1600" dirty="0">
                <a:solidFill>
                  <a:prstClr val="black"/>
                </a:solidFill>
                <a:latin typeface="微软雅黑" pitchFamily="34" charset="-122"/>
                <a:ea typeface="微软雅黑" pitchFamily="34" charset="-122"/>
                <a:cs typeface="Times New Roman" pitchFamily="18" charset="0"/>
              </a:rPr>
              <a:t>者内心深处深切想要学习的</a:t>
            </a:r>
            <a:r>
              <a:rPr lang="zh-CN" altLang="zh-CN" sz="1600" dirty="0" smtClean="0">
                <a:solidFill>
                  <a:prstClr val="black"/>
                </a:solidFill>
                <a:latin typeface="微软雅黑" pitchFamily="34" charset="-122"/>
                <a:ea typeface="微软雅黑" pitchFamily="34" charset="-122"/>
                <a:cs typeface="Times New Roman" pitchFamily="18" charset="0"/>
              </a:rPr>
              <a:t>渴望</a:t>
            </a:r>
            <a:r>
              <a:rPr lang="zh-CN" altLang="en-US" sz="1600" dirty="0" smtClean="0">
                <a:solidFill>
                  <a:prstClr val="black"/>
                </a:solidFill>
                <a:latin typeface="微软雅黑" pitchFamily="34" charset="-122"/>
                <a:ea typeface="微软雅黑" pitchFamily="34" charset="-122"/>
                <a:cs typeface="Times New Roman" pitchFamily="18" charset="0"/>
              </a:rPr>
              <a:t>。</a:t>
            </a:r>
            <a:endParaRPr lang="zh-CN" altLang="en-US" sz="1600" dirty="0">
              <a:solidFill>
                <a:prstClr val="black"/>
              </a:solidFill>
              <a:latin typeface="微软雅黑" pitchFamily="34" charset="-122"/>
              <a:ea typeface="微软雅黑" pitchFamily="34" charset="-122"/>
              <a:cs typeface="Times New Roman" pitchFamily="18" charset="0"/>
            </a:endParaRPr>
          </a:p>
        </p:txBody>
      </p:sp>
      <p:sp>
        <p:nvSpPr>
          <p:cNvPr id="13" name="矩形 12"/>
          <p:cNvSpPr/>
          <p:nvPr/>
        </p:nvSpPr>
        <p:spPr>
          <a:xfrm>
            <a:off x="2056943" y="3867894"/>
            <a:ext cx="6234770" cy="584775"/>
          </a:xfrm>
          <a:prstGeom prst="rect">
            <a:avLst/>
          </a:prstGeom>
        </p:spPr>
        <p:txBody>
          <a:bodyPr wrap="square">
            <a:spAutoFit/>
          </a:bodyPr>
          <a:lstStyle/>
          <a:p>
            <a:pPr lvl="0"/>
            <a:r>
              <a:rPr lang="zh-CN" altLang="zh-CN" sz="1600" b="1" dirty="0">
                <a:solidFill>
                  <a:srgbClr val="0070C0"/>
                </a:solidFill>
                <a:latin typeface="微软雅黑" pitchFamily="34" charset="-122"/>
                <a:ea typeface="微软雅黑" pitchFamily="34" charset="-122"/>
                <a:cs typeface="Times New Roman" pitchFamily="18" charset="0"/>
              </a:rPr>
              <a:t>外在动机</a:t>
            </a:r>
            <a:r>
              <a:rPr lang="zh-CN" altLang="en-US" sz="1600" b="1" dirty="0">
                <a:solidFill>
                  <a:srgbClr val="0070C0"/>
                </a:solidFill>
                <a:latin typeface="微软雅黑" pitchFamily="34" charset="-122"/>
                <a:ea typeface="微软雅黑" pitchFamily="34" charset="-122"/>
                <a:cs typeface="Times New Roman" pitchFamily="18" charset="0"/>
              </a:rPr>
              <a:t>：</a:t>
            </a:r>
            <a:r>
              <a:rPr lang="zh-CN" altLang="zh-CN" sz="1600" dirty="0" smtClean="0">
                <a:solidFill>
                  <a:prstClr val="black"/>
                </a:solidFill>
                <a:latin typeface="微软雅黑" pitchFamily="34" charset="-122"/>
                <a:ea typeface="微软雅黑" pitchFamily="34" charset="-122"/>
                <a:cs typeface="Times New Roman" pitchFamily="18" charset="0"/>
              </a:rPr>
              <a:t>来自</a:t>
            </a:r>
            <a:r>
              <a:rPr lang="zh-CN" altLang="zh-CN" sz="1600" dirty="0">
                <a:solidFill>
                  <a:prstClr val="black"/>
                </a:solidFill>
                <a:latin typeface="微软雅黑" pitchFamily="34" charset="-122"/>
                <a:ea typeface="微软雅黑" pitchFamily="34" charset="-122"/>
                <a:cs typeface="Times New Roman" pitchFamily="18" charset="0"/>
              </a:rPr>
              <a:t>外部的压力及期望，如为获得外部的奖励及他人的认同而学习。</a:t>
            </a:r>
            <a:endParaRPr lang="zh-CN" altLang="en-US" dirty="0">
              <a:solidFill>
                <a:prstClr val="black"/>
              </a:solidFill>
            </a:endParaRPr>
          </a:p>
        </p:txBody>
      </p:sp>
      <p:grpSp>
        <p:nvGrpSpPr>
          <p:cNvPr id="25" name="组合 24"/>
          <p:cNvGrpSpPr/>
          <p:nvPr/>
        </p:nvGrpSpPr>
        <p:grpSpPr>
          <a:xfrm>
            <a:off x="1974877" y="575374"/>
            <a:ext cx="7185727" cy="1334188"/>
            <a:chOff x="1966342" y="400134"/>
            <a:chExt cx="7185727" cy="1466734"/>
          </a:xfrm>
        </p:grpSpPr>
        <p:sp>
          <p:nvSpPr>
            <p:cNvPr id="17" name="圆角矩形 16"/>
            <p:cNvSpPr/>
            <p:nvPr/>
          </p:nvSpPr>
          <p:spPr>
            <a:xfrm>
              <a:off x="1966342" y="662070"/>
              <a:ext cx="6415972" cy="1204798"/>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8028385" y="400134"/>
              <a:ext cx="1123684" cy="27086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smtClean="0">
                  <a:solidFill>
                    <a:schemeClr val="bg1"/>
                  </a:solidFill>
                  <a:effectLst>
                    <a:outerShdw blurRad="38100" dist="38100" dir="2700000" algn="tl">
                      <a:srgbClr val="000000">
                        <a:alpha val="43137"/>
                      </a:srgbClr>
                    </a:outerShdw>
                  </a:effectLst>
                  <a:latin typeface="微软雅黑" pitchFamily="34" charset="-122"/>
                  <a:ea typeface="微软雅黑" pitchFamily="34" charset="-122"/>
                </a:rPr>
                <a:t>深层动机</a:t>
              </a:r>
              <a:endParaRPr lang="zh-CN" altLang="en-US" sz="1600" b="1"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endParaRPr>
            </a:p>
          </p:txBody>
        </p:sp>
      </p:grpSp>
      <p:grpSp>
        <p:nvGrpSpPr>
          <p:cNvPr id="24" name="组合 23"/>
          <p:cNvGrpSpPr/>
          <p:nvPr/>
        </p:nvGrpSpPr>
        <p:grpSpPr>
          <a:xfrm>
            <a:off x="1974876" y="2715766"/>
            <a:ext cx="7185729" cy="872808"/>
            <a:chOff x="1998071" y="2543864"/>
            <a:chExt cx="7185727" cy="1358292"/>
          </a:xfrm>
        </p:grpSpPr>
        <p:sp>
          <p:nvSpPr>
            <p:cNvPr id="18" name="圆角矩形 17"/>
            <p:cNvSpPr/>
            <p:nvPr/>
          </p:nvSpPr>
          <p:spPr>
            <a:xfrm>
              <a:off x="1998071" y="2967214"/>
              <a:ext cx="6384243" cy="934942"/>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8114308" y="2543864"/>
              <a:ext cx="1069490" cy="42335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smtClean="0">
                  <a:solidFill>
                    <a:schemeClr val="bg1"/>
                  </a:solidFill>
                  <a:effectLst>
                    <a:outerShdw blurRad="38100" dist="38100" dir="2700000" algn="tl">
                      <a:srgbClr val="000000">
                        <a:alpha val="43137"/>
                      </a:srgbClr>
                    </a:outerShdw>
                  </a:effectLst>
                  <a:latin typeface="微软雅黑" pitchFamily="34" charset="-122"/>
                  <a:ea typeface="微软雅黑" pitchFamily="34" charset="-122"/>
                </a:rPr>
                <a:t>深层动机</a:t>
              </a:r>
              <a:endParaRPr lang="zh-CN" altLang="en-US" sz="1600" b="1"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endParaRPr>
            </a:p>
          </p:txBody>
        </p:sp>
      </p:grpSp>
      <p:sp>
        <p:nvSpPr>
          <p:cNvPr id="21" name="左大括号 20"/>
          <p:cNvSpPr/>
          <p:nvPr/>
        </p:nvSpPr>
        <p:spPr>
          <a:xfrm>
            <a:off x="1767401" y="3172355"/>
            <a:ext cx="207476" cy="1138504"/>
          </a:xfrm>
          <a:prstGeom prst="leftBrace">
            <a:avLst/>
          </a:prstGeom>
          <a:noFill/>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3" name="左大括号 22"/>
          <p:cNvSpPr/>
          <p:nvPr/>
        </p:nvSpPr>
        <p:spPr>
          <a:xfrm>
            <a:off x="1767400" y="1246911"/>
            <a:ext cx="207476" cy="1138504"/>
          </a:xfrm>
          <a:prstGeom prst="leftBrace">
            <a:avLst/>
          </a:prstGeom>
          <a:noFill/>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Tree>
    <p:extLst>
      <p:ext uri="{BB962C8B-B14F-4D97-AF65-F5344CB8AC3E}">
        <p14:creationId xmlns:p14="http://schemas.microsoft.com/office/powerpoint/2010/main" val="1356763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down)">
                                      <p:cBhvr>
                                        <p:cTn id="1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1" descr="C:\Users\admin\AppData\Roaming\Tencent\Users\3616912\QQ\WinTemp\RichOle\13K~K85)MB$RC2AQV2FVY~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32164" y="2122379"/>
            <a:ext cx="4639841" cy="2330084"/>
          </a:xfrm>
          <a:prstGeom prst="rect">
            <a:avLst/>
          </a:prstGeom>
          <a:solidFill>
            <a:schemeClr val="accent6">
              <a:lumMod val="20000"/>
              <a:lumOff val="80000"/>
            </a:schemeClr>
          </a:solidFill>
          <a:effectLst>
            <a:outerShdw blurRad="50800" dist="38100" dir="2700000" algn="tl" rotWithShape="0">
              <a:prstClr val="black">
                <a:alpha val="40000"/>
              </a:prstClr>
            </a:outerShdw>
          </a:effectLst>
          <a:extLst/>
        </p:spPr>
      </p:pic>
      <p:cxnSp>
        <p:nvCxnSpPr>
          <p:cNvPr id="8" name="直接连接符 7"/>
          <p:cNvCxnSpPr/>
          <p:nvPr/>
        </p:nvCxnSpPr>
        <p:spPr>
          <a:xfrm flipH="1">
            <a:off x="2139251" y="3778563"/>
            <a:ext cx="2544055"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直接箭头连接符 8"/>
          <p:cNvCxnSpPr/>
          <p:nvPr/>
        </p:nvCxnSpPr>
        <p:spPr>
          <a:xfrm flipV="1">
            <a:off x="2139250" y="3238200"/>
            <a:ext cx="0" cy="540364"/>
          </a:xfrm>
          <a:prstGeom prst="straightConnector1">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圆角矩形 9"/>
          <p:cNvSpPr/>
          <p:nvPr/>
        </p:nvSpPr>
        <p:spPr>
          <a:xfrm>
            <a:off x="899592" y="2894160"/>
            <a:ext cx="1620179" cy="36004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rgbClr val="C00000"/>
                </a:solidFill>
                <a:effectLst>
                  <a:outerShdw blurRad="38100" dist="38100" dir="2700000" algn="tl">
                    <a:srgbClr val="000000">
                      <a:alpha val="43137"/>
                    </a:srgbClr>
                  </a:outerShdw>
                </a:effectLst>
                <a:latin typeface="微软雅黑" pitchFamily="34" charset="-122"/>
                <a:ea typeface="微软雅黑" pitchFamily="34" charset="-122"/>
              </a:rPr>
              <a:t>高阶思考能力</a:t>
            </a:r>
          </a:p>
        </p:txBody>
      </p:sp>
      <p:cxnSp>
        <p:nvCxnSpPr>
          <p:cNvPr id="13" name="直接连接符 12"/>
          <p:cNvCxnSpPr/>
          <p:nvPr/>
        </p:nvCxnSpPr>
        <p:spPr>
          <a:xfrm flipH="1">
            <a:off x="3133781" y="4136847"/>
            <a:ext cx="1198382"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7" name="圆角矩形 16"/>
          <p:cNvSpPr/>
          <p:nvPr/>
        </p:nvSpPr>
        <p:spPr>
          <a:xfrm>
            <a:off x="3347864" y="3891321"/>
            <a:ext cx="1008686" cy="3600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smtClean="0">
                <a:effectLst>
                  <a:outerShdw blurRad="38100" dist="38100" dir="2700000" algn="tl">
                    <a:srgbClr val="000000">
                      <a:alpha val="43137"/>
                    </a:srgbClr>
                  </a:outerShdw>
                </a:effectLst>
              </a:rPr>
              <a:t>记忆理解</a:t>
            </a:r>
            <a:endParaRPr lang="zh-CN" altLang="en-US" sz="1400" b="1" dirty="0">
              <a:effectLst>
                <a:outerShdw blurRad="38100" dist="38100" dir="2700000" algn="tl">
                  <a:srgbClr val="000000">
                    <a:alpha val="43137"/>
                  </a:srgbClr>
                </a:outerShdw>
              </a:effectLst>
            </a:endParaRPr>
          </a:p>
        </p:txBody>
      </p:sp>
      <p:sp>
        <p:nvSpPr>
          <p:cNvPr id="18" name="圆角矩形 17"/>
          <p:cNvSpPr/>
          <p:nvPr/>
        </p:nvSpPr>
        <p:spPr>
          <a:xfrm>
            <a:off x="3347864" y="3254200"/>
            <a:ext cx="1008686" cy="3600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smtClean="0">
                <a:effectLst>
                  <a:outerShdw blurRad="38100" dist="38100" dir="2700000" algn="tl">
                    <a:srgbClr val="000000">
                      <a:alpha val="43137"/>
                    </a:srgbClr>
                  </a:outerShdw>
                </a:effectLst>
              </a:rPr>
              <a:t>应用分析</a:t>
            </a:r>
            <a:endParaRPr lang="zh-CN" altLang="en-US" sz="1400" b="1" dirty="0">
              <a:effectLst>
                <a:outerShdw blurRad="38100" dist="38100" dir="2700000" algn="tl">
                  <a:srgbClr val="000000">
                    <a:alpha val="43137"/>
                  </a:srgbClr>
                </a:outerShdw>
              </a:effectLst>
            </a:endParaRPr>
          </a:p>
        </p:txBody>
      </p:sp>
      <p:cxnSp>
        <p:nvCxnSpPr>
          <p:cNvPr id="19" name="直接连接符 18"/>
          <p:cNvCxnSpPr/>
          <p:nvPr/>
        </p:nvCxnSpPr>
        <p:spPr>
          <a:xfrm flipH="1">
            <a:off x="3133781" y="3095385"/>
            <a:ext cx="2060436"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8" name="圆角矩形 27"/>
          <p:cNvSpPr/>
          <p:nvPr/>
        </p:nvSpPr>
        <p:spPr>
          <a:xfrm>
            <a:off x="3347863" y="2645557"/>
            <a:ext cx="1008686" cy="3600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smtClean="0">
                <a:effectLst>
                  <a:outerShdw blurRad="38100" dist="38100" dir="2700000" algn="tl">
                    <a:srgbClr val="000000">
                      <a:alpha val="43137"/>
                    </a:srgbClr>
                  </a:outerShdw>
                </a:effectLst>
              </a:rPr>
              <a:t>评价创造</a:t>
            </a:r>
            <a:endParaRPr lang="zh-CN" altLang="en-US" sz="1400" b="1" dirty="0">
              <a:effectLst>
                <a:outerShdw blurRad="38100" dist="38100" dir="2700000" algn="tl">
                  <a:srgbClr val="000000">
                    <a:alpha val="43137"/>
                  </a:srgbClr>
                </a:outerShdw>
              </a:effectLst>
            </a:endParaRPr>
          </a:p>
        </p:txBody>
      </p:sp>
      <p:cxnSp>
        <p:nvCxnSpPr>
          <p:cNvPr id="36" name="直接连接符 35"/>
          <p:cNvCxnSpPr/>
          <p:nvPr/>
        </p:nvCxnSpPr>
        <p:spPr>
          <a:xfrm flipH="1">
            <a:off x="2133017" y="2410411"/>
            <a:ext cx="3438383"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95" name="直接箭头连接符 12294"/>
          <p:cNvCxnSpPr/>
          <p:nvPr/>
        </p:nvCxnSpPr>
        <p:spPr>
          <a:xfrm>
            <a:off x="2139251" y="2410412"/>
            <a:ext cx="0" cy="472475"/>
          </a:xfrm>
          <a:prstGeom prst="straightConnector1">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矩形 15"/>
          <p:cNvSpPr/>
          <p:nvPr/>
        </p:nvSpPr>
        <p:spPr>
          <a:xfrm>
            <a:off x="179512" y="916476"/>
            <a:ext cx="2697821" cy="1200329"/>
          </a:xfrm>
          <a:prstGeom prst="rect">
            <a:avLst/>
          </a:prstGeom>
          <a:solidFill>
            <a:schemeClr val="accent6">
              <a:lumMod val="20000"/>
              <a:lumOff val="80000"/>
            </a:schemeClr>
          </a:solidFill>
          <a:effectLst>
            <a:outerShdw blurRad="50800" dist="38100" dir="2700000" algn="tl" rotWithShape="0">
              <a:prstClr val="black">
                <a:alpha val="40000"/>
              </a:prstClr>
            </a:outerShdw>
          </a:effectLst>
        </p:spPr>
        <p:txBody>
          <a:bodyPr wrap="square" rtlCol="0">
            <a:spAutoFit/>
          </a:bodyPr>
          <a:lstStyle/>
          <a:p>
            <a:pPr algn="ctr">
              <a:lnSpc>
                <a:spcPct val="120000"/>
              </a:lnSpc>
            </a:pPr>
            <a:r>
              <a:rPr lang="zh-CN" altLang="en-US" sz="2000" b="1" i="1" dirty="0">
                <a:solidFill>
                  <a:srgbClr val="C00000"/>
                </a:solidFill>
                <a:effectLst>
                  <a:outerShdw blurRad="38100" dist="38100" dir="2700000" algn="tl">
                    <a:srgbClr val="000000">
                      <a:alpha val="43137"/>
                    </a:srgbClr>
                  </a:outerShdw>
                </a:effectLst>
                <a:latin typeface="微软雅黑" pitchFamily="34" charset="-122"/>
                <a:ea typeface="微软雅黑" pitchFamily="34" charset="-122"/>
              </a:rPr>
              <a:t>知识学习</a:t>
            </a:r>
            <a:r>
              <a:rPr lang="zh-CN" altLang="en-US" sz="2000" b="1" i="1" dirty="0">
                <a:effectLst>
                  <a:outerShdw blurRad="38100" dist="38100" dir="2700000" algn="tl">
                    <a:srgbClr val="000000">
                      <a:alpha val="43137"/>
                    </a:srgbClr>
                  </a:outerShdw>
                </a:effectLst>
                <a:latin typeface="微软雅黑" pitchFamily="34" charset="-122"/>
                <a:ea typeface="微软雅黑" pitchFamily="34" charset="-122"/>
              </a:rPr>
              <a:t>从理解开始</a:t>
            </a:r>
            <a:endParaRPr lang="en-US" altLang="zh-CN" sz="2000" b="1" i="1" dirty="0">
              <a:effectLst>
                <a:outerShdw blurRad="38100" dist="38100" dir="2700000" algn="tl">
                  <a:srgbClr val="000000">
                    <a:alpha val="43137"/>
                  </a:srgbClr>
                </a:outerShdw>
              </a:effectLst>
              <a:latin typeface="微软雅黑" pitchFamily="34" charset="-122"/>
              <a:ea typeface="微软雅黑" pitchFamily="34" charset="-122"/>
            </a:endParaRPr>
          </a:p>
          <a:p>
            <a:pPr algn="ctr">
              <a:lnSpc>
                <a:spcPct val="120000"/>
              </a:lnSpc>
            </a:pPr>
            <a:r>
              <a:rPr lang="zh-CN" altLang="en-US" sz="2000" b="1" i="1" dirty="0">
                <a:solidFill>
                  <a:srgbClr val="C00000"/>
                </a:solidFill>
                <a:effectLst>
                  <a:outerShdw blurRad="38100" dist="38100" dir="2700000" algn="tl">
                    <a:srgbClr val="000000">
                      <a:alpha val="43137"/>
                    </a:srgbClr>
                  </a:outerShdw>
                </a:effectLst>
                <a:latin typeface="微软雅黑" pitchFamily="34" charset="-122"/>
                <a:ea typeface="微软雅黑" pitchFamily="34" charset="-122"/>
              </a:rPr>
              <a:t>行为学习</a:t>
            </a:r>
            <a:r>
              <a:rPr lang="zh-CN" altLang="en-US" sz="2000" b="1" i="1" dirty="0">
                <a:effectLst>
                  <a:outerShdw blurRad="38100" dist="38100" dir="2700000" algn="tl">
                    <a:srgbClr val="000000">
                      <a:alpha val="43137"/>
                    </a:srgbClr>
                  </a:outerShdw>
                </a:effectLst>
                <a:latin typeface="微软雅黑" pitchFamily="34" charset="-122"/>
                <a:ea typeface="微软雅黑" pitchFamily="34" charset="-122"/>
              </a:rPr>
              <a:t>从模仿开始</a:t>
            </a:r>
            <a:endParaRPr lang="en-US" altLang="zh-CN" sz="2000" b="1" i="1" dirty="0">
              <a:effectLst>
                <a:outerShdw blurRad="38100" dist="38100" dir="2700000" algn="tl">
                  <a:srgbClr val="000000">
                    <a:alpha val="43137"/>
                  </a:srgbClr>
                </a:outerShdw>
              </a:effectLst>
              <a:latin typeface="微软雅黑" pitchFamily="34" charset="-122"/>
              <a:ea typeface="微软雅黑" pitchFamily="34" charset="-122"/>
            </a:endParaRPr>
          </a:p>
          <a:p>
            <a:pPr algn="ctr">
              <a:lnSpc>
                <a:spcPct val="120000"/>
              </a:lnSpc>
            </a:pPr>
            <a:r>
              <a:rPr lang="zh-CN" altLang="en-US" sz="2000" b="1" i="1" dirty="0">
                <a:solidFill>
                  <a:srgbClr val="C00000"/>
                </a:solidFill>
                <a:effectLst>
                  <a:outerShdw blurRad="38100" dist="38100" dir="2700000" algn="tl">
                    <a:srgbClr val="000000">
                      <a:alpha val="43137"/>
                    </a:srgbClr>
                  </a:outerShdw>
                </a:effectLst>
                <a:latin typeface="微软雅黑" pitchFamily="34" charset="-122"/>
                <a:ea typeface="微软雅黑" pitchFamily="34" charset="-122"/>
              </a:rPr>
              <a:t>思维学习</a:t>
            </a:r>
            <a:r>
              <a:rPr lang="zh-CN" altLang="en-US" sz="2000" b="1" i="1" dirty="0">
                <a:effectLst>
                  <a:outerShdw blurRad="38100" dist="38100" dir="2700000" algn="tl">
                    <a:srgbClr val="000000">
                      <a:alpha val="43137"/>
                    </a:srgbClr>
                  </a:outerShdw>
                </a:effectLst>
                <a:latin typeface="微软雅黑" pitchFamily="34" charset="-122"/>
                <a:ea typeface="微软雅黑" pitchFamily="34" charset="-122"/>
              </a:rPr>
              <a:t>从提问开始</a:t>
            </a:r>
          </a:p>
        </p:txBody>
      </p:sp>
      <p:sp>
        <p:nvSpPr>
          <p:cNvPr id="14" name="矩形 13"/>
          <p:cNvSpPr/>
          <p:nvPr/>
        </p:nvSpPr>
        <p:spPr>
          <a:xfrm>
            <a:off x="0" y="-53292"/>
            <a:ext cx="7314823" cy="824841"/>
          </a:xfrm>
          <a:prstGeom prst="rect">
            <a:avLst/>
          </a:prstGeom>
        </p:spPr>
        <p:txBody>
          <a:bodyPr wrap="none">
            <a:spAutoFit/>
          </a:bodyPr>
          <a:lstStyle/>
          <a:p>
            <a:pPr>
              <a:lnSpc>
                <a:spcPct val="170000"/>
              </a:lnSpc>
            </a:pPr>
            <a:r>
              <a:rPr lang="zh-CN" altLang="en-US" sz="2800" b="1" i="1" dirty="0" smtClean="0">
                <a:solidFill>
                  <a:srgbClr val="FF0000"/>
                </a:solidFill>
                <a:effectLst>
                  <a:outerShdw blurRad="38100" dist="38100" dir="2700000" algn="tl">
                    <a:srgbClr val="000000">
                      <a:alpha val="43137"/>
                    </a:srgbClr>
                  </a:outerShdw>
                </a:effectLst>
                <a:latin typeface="微软雅黑" pitchFamily="34" charset="-122"/>
                <a:ea typeface="微软雅黑" pitchFamily="34" charset="-122"/>
              </a:rPr>
              <a:t>兴趣为何重要？</a:t>
            </a:r>
            <a:r>
              <a:rPr lang="zh-CN" altLang="en-US" sz="2400" b="1" i="1" dirty="0" smtClean="0">
                <a:effectLst>
                  <a:outerShdw blurRad="38100" dist="38100" dir="2700000" algn="tl">
                    <a:srgbClr val="000000">
                      <a:alpha val="43137"/>
                    </a:srgbClr>
                  </a:outerShdw>
                </a:effectLst>
                <a:latin typeface="微软雅黑" pitchFamily="34" charset="-122"/>
                <a:ea typeface="微软雅黑" pitchFamily="34" charset="-122"/>
              </a:rPr>
              <a:t>兴趣推动了一系列学习目标的达成</a:t>
            </a:r>
            <a:endParaRPr lang="zh-CN" altLang="zh-CN" sz="2400" b="1" i="1" dirty="0">
              <a:effectLst>
                <a:outerShdw blurRad="38100" dist="38100" dir="2700000" algn="tl">
                  <a:srgbClr val="000000">
                    <a:alpha val="43137"/>
                  </a:srgbClr>
                </a:outerShdw>
              </a:effectLst>
              <a:latin typeface="微软雅黑" pitchFamily="34" charset="-122"/>
              <a:ea typeface="微软雅黑" pitchFamily="34" charset="-122"/>
            </a:endParaRPr>
          </a:p>
        </p:txBody>
      </p:sp>
    </p:spTree>
    <p:extLst>
      <p:ext uri="{BB962C8B-B14F-4D97-AF65-F5344CB8AC3E}">
        <p14:creationId xmlns:p14="http://schemas.microsoft.com/office/powerpoint/2010/main" val="1580552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6">
                                            <p:txEl>
                                              <p:pRg st="0" end="0"/>
                                            </p:txEl>
                                          </p:spTgt>
                                        </p:tgtEl>
                                        <p:attrNameLst>
                                          <p:attrName>style.visibility</p:attrName>
                                        </p:attrNameLst>
                                      </p:cBhvr>
                                      <p:to>
                                        <p:strVal val="visible"/>
                                      </p:to>
                                    </p:set>
                                    <p:animEffect transition="in" filter="wipe(down)">
                                      <p:cBhvr>
                                        <p:cTn id="12" dur="500"/>
                                        <p:tgtEl>
                                          <p:spTgt spid="1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6">
                                            <p:txEl>
                                              <p:pRg st="1" end="1"/>
                                            </p:txEl>
                                          </p:spTgt>
                                        </p:tgtEl>
                                        <p:attrNameLst>
                                          <p:attrName>style.visibility</p:attrName>
                                        </p:attrNameLst>
                                      </p:cBhvr>
                                      <p:to>
                                        <p:strVal val="visible"/>
                                      </p:to>
                                    </p:set>
                                    <p:animEffect transition="in" filter="wipe(down)">
                                      <p:cBhvr>
                                        <p:cTn id="17" dur="500"/>
                                        <p:tgtEl>
                                          <p:spTgt spid="1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6">
                                            <p:txEl>
                                              <p:pRg st="2" end="2"/>
                                            </p:txEl>
                                          </p:spTgt>
                                        </p:tgtEl>
                                        <p:attrNameLst>
                                          <p:attrName>style.visibility</p:attrName>
                                        </p:attrNameLst>
                                      </p:cBhvr>
                                      <p:to>
                                        <p:strVal val="visible"/>
                                      </p:to>
                                    </p:set>
                                    <p:animEffect transition="in" filter="wipe(down)">
                                      <p:cBhvr>
                                        <p:cTn id="22" dur="500"/>
                                        <p:tgtEl>
                                          <p:spTgt spid="1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500"/>
                                        <p:tgtEl>
                                          <p:spTgt spid="10"/>
                                        </p:tgtEl>
                                      </p:cBhvr>
                                    </p:animEffect>
                                  </p:childTnLst>
                                </p:cTn>
                              </p:par>
                              <p:par>
                                <p:cTn id="28" presetID="22" presetClass="entr" presetSubtype="4" fill="hold" nodeType="withEffect">
                                  <p:stCondLst>
                                    <p:cond delay="0"/>
                                  </p:stCondLst>
                                  <p:childTnLst>
                                    <p:set>
                                      <p:cBhvr>
                                        <p:cTn id="29" dur="1" fill="hold">
                                          <p:stCondLst>
                                            <p:cond delay="0"/>
                                          </p:stCondLst>
                                        </p:cTn>
                                        <p:tgtEl>
                                          <p:spTgt spid="12295"/>
                                        </p:tgtEl>
                                        <p:attrNameLst>
                                          <p:attrName>style.visibility</p:attrName>
                                        </p:attrNameLst>
                                      </p:cBhvr>
                                      <p:to>
                                        <p:strVal val="visible"/>
                                      </p:to>
                                    </p:set>
                                    <p:animEffect transition="in" filter="wipe(down)">
                                      <p:cBhvr>
                                        <p:cTn id="30" dur="500"/>
                                        <p:tgtEl>
                                          <p:spTgt spid="12295"/>
                                        </p:tgtEl>
                                      </p:cBhvr>
                                    </p:animEffect>
                                  </p:childTnLst>
                                </p:cTn>
                              </p:par>
                              <p:par>
                                <p:cTn id="31" presetID="22" presetClass="entr" presetSubtype="4"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par>
                                <p:cTn id="34" presetID="22" presetClass="entr" presetSubtype="4" fill="hold" nodeType="with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down)">
                                      <p:cBhvr>
                                        <p:cTn id="36" dur="500"/>
                                        <p:tgtEl>
                                          <p:spTgt spid="8"/>
                                        </p:tgtEl>
                                      </p:cBhvr>
                                    </p:animEffect>
                                  </p:childTnLst>
                                </p:cTn>
                              </p:par>
                              <p:par>
                                <p:cTn id="37" presetID="22" presetClass="entr" presetSubtype="4" fill="hold" nodeType="with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down)">
                                      <p:cBhvr>
                                        <p:cTn id="39" dur="500"/>
                                        <p:tgtEl>
                                          <p:spTgt spid="36"/>
                                        </p:tgtEl>
                                      </p:cBhvr>
                                    </p:animEffect>
                                  </p:childTnLst>
                                </p:cTn>
                              </p:par>
                              <p:par>
                                <p:cTn id="40" presetID="22" presetClass="entr" presetSubtype="4" fill="hold" nodeType="with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wipe(down)">
                                      <p:cBhvr>
                                        <p:cTn id="42" dur="500"/>
                                        <p:tgtEl>
                                          <p:spTgt spid="19"/>
                                        </p:tgtEl>
                                      </p:cBhvr>
                                    </p:animEffect>
                                  </p:childTnLst>
                                </p:cTn>
                              </p:par>
                              <p:par>
                                <p:cTn id="43" presetID="22" presetClass="entr" presetSubtype="4" fill="hold" nodeType="with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down)">
                                      <p:cBhvr>
                                        <p:cTn id="45" dur="500"/>
                                        <p:tgtEl>
                                          <p:spTgt spid="13"/>
                                        </p:tgtEl>
                                      </p:cBhvr>
                                    </p:animEffect>
                                  </p:childTnLst>
                                </p:cTn>
                              </p:par>
                              <p:par>
                                <p:cTn id="46" presetID="22" presetClass="entr" presetSubtype="4" fill="hold" nodeType="with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wipe(down)">
                                      <p:cBhvr>
                                        <p:cTn id="48" dur="500"/>
                                        <p:tgtEl>
                                          <p:spTgt spid="24"/>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down)">
                                      <p:cBhvr>
                                        <p:cTn id="53" dur="500"/>
                                        <p:tgtEl>
                                          <p:spTgt spid="17"/>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wipe(down)">
                                      <p:cBhvr>
                                        <p:cTn id="58" dur="500"/>
                                        <p:tgtEl>
                                          <p:spTgt spid="18"/>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grpId="0" nodeType="clickEffect">
                                  <p:stCondLst>
                                    <p:cond delay="0"/>
                                  </p:stCondLst>
                                  <p:childTnLst>
                                    <p:set>
                                      <p:cBhvr>
                                        <p:cTn id="62" dur="1" fill="hold">
                                          <p:stCondLst>
                                            <p:cond delay="0"/>
                                          </p:stCondLst>
                                        </p:cTn>
                                        <p:tgtEl>
                                          <p:spTgt spid="28"/>
                                        </p:tgtEl>
                                        <p:attrNameLst>
                                          <p:attrName>style.visibility</p:attrName>
                                        </p:attrNameLst>
                                      </p:cBhvr>
                                      <p:to>
                                        <p:strVal val="visible"/>
                                      </p:to>
                                    </p:set>
                                    <p:animEffect transition="in" filter="wipe(down)">
                                      <p:cBhvr>
                                        <p:cTn id="63" dur="500"/>
                                        <p:tgtEl>
                                          <p:spTgt spid="28"/>
                                        </p:tgtEl>
                                      </p:cBhvr>
                                    </p:animEffect>
                                  </p:childTnLst>
                                </p:cTn>
                              </p:par>
                            </p:childTnLst>
                          </p:cTn>
                        </p:par>
                      </p:childTnLst>
                    </p:cTn>
                  </p:par>
                  <p:par>
                    <p:cTn id="64" fill="hold">
                      <p:stCondLst>
                        <p:cond delay="indefinite"/>
                      </p:stCondLst>
                      <p:childTnLst>
                        <p:par>
                          <p:cTn id="65" fill="hold">
                            <p:stCondLst>
                              <p:cond delay="0"/>
                            </p:stCondLst>
                            <p:childTnLst>
                              <p:par>
                                <p:cTn id="66" presetID="31" presetClass="entr" presetSubtype="0" fill="hold" nodeType="clickEffect">
                                  <p:stCondLst>
                                    <p:cond delay="0"/>
                                  </p:stCondLst>
                                  <p:childTnLst>
                                    <p:set>
                                      <p:cBhvr>
                                        <p:cTn id="67" dur="1" fill="hold">
                                          <p:stCondLst>
                                            <p:cond delay="0"/>
                                          </p:stCondLst>
                                        </p:cTn>
                                        <p:tgtEl>
                                          <p:spTgt spid="10">
                                            <p:txEl>
                                              <p:pRg st="0" end="0"/>
                                            </p:txEl>
                                          </p:spTgt>
                                        </p:tgtEl>
                                        <p:attrNameLst>
                                          <p:attrName>style.visibility</p:attrName>
                                        </p:attrNameLst>
                                      </p:cBhvr>
                                      <p:to>
                                        <p:strVal val="visible"/>
                                      </p:to>
                                    </p:set>
                                    <p:anim calcmode="lin" valueType="num">
                                      <p:cBhvr>
                                        <p:cTn id="68" dur="10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69" dur="1000" fill="hold"/>
                                        <p:tgtEl>
                                          <p:spTgt spid="10">
                                            <p:txEl>
                                              <p:pRg st="0" end="0"/>
                                            </p:txEl>
                                          </p:spTgt>
                                        </p:tgtEl>
                                        <p:attrNameLst>
                                          <p:attrName>ppt_h</p:attrName>
                                        </p:attrNameLst>
                                      </p:cBhvr>
                                      <p:tavLst>
                                        <p:tav tm="0">
                                          <p:val>
                                            <p:fltVal val="0"/>
                                          </p:val>
                                        </p:tav>
                                        <p:tav tm="100000">
                                          <p:val>
                                            <p:strVal val="#ppt_h"/>
                                          </p:val>
                                        </p:tav>
                                      </p:tavLst>
                                    </p:anim>
                                    <p:anim calcmode="lin" valueType="num">
                                      <p:cBhvr>
                                        <p:cTn id="70" dur="1000" fill="hold"/>
                                        <p:tgtEl>
                                          <p:spTgt spid="10">
                                            <p:txEl>
                                              <p:pRg st="0" end="0"/>
                                            </p:txEl>
                                          </p:spTgt>
                                        </p:tgtEl>
                                        <p:attrNameLst>
                                          <p:attrName>style.rotation</p:attrName>
                                        </p:attrNameLst>
                                      </p:cBhvr>
                                      <p:tavLst>
                                        <p:tav tm="0">
                                          <p:val>
                                            <p:fltVal val="90"/>
                                          </p:val>
                                        </p:tav>
                                        <p:tav tm="100000">
                                          <p:val>
                                            <p:fltVal val="0"/>
                                          </p:val>
                                        </p:tav>
                                      </p:tavLst>
                                    </p:anim>
                                    <p:animEffect transition="in" filter="fade">
                                      <p:cBhvr>
                                        <p:cTn id="71" dur="10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18" grpId="0" animBg="1"/>
      <p:bldP spid="28" grpId="0" animBg="1"/>
      <p:bldP spid="1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0"/>
            <a:ext cx="9141968" cy="5143500"/>
          </a:xfrm>
          <a:prstGeom prst="rect">
            <a:avLst/>
          </a:prstGeom>
        </p:spPr>
      </p:pic>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2054" y="472789"/>
            <a:ext cx="775857" cy="775857"/>
          </a:xfrm>
          <a:prstGeom prst="rect">
            <a:avLst/>
          </a:prstGeom>
        </p:spPr>
      </p:pic>
      <p:pic>
        <p:nvPicPr>
          <p:cNvPr id="7" name="图片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62130" y="671943"/>
            <a:ext cx="4252471" cy="4726139"/>
          </a:xfrm>
          <a:prstGeom prst="rect">
            <a:avLst/>
          </a:prstGeom>
        </p:spPr>
      </p:pic>
      <p:pic>
        <p:nvPicPr>
          <p:cNvPr id="8" name="图片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62130" y="1440139"/>
            <a:ext cx="267092" cy="267092"/>
          </a:xfrm>
          <a:prstGeom prst="rect">
            <a:avLst/>
          </a:prstGeom>
        </p:spPr>
      </p:pic>
      <p:grpSp>
        <p:nvGrpSpPr>
          <p:cNvPr id="15" name="组合 14"/>
          <p:cNvGrpSpPr/>
          <p:nvPr/>
        </p:nvGrpSpPr>
        <p:grpSpPr>
          <a:xfrm>
            <a:off x="2627366" y="941387"/>
            <a:ext cx="4686489" cy="1030176"/>
            <a:chOff x="2174873" y="1215755"/>
            <a:chExt cx="6248649" cy="1373567"/>
          </a:xfrm>
        </p:grpSpPr>
        <p:pic>
          <p:nvPicPr>
            <p:cNvPr id="13" name="图片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88102" y="1528316"/>
              <a:ext cx="1061005" cy="1061006"/>
            </a:xfrm>
            <a:prstGeom prst="rect">
              <a:avLst/>
            </a:prstGeom>
          </p:spPr>
        </p:pic>
        <p:sp>
          <p:nvSpPr>
            <p:cNvPr id="14" name="文本框 13"/>
            <p:cNvSpPr txBox="1"/>
            <p:nvPr/>
          </p:nvSpPr>
          <p:spPr>
            <a:xfrm>
              <a:off x="2174873" y="1215755"/>
              <a:ext cx="6248649" cy="615553"/>
            </a:xfrm>
            <a:prstGeom prst="rect">
              <a:avLst/>
            </a:prstGeom>
            <a:noFill/>
          </p:spPr>
          <p:txBody>
            <a:bodyPr wrap="square" rtlCol="0">
              <a:spAutoFit/>
            </a:bodyPr>
            <a:lstStyle/>
            <a:p>
              <a:r>
                <a:rPr lang="zh-CN" altLang="en-US" sz="2400" b="1" i="1" dirty="0">
                  <a:effectLst>
                    <a:outerShdw blurRad="38100" dist="38100" dir="2700000" algn="tl">
                      <a:srgbClr val="000000">
                        <a:alpha val="43137"/>
                      </a:srgbClr>
                    </a:outerShdw>
                  </a:effectLst>
                  <a:latin typeface="微软雅黑" pitchFamily="34" charset="-122"/>
                  <a:ea typeface="微软雅黑" pitchFamily="34" charset="-122"/>
                  <a:cs typeface="Times New Roman" panose="02020603050405020304" pitchFamily="18" charset="0"/>
                </a:rPr>
                <a:t>角色代入：关联实践的特色设计</a:t>
              </a:r>
              <a:endParaRPr lang="zh-CN" altLang="zh-CN" sz="2400" b="1" i="1" dirty="0">
                <a:effectLst>
                  <a:outerShdw blurRad="38100" dist="38100" dir="2700000" algn="tl">
                    <a:srgbClr val="000000">
                      <a:alpha val="43137"/>
                    </a:srgbClr>
                  </a:outerShdw>
                </a:effectLst>
                <a:latin typeface="微软雅黑" pitchFamily="34" charset="-122"/>
                <a:ea typeface="微软雅黑" pitchFamily="34" charset="-122"/>
                <a:cs typeface="Times New Roman" panose="02020603050405020304" pitchFamily="18" charset="0"/>
              </a:endParaRPr>
            </a:p>
          </p:txBody>
        </p:sp>
      </p:grpSp>
      <p:grpSp>
        <p:nvGrpSpPr>
          <p:cNvPr id="22" name="组合 21"/>
          <p:cNvGrpSpPr/>
          <p:nvPr/>
        </p:nvGrpSpPr>
        <p:grpSpPr>
          <a:xfrm>
            <a:off x="405316" y="1971563"/>
            <a:ext cx="8279066" cy="2323575"/>
            <a:chOff x="-2025114" y="136884"/>
            <a:chExt cx="11038752" cy="3098095"/>
          </a:xfrm>
        </p:grpSpPr>
        <p:sp>
          <p:nvSpPr>
            <p:cNvPr id="25" name="文本框 24"/>
            <p:cNvSpPr txBox="1"/>
            <p:nvPr/>
          </p:nvSpPr>
          <p:spPr>
            <a:xfrm>
              <a:off x="6253932" y="136884"/>
              <a:ext cx="2759706" cy="1600436"/>
            </a:xfrm>
            <a:prstGeom prst="rect">
              <a:avLst/>
            </a:prstGeom>
            <a:noFill/>
          </p:spPr>
          <p:txBody>
            <a:bodyPr wrap="square" rtlCol="0">
              <a:spAutoFit/>
            </a:bodyPr>
            <a:lstStyle/>
            <a:p>
              <a:r>
                <a:rPr lang="zh-CN" altLang="en-US" sz="2400" b="1" i="1" dirty="0">
                  <a:effectLst>
                    <a:outerShdw blurRad="38100" dist="38100" dir="2700000" algn="tl">
                      <a:srgbClr val="000000">
                        <a:alpha val="43137"/>
                      </a:srgbClr>
                    </a:outerShdw>
                  </a:effectLst>
                  <a:latin typeface="微软雅黑" pitchFamily="34" charset="-122"/>
                  <a:ea typeface="微软雅黑" pitchFamily="34" charset="-122"/>
                  <a:cs typeface="Times New Roman" panose="02020603050405020304" pitchFamily="18" charset="0"/>
                </a:rPr>
                <a:t>脚手架搭建：能力提升的有效支撑</a:t>
              </a:r>
              <a:endParaRPr lang="zh-CN" altLang="zh-CN" sz="2400" b="1" i="1" dirty="0">
                <a:effectLst>
                  <a:outerShdw blurRad="38100" dist="38100" dir="2700000" algn="tl">
                    <a:srgbClr val="000000">
                      <a:alpha val="43137"/>
                    </a:srgbClr>
                  </a:outerShdw>
                </a:effectLst>
                <a:latin typeface="微软雅黑" pitchFamily="34" charset="-122"/>
                <a:ea typeface="微软雅黑" pitchFamily="34" charset="-122"/>
                <a:cs typeface="Times New Roman" panose="02020603050405020304" pitchFamily="18" charset="0"/>
              </a:endParaRPr>
            </a:p>
          </p:txBody>
        </p:sp>
        <p:sp>
          <p:nvSpPr>
            <p:cNvPr id="26" name="文本框 24"/>
            <p:cNvSpPr txBox="1"/>
            <p:nvPr/>
          </p:nvSpPr>
          <p:spPr>
            <a:xfrm>
              <a:off x="-2025114" y="1634543"/>
              <a:ext cx="3422459" cy="1600436"/>
            </a:xfrm>
            <a:prstGeom prst="rect">
              <a:avLst/>
            </a:prstGeom>
            <a:noFill/>
          </p:spPr>
          <p:txBody>
            <a:bodyPr wrap="square" rtlCol="0">
              <a:spAutoFit/>
            </a:bodyPr>
            <a:lstStyle/>
            <a:p>
              <a:r>
                <a:rPr lang="zh-CN" altLang="en-US" sz="2400" b="1" i="1" dirty="0" smtClean="0">
                  <a:effectLst>
                    <a:outerShdw blurRad="38100" dist="38100" dir="2700000" algn="tl">
                      <a:srgbClr val="000000">
                        <a:alpha val="43137"/>
                      </a:srgbClr>
                    </a:outerShdw>
                  </a:effectLst>
                  <a:latin typeface="微软雅黑" pitchFamily="34" charset="-122"/>
                  <a:ea typeface="微软雅黑" pitchFamily="34" charset="-122"/>
                  <a:cs typeface="Times New Roman" panose="02020603050405020304" pitchFamily="18" charset="0"/>
                </a:rPr>
                <a:t>深度学习：跨文化思辨育人的重要途径</a:t>
              </a:r>
              <a:endParaRPr lang="zh-CN" altLang="zh-CN" sz="2400" b="1" i="1" dirty="0">
                <a:effectLst>
                  <a:outerShdw blurRad="38100" dist="38100" dir="2700000" algn="tl">
                    <a:srgbClr val="000000">
                      <a:alpha val="43137"/>
                    </a:srgbClr>
                  </a:outerShdw>
                </a:effectLst>
                <a:latin typeface="微软雅黑" pitchFamily="34" charset="-122"/>
                <a:ea typeface="微软雅黑" pitchFamily="34" charset="-122"/>
                <a:cs typeface="Times New Roman" panose="02020603050405020304" pitchFamily="18" charset="0"/>
              </a:endParaRPr>
            </a:p>
          </p:txBody>
        </p:sp>
      </p:grpSp>
      <p:pic>
        <p:nvPicPr>
          <p:cNvPr id="41" name="图片 4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74111" y="4384188"/>
            <a:ext cx="267092" cy="267092"/>
          </a:xfrm>
          <a:prstGeom prst="rect">
            <a:avLst/>
          </a:prstGeom>
        </p:spPr>
      </p:pic>
      <p:pic>
        <p:nvPicPr>
          <p:cNvPr id="28" name="图片 2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952541" y="1778545"/>
            <a:ext cx="822221" cy="822221"/>
          </a:xfrm>
          <a:prstGeom prst="rect">
            <a:avLst/>
          </a:prstGeom>
        </p:spPr>
      </p:pic>
      <p:sp>
        <p:nvSpPr>
          <p:cNvPr id="2" name="矩形 1"/>
          <p:cNvSpPr/>
          <p:nvPr/>
        </p:nvSpPr>
        <p:spPr>
          <a:xfrm>
            <a:off x="6184138" y="2022859"/>
            <a:ext cx="359025" cy="3725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2</a:t>
            </a:r>
            <a:endParaRPr lang="zh-CN" altLang="en-US" dirty="0"/>
          </a:p>
        </p:txBody>
      </p:sp>
      <p:sp>
        <p:nvSpPr>
          <p:cNvPr id="29" name="矩形 28"/>
          <p:cNvSpPr/>
          <p:nvPr/>
        </p:nvSpPr>
        <p:spPr>
          <a:xfrm>
            <a:off x="3305652" y="1387414"/>
            <a:ext cx="359025" cy="3725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1</a:t>
            </a:r>
            <a:endParaRPr lang="zh-CN" altLang="en-US" dirty="0"/>
          </a:p>
        </p:txBody>
      </p:sp>
      <p:sp>
        <p:nvSpPr>
          <p:cNvPr id="36" name="矩形 35"/>
          <p:cNvSpPr/>
          <p:nvPr/>
        </p:nvSpPr>
        <p:spPr>
          <a:xfrm>
            <a:off x="3051352" y="3193910"/>
            <a:ext cx="359025" cy="3725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3</a:t>
            </a:r>
            <a:endParaRPr lang="zh-CN" altLang="en-US" dirty="0"/>
          </a:p>
        </p:txBody>
      </p:sp>
      <p:pic>
        <p:nvPicPr>
          <p:cNvPr id="37" name="图片 3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495676" y="2981981"/>
            <a:ext cx="834013" cy="834013"/>
          </a:xfrm>
          <a:prstGeom prst="rect">
            <a:avLst/>
          </a:prstGeom>
        </p:spPr>
      </p:pic>
      <p:sp>
        <p:nvSpPr>
          <p:cNvPr id="38" name="矩形 37"/>
          <p:cNvSpPr/>
          <p:nvPr/>
        </p:nvSpPr>
        <p:spPr>
          <a:xfrm>
            <a:off x="2733169" y="3193910"/>
            <a:ext cx="359025" cy="3725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3</a:t>
            </a:r>
            <a:endParaRPr lang="zh-CN" altLang="en-US" dirty="0"/>
          </a:p>
        </p:txBody>
      </p:sp>
      <p:sp>
        <p:nvSpPr>
          <p:cNvPr id="27" name="文本框 5"/>
          <p:cNvSpPr txBox="1"/>
          <p:nvPr/>
        </p:nvSpPr>
        <p:spPr>
          <a:xfrm>
            <a:off x="630383" y="1220939"/>
            <a:ext cx="1219200" cy="623248"/>
          </a:xfrm>
          <a:prstGeom prst="rect">
            <a:avLst/>
          </a:prstGeom>
          <a:noFill/>
        </p:spPr>
        <p:txBody>
          <a:bodyPr wrap="square" lIns="68580" tIns="34290" rIns="68580" bIns="34290" rtlCol="0">
            <a:spAutoFit/>
          </a:bodyPr>
          <a:lstStyle/>
          <a:p>
            <a:pPr algn="ctr"/>
            <a:r>
              <a:rPr lang="zh-CN" altLang="en-US" sz="3600" b="1" dirty="0">
                <a:solidFill>
                  <a:srgbClr val="0E3017"/>
                </a:solidFill>
                <a:effectLst>
                  <a:outerShdw blurRad="38100" dist="38100" dir="2700000" algn="tl">
                    <a:srgbClr val="000000">
                      <a:alpha val="43137"/>
                    </a:srgbClr>
                  </a:outerShdw>
                </a:effectLst>
                <a:latin typeface="微软雅黑" pitchFamily="34" charset="-122"/>
                <a:ea typeface="微软雅黑" pitchFamily="34" charset="-122"/>
                <a:cs typeface="Times New Roman" panose="02020603050405020304" pitchFamily="18" charset="0"/>
              </a:rPr>
              <a:t>目 录</a:t>
            </a:r>
          </a:p>
        </p:txBody>
      </p:sp>
      <p:sp>
        <p:nvSpPr>
          <p:cNvPr id="9" name="矩形 8"/>
          <p:cNvSpPr/>
          <p:nvPr/>
        </p:nvSpPr>
        <p:spPr>
          <a:xfrm>
            <a:off x="3664677" y="1606067"/>
            <a:ext cx="4742312" cy="307777"/>
          </a:xfrm>
          <a:prstGeom prst="rect">
            <a:avLst/>
          </a:prstGeom>
        </p:spPr>
        <p:txBody>
          <a:bodyPr wrap="square">
            <a:spAutoFit/>
          </a:bodyPr>
          <a:lstStyle/>
          <a:p>
            <a:pPr>
              <a:defRPr/>
            </a:pPr>
            <a:r>
              <a:rPr lang="zh-CN" altLang="en-US" sz="1400" dirty="0" smtClean="0">
                <a:solidFill>
                  <a:srgbClr val="C00000"/>
                </a:solidFill>
                <a:effectLst>
                  <a:outerShdw blurRad="38100" dist="38100" dir="2700000" algn="tl">
                    <a:srgbClr val="000000">
                      <a:alpha val="43137"/>
                    </a:srgbClr>
                  </a:outerShdw>
                </a:effectLst>
                <a:latin typeface="微软雅黑" pitchFamily="34" charset="-122"/>
                <a:ea typeface="微软雅黑" pitchFamily="34" charset="-122"/>
              </a:rPr>
              <a:t>如何引发兴趣</a:t>
            </a:r>
            <a:r>
              <a:rPr lang="zh-CN" altLang="en-US" sz="1400" dirty="0">
                <a:solidFill>
                  <a:srgbClr val="C00000"/>
                </a:solidFill>
                <a:effectLst>
                  <a:outerShdw blurRad="38100" dist="38100" dir="2700000" algn="tl">
                    <a:srgbClr val="000000">
                      <a:alpha val="43137"/>
                    </a:srgbClr>
                  </a:outerShdw>
                </a:effectLst>
                <a:latin typeface="微软雅黑" pitchFamily="34" charset="-122"/>
                <a:ea typeface="微软雅黑" pitchFamily="34" charset="-122"/>
              </a:rPr>
              <a:t>？</a:t>
            </a:r>
            <a:endParaRPr lang="en-US" altLang="zh-CN" sz="1400" dirty="0" smtClean="0">
              <a:solidFill>
                <a:srgbClr val="C00000"/>
              </a:soli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31" name="矩形 30"/>
          <p:cNvSpPr/>
          <p:nvPr/>
        </p:nvSpPr>
        <p:spPr>
          <a:xfrm>
            <a:off x="6614602" y="3113357"/>
            <a:ext cx="2798096" cy="307777"/>
          </a:xfrm>
          <a:prstGeom prst="rect">
            <a:avLst/>
          </a:prstGeom>
        </p:spPr>
        <p:txBody>
          <a:bodyPr wrap="square">
            <a:spAutoFit/>
          </a:bodyPr>
          <a:lstStyle/>
          <a:p>
            <a:pPr>
              <a:defRPr/>
            </a:pPr>
            <a:r>
              <a:rPr lang="zh-CN" altLang="en-US" sz="1400" dirty="0" smtClean="0">
                <a:solidFill>
                  <a:srgbClr val="C00000"/>
                </a:solidFill>
                <a:effectLst>
                  <a:outerShdw blurRad="38100" dist="38100" dir="2700000" algn="tl">
                    <a:srgbClr val="000000">
                      <a:alpha val="43137"/>
                    </a:srgbClr>
                  </a:outerShdw>
                </a:effectLst>
                <a:latin typeface="微软雅黑" pitchFamily="34" charset="-122"/>
                <a:ea typeface="微软雅黑" pitchFamily="34" charset="-122"/>
              </a:rPr>
              <a:t>如何维持并</a:t>
            </a:r>
            <a:r>
              <a:rPr lang="zh-CN" altLang="en-US" sz="1400" dirty="0">
                <a:solidFill>
                  <a:srgbClr val="C00000"/>
                </a:solidFill>
                <a:effectLst>
                  <a:outerShdw blurRad="38100" dist="38100" dir="2700000" algn="tl">
                    <a:srgbClr val="000000">
                      <a:alpha val="43137"/>
                    </a:srgbClr>
                  </a:outerShdw>
                </a:effectLst>
                <a:latin typeface="微软雅黑" pitchFamily="34" charset="-122"/>
                <a:ea typeface="微软雅黑" pitchFamily="34" charset="-122"/>
              </a:rPr>
              <a:t>增强兴趣？</a:t>
            </a:r>
            <a:endParaRPr lang="en-US" altLang="zh-CN" sz="1400" dirty="0" smtClean="0">
              <a:solidFill>
                <a:srgbClr val="C00000"/>
              </a:soli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32" name="矩形 31"/>
          <p:cNvSpPr/>
          <p:nvPr/>
        </p:nvSpPr>
        <p:spPr>
          <a:xfrm>
            <a:off x="452586" y="4230299"/>
            <a:ext cx="4742312" cy="307777"/>
          </a:xfrm>
          <a:prstGeom prst="rect">
            <a:avLst/>
          </a:prstGeom>
        </p:spPr>
        <p:txBody>
          <a:bodyPr wrap="square">
            <a:spAutoFit/>
          </a:bodyPr>
          <a:lstStyle/>
          <a:p>
            <a:pPr>
              <a:defRPr/>
            </a:pPr>
            <a:r>
              <a:rPr lang="zh-CN" altLang="en-US" sz="1400" dirty="0" smtClean="0">
                <a:solidFill>
                  <a:srgbClr val="C00000"/>
                </a:solidFill>
                <a:effectLst>
                  <a:outerShdw blurRad="38100" dist="38100" dir="2700000" algn="tl">
                    <a:srgbClr val="000000">
                      <a:alpha val="43137"/>
                    </a:srgbClr>
                  </a:outerShdw>
                </a:effectLst>
                <a:latin typeface="微软雅黑" pitchFamily="34" charset="-122"/>
                <a:ea typeface="微软雅黑" pitchFamily="34" charset="-122"/>
              </a:rPr>
              <a:t>如何</a:t>
            </a:r>
            <a:r>
              <a:rPr lang="zh-CN" altLang="en-US" sz="1400" dirty="0">
                <a:solidFill>
                  <a:srgbClr val="C00000"/>
                </a:solidFill>
                <a:effectLst>
                  <a:outerShdw blurRad="38100" dist="38100" dir="2700000" algn="tl">
                    <a:srgbClr val="000000">
                      <a:alpha val="43137"/>
                    </a:srgbClr>
                  </a:outerShdw>
                </a:effectLst>
                <a:latin typeface="微软雅黑" pitchFamily="34" charset="-122"/>
                <a:ea typeface="微软雅黑" pitchFamily="34" charset="-122"/>
              </a:rPr>
              <a:t>实现</a:t>
            </a:r>
            <a:r>
              <a:rPr lang="zh-CN" altLang="en-US" sz="1400" dirty="0" smtClean="0">
                <a:solidFill>
                  <a:srgbClr val="C00000"/>
                </a:solidFill>
                <a:effectLst>
                  <a:outerShdw blurRad="38100" dist="38100" dir="2700000" algn="tl">
                    <a:srgbClr val="000000">
                      <a:alpha val="43137"/>
                    </a:srgbClr>
                  </a:outerShdw>
                </a:effectLst>
                <a:latin typeface="微软雅黑" pitchFamily="34" charset="-122"/>
                <a:ea typeface="微软雅黑" pitchFamily="34" charset="-122"/>
              </a:rPr>
              <a:t>兴趣的可持续发展</a:t>
            </a:r>
            <a:r>
              <a:rPr lang="zh-CN" altLang="en-US" sz="1400" dirty="0">
                <a:solidFill>
                  <a:srgbClr val="C00000"/>
                </a:solidFill>
                <a:effectLst>
                  <a:outerShdw blurRad="38100" dist="38100" dir="2700000" algn="tl">
                    <a:srgbClr val="000000">
                      <a:alpha val="43137"/>
                    </a:srgbClr>
                  </a:outerShdw>
                </a:effectLst>
                <a:latin typeface="微软雅黑" pitchFamily="34" charset="-122"/>
                <a:ea typeface="微软雅黑" pitchFamily="34" charset="-122"/>
              </a:rPr>
              <a:t>？</a:t>
            </a:r>
          </a:p>
        </p:txBody>
      </p:sp>
    </p:spTree>
    <p:extLst>
      <p:ext uri="{BB962C8B-B14F-4D97-AF65-F5344CB8AC3E}">
        <p14:creationId xmlns:p14="http://schemas.microsoft.com/office/powerpoint/2010/main" val="3720880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1" descr="C:\Users\admin\AppData\Roaming\Tencent\Users\3616912\QQ\WinTemp\RichOle\HTBMTJB([~(_6VTVG{A$}I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67" y="4933950"/>
            <a:ext cx="9166167" cy="419100"/>
          </a:xfrm>
          <a:prstGeom prst="rect">
            <a:avLst/>
          </a:prstGeom>
          <a:noFill/>
          <a:extLst>
            <a:ext uri="{909E8E84-426E-40DD-AFC4-6F175D3DCCD1}">
              <a14:hiddenFill xmlns:a14="http://schemas.microsoft.com/office/drawing/2010/main">
                <a:solidFill>
                  <a:srgbClr val="FFFFFF"/>
                </a:solidFill>
              </a14:hiddenFill>
            </a:ext>
          </a:extLst>
        </p:spPr>
      </p:pic>
      <p:pic>
        <p:nvPicPr>
          <p:cNvPr id="4" name="图片 3"/>
          <p:cNvPicPr>
            <a:picLocks noChangeAspect="1"/>
          </p:cNvPicPr>
          <p:nvPr/>
        </p:nvPicPr>
        <p:blipFill>
          <a:blip r:embed="rId4"/>
          <a:stretch>
            <a:fillRect/>
          </a:stretch>
        </p:blipFill>
        <p:spPr>
          <a:xfrm>
            <a:off x="748748" y="915566"/>
            <a:ext cx="1323975" cy="1295400"/>
          </a:xfrm>
          <a:prstGeom prst="ellipse">
            <a:avLst/>
          </a:prstGeom>
        </p:spPr>
      </p:pic>
      <p:pic>
        <p:nvPicPr>
          <p:cNvPr id="5" name="图片 4"/>
          <p:cNvPicPr>
            <a:picLocks noChangeAspect="1"/>
          </p:cNvPicPr>
          <p:nvPr/>
        </p:nvPicPr>
        <p:blipFill>
          <a:blip r:embed="rId5"/>
          <a:stretch>
            <a:fillRect/>
          </a:stretch>
        </p:blipFill>
        <p:spPr>
          <a:xfrm>
            <a:off x="2771800" y="915566"/>
            <a:ext cx="1314450" cy="1314450"/>
          </a:xfrm>
          <a:prstGeom prst="ellipse">
            <a:avLst/>
          </a:prstGeom>
        </p:spPr>
      </p:pic>
      <p:pic>
        <p:nvPicPr>
          <p:cNvPr id="6" name="图片 5"/>
          <p:cNvPicPr>
            <a:picLocks noChangeAspect="1"/>
          </p:cNvPicPr>
          <p:nvPr/>
        </p:nvPicPr>
        <p:blipFill>
          <a:blip r:embed="rId6"/>
          <a:stretch>
            <a:fillRect/>
          </a:stretch>
        </p:blipFill>
        <p:spPr>
          <a:xfrm>
            <a:off x="4716016" y="908264"/>
            <a:ext cx="1319530" cy="1310005"/>
          </a:xfrm>
          <a:prstGeom prst="ellipse">
            <a:avLst/>
          </a:prstGeom>
        </p:spPr>
      </p:pic>
      <p:pic>
        <p:nvPicPr>
          <p:cNvPr id="7" name="图片 6"/>
          <p:cNvPicPr>
            <a:picLocks noChangeAspect="1"/>
          </p:cNvPicPr>
          <p:nvPr/>
        </p:nvPicPr>
        <p:blipFill>
          <a:blip r:embed="rId7"/>
          <a:stretch>
            <a:fillRect/>
          </a:stretch>
        </p:blipFill>
        <p:spPr>
          <a:xfrm>
            <a:off x="6761514" y="900870"/>
            <a:ext cx="1314450" cy="1310005"/>
          </a:xfrm>
          <a:prstGeom prst="ellipse">
            <a:avLst/>
          </a:prstGeom>
        </p:spPr>
      </p:pic>
      <p:pic>
        <p:nvPicPr>
          <p:cNvPr id="8" name="图片 7"/>
          <p:cNvPicPr>
            <a:picLocks noChangeAspect="1"/>
          </p:cNvPicPr>
          <p:nvPr/>
        </p:nvPicPr>
        <p:blipFill>
          <a:blip r:embed="rId8"/>
          <a:stretch>
            <a:fillRect/>
          </a:stretch>
        </p:blipFill>
        <p:spPr>
          <a:xfrm>
            <a:off x="738543" y="2262774"/>
            <a:ext cx="1410335" cy="1168400"/>
          </a:xfrm>
          <a:prstGeom prst="rect">
            <a:avLst/>
          </a:prstGeom>
        </p:spPr>
      </p:pic>
      <p:pic>
        <p:nvPicPr>
          <p:cNvPr id="9" name="图片 8"/>
          <p:cNvPicPr>
            <a:picLocks noChangeAspect="1"/>
          </p:cNvPicPr>
          <p:nvPr/>
        </p:nvPicPr>
        <p:blipFill>
          <a:blip r:embed="rId9"/>
          <a:stretch>
            <a:fillRect/>
          </a:stretch>
        </p:blipFill>
        <p:spPr>
          <a:xfrm>
            <a:off x="2666848" y="2290398"/>
            <a:ext cx="1709420" cy="1113155"/>
          </a:xfrm>
          <a:prstGeom prst="rect">
            <a:avLst/>
          </a:prstGeom>
        </p:spPr>
      </p:pic>
      <p:pic>
        <p:nvPicPr>
          <p:cNvPr id="10" name="图片 9"/>
          <p:cNvPicPr>
            <a:picLocks noChangeAspect="1"/>
          </p:cNvPicPr>
          <p:nvPr/>
        </p:nvPicPr>
        <p:blipFill>
          <a:blip r:embed="rId10"/>
          <a:stretch>
            <a:fillRect/>
          </a:stretch>
        </p:blipFill>
        <p:spPr>
          <a:xfrm>
            <a:off x="4644008" y="2290398"/>
            <a:ext cx="1825625" cy="1249045"/>
          </a:xfrm>
          <a:prstGeom prst="rect">
            <a:avLst/>
          </a:prstGeom>
        </p:spPr>
      </p:pic>
      <p:pic>
        <p:nvPicPr>
          <p:cNvPr id="11" name="图片 10"/>
          <p:cNvPicPr>
            <a:picLocks noChangeAspect="1"/>
          </p:cNvPicPr>
          <p:nvPr/>
        </p:nvPicPr>
        <p:blipFill>
          <a:blip r:embed="rId11"/>
          <a:stretch>
            <a:fillRect/>
          </a:stretch>
        </p:blipFill>
        <p:spPr>
          <a:xfrm>
            <a:off x="6726622" y="2253249"/>
            <a:ext cx="1517015" cy="1187450"/>
          </a:xfrm>
          <a:prstGeom prst="rect">
            <a:avLst/>
          </a:prstGeom>
        </p:spPr>
      </p:pic>
      <p:sp>
        <p:nvSpPr>
          <p:cNvPr id="15" name="圆角矩形 14"/>
          <p:cNvSpPr/>
          <p:nvPr/>
        </p:nvSpPr>
        <p:spPr>
          <a:xfrm>
            <a:off x="831994" y="4508097"/>
            <a:ext cx="2204763" cy="324036"/>
          </a:xfrm>
          <a:prstGeom prst="roundRect">
            <a:avLst/>
          </a:prstGeom>
          <a:solidFill>
            <a:schemeClr val="tx2">
              <a:lumMod val="60000"/>
              <a:lumOff val="40000"/>
            </a:schemeClr>
          </a:solid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smtClean="0">
                <a:solidFill>
                  <a:schemeClr val="bg1"/>
                </a:solidFill>
                <a:effectLst>
                  <a:outerShdw blurRad="38100" dist="38100" dir="2700000" algn="tl">
                    <a:srgbClr val="000000">
                      <a:alpha val="43137"/>
                    </a:srgbClr>
                  </a:outerShdw>
                </a:effectLst>
              </a:rPr>
              <a:t>Information gap </a:t>
            </a:r>
            <a:endParaRPr lang="zh-CN" altLang="en-US" sz="2000" b="1" dirty="0">
              <a:solidFill>
                <a:schemeClr val="bg1"/>
              </a:solidFill>
              <a:effectLst>
                <a:outerShdw blurRad="38100" dist="38100" dir="2700000" algn="tl">
                  <a:srgbClr val="000000">
                    <a:alpha val="43137"/>
                  </a:srgbClr>
                </a:outerShdw>
              </a:effectLst>
            </a:endParaRPr>
          </a:p>
        </p:txBody>
      </p:sp>
      <p:sp>
        <p:nvSpPr>
          <p:cNvPr id="16" name="圆角矩形 15"/>
          <p:cNvSpPr/>
          <p:nvPr/>
        </p:nvSpPr>
        <p:spPr>
          <a:xfrm>
            <a:off x="3619424" y="4508097"/>
            <a:ext cx="2274578" cy="339238"/>
          </a:xfrm>
          <a:prstGeom prst="roundRect">
            <a:avLst/>
          </a:prstGeom>
          <a:solidFill>
            <a:schemeClr val="accent3"/>
          </a:solidFill>
          <a:ln>
            <a:noFill/>
          </a:ln>
          <a:effectLst>
            <a:outerShdw blurRad="1905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solidFill>
                  <a:schemeClr val="bg1"/>
                </a:solidFill>
                <a:effectLst>
                  <a:outerShdw blurRad="38100" dist="38100" dir="2700000" algn="tl">
                    <a:srgbClr val="000000">
                      <a:alpha val="43137"/>
                    </a:srgbClr>
                  </a:outerShdw>
                </a:effectLst>
              </a:rPr>
              <a:t>Opinion gap </a:t>
            </a:r>
            <a:endParaRPr lang="zh-CN" altLang="en-US" sz="2000" b="1" dirty="0">
              <a:solidFill>
                <a:schemeClr val="bg1"/>
              </a:solidFill>
              <a:effectLst>
                <a:outerShdw blurRad="38100" dist="38100" dir="2700000" algn="tl">
                  <a:srgbClr val="000000">
                    <a:alpha val="43137"/>
                  </a:srgbClr>
                </a:outerShdw>
              </a:effectLst>
            </a:endParaRPr>
          </a:p>
        </p:txBody>
      </p:sp>
      <p:sp>
        <p:nvSpPr>
          <p:cNvPr id="17" name="圆角矩形 16"/>
          <p:cNvSpPr/>
          <p:nvPr/>
        </p:nvSpPr>
        <p:spPr>
          <a:xfrm>
            <a:off x="6469633" y="4508097"/>
            <a:ext cx="2136337" cy="316614"/>
          </a:xfrm>
          <a:prstGeom prst="roundRect">
            <a:avLst/>
          </a:prstGeom>
          <a:solidFill>
            <a:srgbClr val="FA7D00"/>
          </a:solidFill>
          <a:ln>
            <a:noFill/>
          </a:ln>
          <a:effectLst>
            <a:outerShdw blurRad="254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solidFill>
                  <a:schemeClr val="bg1"/>
                </a:solidFill>
                <a:effectLst>
                  <a:outerShdw blurRad="38100" dist="38100" dir="2700000" algn="tl">
                    <a:srgbClr val="000000">
                      <a:alpha val="43137"/>
                    </a:srgbClr>
                  </a:outerShdw>
                </a:effectLst>
              </a:rPr>
              <a:t>Reasoning gap </a:t>
            </a:r>
            <a:endParaRPr lang="zh-CN" altLang="en-US" sz="2000" b="1" dirty="0">
              <a:solidFill>
                <a:schemeClr val="bg1"/>
              </a:solidFill>
              <a:effectLst>
                <a:outerShdw blurRad="38100" dist="38100" dir="2700000" algn="tl">
                  <a:srgbClr val="000000">
                    <a:alpha val="43137"/>
                  </a:srgbClr>
                </a:outerShdw>
              </a:effectLst>
            </a:endParaRPr>
          </a:p>
        </p:txBody>
      </p:sp>
      <p:sp>
        <p:nvSpPr>
          <p:cNvPr id="18" name="文本框 5">
            <a:extLst>
              <a:ext uri="{FF2B5EF4-FFF2-40B4-BE49-F238E27FC236}">
                <a16:creationId xmlns:a16="http://schemas.microsoft.com/office/drawing/2014/main" id="{F7BF035D-6871-4F1E-91F9-9A23D4192E39}"/>
              </a:ext>
            </a:extLst>
          </p:cNvPr>
          <p:cNvSpPr txBox="1"/>
          <p:nvPr/>
        </p:nvSpPr>
        <p:spPr>
          <a:xfrm>
            <a:off x="179512" y="236566"/>
            <a:ext cx="5714490" cy="461665"/>
          </a:xfrm>
          <a:prstGeom prst="rect">
            <a:avLst/>
          </a:prstGeom>
          <a:noFill/>
        </p:spPr>
        <p:txBody>
          <a:bodyPr wrap="square" rtlCol="0">
            <a:spAutoFit/>
          </a:bodyPr>
          <a:lstStyle/>
          <a:p>
            <a:r>
              <a:rPr lang="en-US" altLang="zh-CN" sz="2400" b="1" dirty="0" smtClean="0">
                <a:solidFill>
                  <a:srgbClr val="164E25"/>
                </a:solidFill>
                <a:effectLst>
                  <a:outerShdw blurRad="38100" dist="38100" dir="2700000" algn="tl">
                    <a:srgbClr val="000000">
                      <a:alpha val="43137"/>
                    </a:srgbClr>
                  </a:outerShdw>
                </a:effectLst>
                <a:latin typeface="微软雅黑" pitchFamily="34" charset="-122"/>
                <a:ea typeface="微软雅黑" pitchFamily="34" charset="-122"/>
                <a:cs typeface="Times New Roman" panose="02020603050405020304" pitchFamily="18" charset="0"/>
              </a:rPr>
              <a:t>1. </a:t>
            </a:r>
            <a:r>
              <a:rPr lang="zh-CN" altLang="en-US" sz="2400" b="1" dirty="0" smtClean="0">
                <a:solidFill>
                  <a:srgbClr val="164E25"/>
                </a:solidFill>
                <a:effectLst>
                  <a:outerShdw blurRad="38100" dist="38100" dir="2700000" algn="tl">
                    <a:srgbClr val="000000">
                      <a:alpha val="43137"/>
                    </a:srgbClr>
                  </a:outerShdw>
                </a:effectLst>
                <a:latin typeface="微软雅黑" pitchFamily="34" charset="-122"/>
                <a:ea typeface="微软雅黑" pitchFamily="34" charset="-122"/>
                <a:cs typeface="Times New Roman" panose="02020603050405020304" pitchFamily="18" charset="0"/>
              </a:rPr>
              <a:t>角色代入：关联实践的特色设计</a:t>
            </a:r>
            <a:endParaRPr lang="zh-CN" altLang="zh-CN" sz="2400" b="1" dirty="0">
              <a:solidFill>
                <a:srgbClr val="164E25"/>
              </a:solidFill>
              <a:effectLst>
                <a:outerShdw blurRad="38100" dist="38100" dir="2700000" algn="tl">
                  <a:srgbClr val="000000">
                    <a:alpha val="43137"/>
                  </a:srgbClr>
                </a:outerShdw>
              </a:effectLst>
              <a:latin typeface="微软雅黑" pitchFamily="34" charset="-122"/>
              <a:ea typeface="微软雅黑" pitchFamily="34" charset="-122"/>
              <a:cs typeface="Times New Roman" panose="02020603050405020304" pitchFamily="18" charset="0"/>
            </a:endParaRPr>
          </a:p>
        </p:txBody>
      </p:sp>
      <p:sp>
        <p:nvSpPr>
          <p:cNvPr id="19" name="文本框 26">
            <a:extLst>
              <a:ext uri="{FF2B5EF4-FFF2-40B4-BE49-F238E27FC236}">
                <a16:creationId xmlns:a16="http://schemas.microsoft.com/office/drawing/2014/main" id="{E2D05361-5FDE-4176-8295-9A9B8FE6C82D}"/>
              </a:ext>
            </a:extLst>
          </p:cNvPr>
          <p:cNvSpPr txBox="1"/>
          <p:nvPr/>
        </p:nvSpPr>
        <p:spPr>
          <a:xfrm>
            <a:off x="341328" y="3455934"/>
            <a:ext cx="2069416" cy="1015663"/>
          </a:xfrm>
          <a:prstGeom prst="rect">
            <a:avLst/>
          </a:prstGeom>
          <a:solidFill>
            <a:schemeClr val="accent6">
              <a:lumMod val="20000"/>
              <a:lumOff val="80000"/>
            </a:schemeClr>
          </a:solidFill>
          <a:effectLst>
            <a:outerShdw blurRad="50800" dist="38100" dir="2700000" algn="tl" rotWithShape="0">
              <a:prstClr val="black">
                <a:alpha val="40000"/>
              </a:prstClr>
            </a:outerShdw>
          </a:effectLst>
        </p:spPr>
        <p:txBody>
          <a:bodyPr wrap="square" rtlCol="0" anchor="t">
            <a:spAutoFit/>
          </a:bodyPr>
          <a:lstStyle/>
          <a:p>
            <a:pPr marL="342900" indent="-342900">
              <a:buFont typeface="Arial" panose="020B0604020202020204" pitchFamily="34" charset="0"/>
              <a:buChar char="•"/>
            </a:pPr>
            <a:r>
              <a:rPr lang="zh-CN" altLang="en-US" sz="1000" dirty="0">
                <a:latin typeface="Times New Roman" panose="02020603050405020304" pitchFamily="18" charset="0"/>
                <a:cs typeface="Times New Roman" panose="02020603050405020304" pitchFamily="18" charset="0"/>
              </a:rPr>
              <a:t>quick-minded</a:t>
            </a:r>
            <a:endParaRPr lang="en-US" altLang="zh-CN" sz="1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zh-CN" altLang="en-US" sz="1000" dirty="0">
                <a:latin typeface="Times New Roman" panose="02020603050405020304" pitchFamily="18" charset="0"/>
                <a:cs typeface="Times New Roman" panose="02020603050405020304" pitchFamily="18" charset="0"/>
              </a:rPr>
              <a:t>self</a:t>
            </a:r>
            <a:r>
              <a:rPr lang="en-US" altLang="zh-CN" sz="1000" dirty="0">
                <a:latin typeface="Times New Roman" panose="02020603050405020304" pitchFamily="18" charset="0"/>
                <a:cs typeface="Times New Roman" panose="02020603050405020304" pitchFamily="18" charset="0"/>
              </a:rPr>
              <a:t>-</a:t>
            </a:r>
            <a:r>
              <a:rPr lang="zh-CN" altLang="en-US" sz="1000" dirty="0">
                <a:latin typeface="Times New Roman" panose="02020603050405020304" pitchFamily="18" charset="0"/>
                <a:cs typeface="Times New Roman" panose="02020603050405020304" pitchFamily="18" charset="0"/>
              </a:rPr>
              <a:t>confident </a:t>
            </a:r>
          </a:p>
          <a:p>
            <a:pPr marL="342900" indent="-342900">
              <a:buFont typeface="Arial" panose="020B0604020202020204" pitchFamily="34" charset="0"/>
              <a:buChar char="•"/>
            </a:pPr>
            <a:r>
              <a:rPr lang="zh-CN" altLang="en-US" sz="1000" dirty="0">
                <a:latin typeface="Times New Roman" panose="02020603050405020304" pitchFamily="18" charset="0"/>
                <a:cs typeface="Times New Roman" panose="02020603050405020304" pitchFamily="18" charset="0"/>
              </a:rPr>
              <a:t>leadership</a:t>
            </a:r>
          </a:p>
          <a:p>
            <a:pPr marL="342900" indent="-342900">
              <a:buFont typeface="Arial" panose="020B0604020202020204" pitchFamily="34" charset="0"/>
              <a:buChar char="•"/>
            </a:pPr>
            <a:r>
              <a:rPr lang="zh-CN" altLang="en-US" sz="1000" dirty="0">
                <a:latin typeface="Times New Roman" panose="02020603050405020304" pitchFamily="18" charset="0"/>
                <a:cs typeface="Times New Roman" panose="02020603050405020304" pitchFamily="18" charset="0"/>
              </a:rPr>
              <a:t>responsibilities</a:t>
            </a:r>
          </a:p>
          <a:p>
            <a:pPr marL="342900" indent="-342900">
              <a:buFont typeface="Arial" panose="020B0604020202020204" pitchFamily="34" charset="0"/>
              <a:buChar char="•"/>
            </a:pPr>
            <a:r>
              <a:rPr lang="zh-CN" altLang="en-US" sz="1000" dirty="0">
                <a:latin typeface="Times New Roman" panose="02020603050405020304" pitchFamily="18" charset="0"/>
                <a:cs typeface="Times New Roman" panose="02020603050405020304" pitchFamily="18" charset="0"/>
              </a:rPr>
              <a:t>strong-willed</a:t>
            </a:r>
          </a:p>
          <a:p>
            <a:pPr marL="342900" indent="-342900">
              <a:buFont typeface="Arial" panose="020B0604020202020204" pitchFamily="34" charset="0"/>
              <a:buChar char="•"/>
            </a:pPr>
            <a:r>
              <a:rPr lang="en-US" altLang="zh-CN" sz="1000" dirty="0">
                <a:latin typeface="Times New Roman" panose="02020603050405020304" pitchFamily="18" charset="0"/>
                <a:cs typeface="Times New Roman" panose="02020603050405020304" pitchFamily="18" charset="0"/>
              </a:rPr>
              <a:t>social issues</a:t>
            </a:r>
          </a:p>
        </p:txBody>
      </p:sp>
      <p:sp>
        <p:nvSpPr>
          <p:cNvPr id="20" name="文本框 27">
            <a:extLst>
              <a:ext uri="{FF2B5EF4-FFF2-40B4-BE49-F238E27FC236}">
                <a16:creationId xmlns:a16="http://schemas.microsoft.com/office/drawing/2014/main" id="{3EFB04F3-130B-4111-B6F4-D2F51D48CF94}"/>
              </a:ext>
            </a:extLst>
          </p:cNvPr>
          <p:cNvSpPr txBox="1"/>
          <p:nvPr/>
        </p:nvSpPr>
        <p:spPr>
          <a:xfrm>
            <a:off x="2663540" y="3466332"/>
            <a:ext cx="1931389" cy="861774"/>
          </a:xfrm>
          <a:prstGeom prst="rect">
            <a:avLst/>
          </a:prstGeom>
          <a:solidFill>
            <a:schemeClr val="accent6">
              <a:lumMod val="20000"/>
              <a:lumOff val="80000"/>
            </a:schemeClr>
          </a:solidFill>
          <a:effectLst>
            <a:outerShdw blurRad="50800" dist="38100" dir="2700000" algn="tl" rotWithShape="0">
              <a:prstClr val="black">
                <a:alpha val="40000"/>
              </a:prstClr>
            </a:outerShdw>
          </a:effectLst>
        </p:spPr>
        <p:txBody>
          <a:bodyPr wrap="square" rtlCol="0" anchor="t">
            <a:spAutoFit/>
          </a:bodyPr>
          <a:lstStyle>
            <a:defPPr>
              <a:defRPr lang="zh-CN"/>
            </a:defPPr>
            <a:lvl1pPr marL="342900" indent="-342900">
              <a:buFont typeface="Arial" panose="020B0604020202020204" pitchFamily="34" charset="0"/>
              <a:buChar char="•"/>
              <a:defRPr sz="1000">
                <a:latin typeface="Times New Roman" panose="02020603050405020304" pitchFamily="18" charset="0"/>
                <a:cs typeface="Times New Roman" panose="02020603050405020304" pitchFamily="18" charset="0"/>
              </a:defRPr>
            </a:lvl1pPr>
          </a:lstStyle>
          <a:p>
            <a:r>
              <a:rPr dirty="0"/>
              <a:t>analytical</a:t>
            </a:r>
          </a:p>
          <a:p>
            <a:r>
              <a:rPr dirty="0"/>
              <a:t>cool and smart</a:t>
            </a:r>
          </a:p>
          <a:p>
            <a:r>
              <a:rPr dirty="0"/>
              <a:t>objective</a:t>
            </a:r>
          </a:p>
          <a:p>
            <a:r>
              <a:rPr dirty="0"/>
              <a:t>insensitive</a:t>
            </a:r>
          </a:p>
          <a:p>
            <a:r>
              <a:rPr lang="en-US" dirty="0"/>
              <a:t>computer games</a:t>
            </a:r>
          </a:p>
        </p:txBody>
      </p:sp>
      <p:sp>
        <p:nvSpPr>
          <p:cNvPr id="21" name="文本框 15">
            <a:extLst>
              <a:ext uri="{FF2B5EF4-FFF2-40B4-BE49-F238E27FC236}">
                <a16:creationId xmlns:a16="http://schemas.microsoft.com/office/drawing/2014/main" id="{77105448-055B-46E0-BA45-A0DBBE12D756}"/>
              </a:ext>
            </a:extLst>
          </p:cNvPr>
          <p:cNvSpPr txBox="1"/>
          <p:nvPr/>
        </p:nvSpPr>
        <p:spPr>
          <a:xfrm>
            <a:off x="4817298" y="3466332"/>
            <a:ext cx="1944216" cy="707886"/>
          </a:xfrm>
          <a:prstGeom prst="rect">
            <a:avLst/>
          </a:prstGeom>
          <a:solidFill>
            <a:schemeClr val="accent6">
              <a:lumMod val="20000"/>
              <a:lumOff val="80000"/>
            </a:schemeClr>
          </a:solidFill>
          <a:effectLst>
            <a:outerShdw blurRad="50800" dist="38100" dir="2700000" algn="tl" rotWithShape="0">
              <a:prstClr val="black">
                <a:alpha val="40000"/>
              </a:prstClr>
            </a:outerShdw>
          </a:effectLst>
        </p:spPr>
        <p:txBody>
          <a:bodyPr wrap="square" rtlCol="0" anchor="t">
            <a:spAutoFit/>
          </a:bodyPr>
          <a:lstStyle>
            <a:defPPr>
              <a:defRPr lang="zh-CN"/>
            </a:defPPr>
            <a:lvl1pPr marL="342900" indent="-342900">
              <a:buFont typeface="Arial" panose="020B0604020202020204" pitchFamily="34" charset="0"/>
              <a:buChar char="•"/>
              <a:defRPr sz="1000">
                <a:latin typeface="Times New Roman" panose="02020603050405020304" pitchFamily="18" charset="0"/>
                <a:cs typeface="Times New Roman" panose="02020603050405020304" pitchFamily="18" charset="0"/>
              </a:defRPr>
            </a:lvl1pPr>
          </a:lstStyle>
          <a:p>
            <a:r>
              <a:rPr dirty="0"/>
              <a:t>warm and enthusiastic</a:t>
            </a:r>
          </a:p>
          <a:p>
            <a:r>
              <a:rPr dirty="0"/>
              <a:t>creativity</a:t>
            </a:r>
          </a:p>
          <a:p>
            <a:r>
              <a:rPr dirty="0"/>
              <a:t>imagination </a:t>
            </a:r>
          </a:p>
          <a:p>
            <a:r>
              <a:rPr dirty="0"/>
              <a:t>joke-telling</a:t>
            </a:r>
            <a:r>
              <a:rPr lang="en-US" dirty="0"/>
              <a:t> </a:t>
            </a:r>
            <a:r>
              <a:rPr dirty="0"/>
              <a:t>ability</a:t>
            </a:r>
          </a:p>
        </p:txBody>
      </p:sp>
      <p:sp>
        <p:nvSpPr>
          <p:cNvPr id="22" name="文本框 16">
            <a:extLst>
              <a:ext uri="{FF2B5EF4-FFF2-40B4-BE49-F238E27FC236}">
                <a16:creationId xmlns:a16="http://schemas.microsoft.com/office/drawing/2014/main" id="{9A26C8B7-DD73-4376-9EBA-7F1EF765AE05}"/>
              </a:ext>
            </a:extLst>
          </p:cNvPr>
          <p:cNvSpPr txBox="1"/>
          <p:nvPr/>
        </p:nvSpPr>
        <p:spPr>
          <a:xfrm>
            <a:off x="6984881" y="3440699"/>
            <a:ext cx="1763583" cy="1015663"/>
          </a:xfrm>
          <a:prstGeom prst="rect">
            <a:avLst/>
          </a:prstGeom>
          <a:solidFill>
            <a:schemeClr val="accent6">
              <a:lumMod val="20000"/>
              <a:lumOff val="80000"/>
            </a:schemeClr>
          </a:solidFill>
          <a:effectLst>
            <a:outerShdw blurRad="50800" dist="38100" dir="2700000" algn="tl" rotWithShape="0">
              <a:prstClr val="black">
                <a:alpha val="40000"/>
              </a:prstClr>
            </a:outerShdw>
          </a:effectLst>
        </p:spPr>
        <p:txBody>
          <a:bodyPr wrap="square" rtlCol="0" anchor="t">
            <a:spAutoFit/>
          </a:bodyPr>
          <a:lstStyle>
            <a:defPPr>
              <a:defRPr lang="zh-CN"/>
            </a:defPPr>
            <a:lvl1pPr marL="342900" indent="-342900">
              <a:buFont typeface="Arial" panose="020B0604020202020204" pitchFamily="34" charset="0"/>
              <a:buChar char="•"/>
              <a:defRPr sz="1000">
                <a:latin typeface="Times New Roman" panose="02020603050405020304" pitchFamily="18" charset="0"/>
                <a:cs typeface="Times New Roman" panose="02020603050405020304" pitchFamily="18" charset="0"/>
              </a:defRPr>
            </a:lvl1pPr>
          </a:lstStyle>
          <a:p>
            <a:r>
              <a:rPr lang="zh-CN" altLang="en-US" dirty="0"/>
              <a:t>good memory</a:t>
            </a:r>
          </a:p>
          <a:p>
            <a:r>
              <a:rPr lang="en-US" altLang="zh-CN" dirty="0"/>
              <a:t>language ability</a:t>
            </a:r>
            <a:endParaRPr lang="zh-CN" altLang="en-US" dirty="0"/>
          </a:p>
          <a:p>
            <a:r>
              <a:rPr lang="zh-CN" altLang="en-US" dirty="0"/>
              <a:t>quiet</a:t>
            </a:r>
          </a:p>
          <a:p>
            <a:r>
              <a:rPr lang="zh-CN" altLang="en-US" dirty="0"/>
              <a:t>friendly</a:t>
            </a:r>
          </a:p>
          <a:p>
            <a:r>
              <a:rPr lang="zh-CN" altLang="en-US" dirty="0"/>
              <a:t>considerate</a:t>
            </a:r>
          </a:p>
          <a:p>
            <a:r>
              <a:rPr lang="zh-CN" altLang="en-US" dirty="0"/>
              <a:t>insightful</a:t>
            </a:r>
          </a:p>
        </p:txBody>
      </p:sp>
    </p:spTree>
    <p:extLst>
      <p:ext uri="{BB962C8B-B14F-4D97-AF65-F5344CB8AC3E}">
        <p14:creationId xmlns:p14="http://schemas.microsoft.com/office/powerpoint/2010/main" val="27998199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Picture 1" descr="C:\Users\admin\AppData\Roaming\Tencent\Users\3616912\QQ\WinTemp\RichOle\O2_G4P$_IZNA3R2EX12AIJ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0177" y="457200"/>
            <a:ext cx="3781884" cy="880906"/>
          </a:xfrm>
          <a:prstGeom prst="rect">
            <a:avLst/>
          </a:prstGeom>
          <a:noFill/>
          <a:ln>
            <a:noFill/>
          </a:ln>
          <a:effectLst>
            <a:outerShdw blurRad="215900" dist="76200" dir="2700000" algn="ctr" rotWithShape="0">
              <a:schemeClr val="bg1">
                <a:lumMod val="50000"/>
              </a:schemeClr>
            </a:outerShdw>
          </a:effectLst>
          <a:extLst>
            <a:ext uri="{909E8E84-426E-40DD-AFC4-6F175D3DCCD1}">
              <a14:hiddenFill xmlns:a14="http://schemas.microsoft.com/office/drawing/2010/main">
                <a:solidFill>
                  <a:srgbClr val="FFFFFF"/>
                </a:solidFill>
              </a14:hiddenFill>
            </a:ext>
          </a:extLst>
        </p:spPr>
      </p:pic>
      <p:pic>
        <p:nvPicPr>
          <p:cNvPr id="2050" name="Picture 2" descr="C:\Users\admin\AppData\Roaming\Tencent\Users\3616912\QQ\WinTemp\RichOle\NXJ$T5$M7QIS)X`G5(~Z`[D.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6998" y="445252"/>
            <a:ext cx="3234724" cy="909108"/>
          </a:xfrm>
          <a:prstGeom prst="rect">
            <a:avLst/>
          </a:prstGeom>
          <a:noFill/>
          <a:ln>
            <a:noFill/>
          </a:ln>
          <a:effectLst>
            <a:outerShdw blurRad="215900" dist="76200" dir="2700000" algn="ctr" rotWithShape="0">
              <a:schemeClr val="bg1">
                <a:lumMod val="50000"/>
              </a:schemeClr>
            </a:outerShdw>
          </a:effectLst>
          <a:extLst>
            <a:ext uri="{909E8E84-426E-40DD-AFC4-6F175D3DCCD1}">
              <a14:hiddenFill xmlns:a14="http://schemas.microsoft.com/office/drawing/2010/main">
                <a:solidFill>
                  <a:srgbClr val="FFFFFF"/>
                </a:solidFill>
              </a14:hiddenFill>
            </a:ext>
          </a:extLst>
        </p:spPr>
      </p:pic>
      <p:pic>
        <p:nvPicPr>
          <p:cNvPr id="2051" name="Picture 3" descr="C:\Users\admin\AppData\Roaming\Tencent\Users\3616912\QQ\WinTemp\RichOle\_HTECM2XT8KPJN0$6_(@CMF.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28183" y="1451266"/>
            <a:ext cx="2664297" cy="846980"/>
          </a:xfrm>
          <a:prstGeom prst="rect">
            <a:avLst/>
          </a:prstGeom>
          <a:noFill/>
          <a:ln>
            <a:noFill/>
          </a:ln>
          <a:effectLst>
            <a:outerShdw blurRad="215900" dist="76200" dir="2700000" algn="ctr" rotWithShape="0">
              <a:schemeClr val="bg1">
                <a:lumMod val="50000"/>
              </a:schemeClr>
            </a:outerShdw>
          </a:effectLst>
          <a:extLst>
            <a:ext uri="{909E8E84-426E-40DD-AFC4-6F175D3DCCD1}">
              <a14:hiddenFill xmlns:a14="http://schemas.microsoft.com/office/drawing/2010/main">
                <a:solidFill>
                  <a:srgbClr val="FFFFFF"/>
                </a:solidFill>
              </a14:hiddenFill>
            </a:ext>
          </a:extLst>
        </p:spPr>
      </p:pic>
      <p:pic>
        <p:nvPicPr>
          <p:cNvPr id="2052" name="Picture 4" descr="C:\Users\admin\AppData\Roaming\Tencent\Users\3616912\QQ\WinTemp\RichOle\3YXG15QHO]AI{_@~H~XN4PT.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79712" y="1451266"/>
            <a:ext cx="2952328" cy="803712"/>
          </a:xfrm>
          <a:prstGeom prst="rect">
            <a:avLst/>
          </a:prstGeom>
          <a:noFill/>
          <a:ln>
            <a:noFill/>
          </a:ln>
          <a:effectLst>
            <a:outerShdw blurRad="215900" dist="76200" dir="2700000" algn="ctr" rotWithShape="0">
              <a:schemeClr val="bg1">
                <a:lumMod val="50000"/>
              </a:schemeClr>
            </a:outerShdw>
          </a:effectLst>
          <a:extLst>
            <a:ext uri="{909E8E84-426E-40DD-AFC4-6F175D3DCCD1}">
              <a14:hiddenFill xmlns:a14="http://schemas.microsoft.com/office/drawing/2010/main">
                <a:solidFill>
                  <a:srgbClr val="FFFFFF"/>
                </a:solidFill>
              </a14:hiddenFill>
            </a:ext>
          </a:extLst>
        </p:spPr>
      </p:pic>
      <p:pic>
        <p:nvPicPr>
          <p:cNvPr id="2053" name="Picture 5" descr="C:\Users\admin\AppData\Roaming\Tencent\Users\3616912\QQ\WinTemp\RichOle\]9)]N9U905SW1]H}0)C1YC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8880" y="2611427"/>
            <a:ext cx="2835436" cy="902220"/>
          </a:xfrm>
          <a:prstGeom prst="rect">
            <a:avLst/>
          </a:prstGeom>
          <a:noFill/>
          <a:ln>
            <a:noFill/>
          </a:ln>
          <a:effectLst>
            <a:outerShdw blurRad="215900" dist="76200" dir="2700000" algn="ctr" rotWithShape="0">
              <a:schemeClr val="bg1">
                <a:lumMod val="50000"/>
              </a:schemeClr>
            </a:outerShdw>
          </a:effectLst>
          <a:extLst>
            <a:ext uri="{909E8E84-426E-40DD-AFC4-6F175D3DCCD1}">
              <a14:hiddenFill xmlns:a14="http://schemas.microsoft.com/office/drawing/2010/main">
                <a:solidFill>
                  <a:srgbClr val="FFFFFF"/>
                </a:solidFill>
              </a14:hiddenFill>
            </a:ext>
          </a:extLst>
        </p:spPr>
      </p:pic>
      <p:pic>
        <p:nvPicPr>
          <p:cNvPr id="2054" name="Picture 6" descr="C:\Users\admin\AppData\Roaming\Tencent\Users\3616912\QQ\WinTemp\RichOle\J]]1$A$)4G0KD4RJNGWGFCC.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40941" y="2593113"/>
            <a:ext cx="2790309" cy="920533"/>
          </a:xfrm>
          <a:prstGeom prst="rect">
            <a:avLst/>
          </a:prstGeom>
          <a:noFill/>
          <a:ln>
            <a:noFill/>
          </a:ln>
          <a:effectLst>
            <a:outerShdw blurRad="215900" dist="76200" dir="2700000" algn="ctr" rotWithShape="0">
              <a:schemeClr val="bg1">
                <a:lumMod val="50000"/>
              </a:schemeClr>
            </a:outerShdw>
          </a:effectLst>
          <a:extLst>
            <a:ext uri="{909E8E84-426E-40DD-AFC4-6F175D3DCCD1}">
              <a14:hiddenFill xmlns:a14="http://schemas.microsoft.com/office/drawing/2010/main">
                <a:solidFill>
                  <a:srgbClr val="FFFFFF"/>
                </a:solidFill>
              </a14:hiddenFill>
            </a:ext>
          </a:extLst>
        </p:spPr>
      </p:pic>
      <p:sp>
        <p:nvSpPr>
          <p:cNvPr id="2" name="AutoShape 7" descr="C:\Users\admin\AppData\Roaming\Tencent\Users\3616912\QQ\WinTemp\RichOle\LY$]]0WSNM3]CR%_2^]HQ.png"/>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 name="AutoShape 8" descr="C:\Users\admin\AppData\Roaming\Tencent\Users\3616912\QQ\WinTemp\RichOle\LY$]]0WSNM3]CR%_2^]HQ.png"/>
          <p:cNvSpPr>
            <a:spLocks noChangeAspect="1" noChangeArrowheads="1"/>
          </p:cNvSpPr>
          <p:nvPr/>
        </p:nvSpPr>
        <p:spPr bwMode="auto">
          <a:xfrm>
            <a:off x="152400" y="152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4" name="AutoShape 9" descr="C:\Users\admin\AppData\Roaming\Tencent\Users\3616912\QQ\WinTemp\RichOle\LY$]]0WSNM3]CR%_2^]HQ.png"/>
          <p:cNvSpPr>
            <a:spLocks noChangeAspect="1" noChangeArrowheads="1"/>
          </p:cNvSpPr>
          <p:nvPr/>
        </p:nvSpPr>
        <p:spPr bwMode="auto">
          <a:xfrm>
            <a:off x="304800" y="3048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5" name="AutoShape 10" descr="C:\Users\admin\AppData\Roaming\Tencent\Users\3616912\QQ\WinTemp\RichOle\LY$]]0WSNM3]CR%_2^]HQ.png"/>
          <p:cNvSpPr>
            <a:spLocks noChangeAspect="1" noChangeArrowheads="1"/>
          </p:cNvSpPr>
          <p:nvPr/>
        </p:nvSpPr>
        <p:spPr bwMode="auto">
          <a:xfrm>
            <a:off x="457200" y="45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pic>
        <p:nvPicPr>
          <p:cNvPr id="2059" name="Picture 11" descr="C:\Users\admin\AppData\Roaming\Tencent\Users\3616912\QQ\WinTemp\RichOle\WW0OTF`J4{8NX)KWMCNEP5B.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5122" y="4162283"/>
            <a:ext cx="4811994" cy="648072"/>
          </a:xfrm>
          <a:prstGeom prst="rect">
            <a:avLst/>
          </a:prstGeom>
          <a:noFill/>
          <a:ln>
            <a:noFill/>
          </a:ln>
          <a:effectLst>
            <a:outerShdw blurRad="215900" dist="76200" dir="2700000" algn="ctr" rotWithShape="0">
              <a:schemeClr val="bg1">
                <a:lumMod val="50000"/>
              </a:schemeClr>
            </a:outerShdw>
          </a:effectLst>
          <a:extLst>
            <a:ext uri="{909E8E84-426E-40DD-AFC4-6F175D3DCCD1}">
              <a14:hiddenFill xmlns:a14="http://schemas.microsoft.com/office/drawing/2010/main">
                <a:solidFill>
                  <a:srgbClr val="FFFFFF"/>
                </a:solidFill>
              </a14:hiddenFill>
            </a:ext>
          </a:extLst>
        </p:spPr>
      </p:pic>
      <p:sp>
        <p:nvSpPr>
          <p:cNvPr id="6" name="AutoShape 12" descr="C:\Users\admin\AppData\Roaming\Tencent\Users\3616912\QQ\WinTemp\RichOle\LY$]]0WSNM3]CR%_2^]HQ.png"/>
          <p:cNvSpPr>
            <a:spLocks noChangeAspect="1" noChangeArrowheads="1"/>
          </p:cNvSpPr>
          <p:nvPr/>
        </p:nvSpPr>
        <p:spPr bwMode="auto">
          <a:xfrm>
            <a:off x="609600" y="609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pic>
        <p:nvPicPr>
          <p:cNvPr id="2061" name="Picture 1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318195" y="4065625"/>
            <a:ext cx="2574285" cy="841388"/>
          </a:xfrm>
          <a:prstGeom prst="rect">
            <a:avLst/>
          </a:prstGeom>
          <a:noFill/>
          <a:ln>
            <a:noFill/>
          </a:ln>
          <a:effectLst>
            <a:outerShdw blurRad="215900" dist="76200" dir="2700000" algn="ctr" rotWithShape="0">
              <a:schemeClr val="bg1">
                <a:lumMod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8" name="直接箭头连接符 27"/>
          <p:cNvCxnSpPr/>
          <p:nvPr/>
        </p:nvCxnSpPr>
        <p:spPr>
          <a:xfrm>
            <a:off x="3352613" y="3033283"/>
            <a:ext cx="571315" cy="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直接箭头连接符 41"/>
          <p:cNvCxnSpPr/>
          <p:nvPr/>
        </p:nvCxnSpPr>
        <p:spPr>
          <a:xfrm>
            <a:off x="4760430" y="895978"/>
            <a:ext cx="789713" cy="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60" name="曲线连接符 2059"/>
          <p:cNvCxnSpPr>
            <a:stCxn id="2052" idx="1"/>
          </p:cNvCxnSpPr>
          <p:nvPr/>
        </p:nvCxnSpPr>
        <p:spPr>
          <a:xfrm rot="10800000" flipV="1">
            <a:off x="1043608" y="1853122"/>
            <a:ext cx="936104" cy="646620"/>
          </a:xfrm>
          <a:prstGeom prst="curvedConnector3">
            <a:avLst/>
          </a:prstGeom>
          <a:ln w="22225">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2066" name="右箭头 2065"/>
          <p:cNvSpPr/>
          <p:nvPr/>
        </p:nvSpPr>
        <p:spPr>
          <a:xfrm rot="10800000">
            <a:off x="5384456" y="4217285"/>
            <a:ext cx="771721" cy="371394"/>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67" name="矩形 2066"/>
          <p:cNvSpPr/>
          <p:nvPr/>
        </p:nvSpPr>
        <p:spPr>
          <a:xfrm>
            <a:off x="238158" y="87868"/>
            <a:ext cx="2389626" cy="400110"/>
          </a:xfrm>
          <a:prstGeom prst="rect">
            <a:avLst/>
          </a:prstGeom>
        </p:spPr>
        <p:txBody>
          <a:bodyPr wrap="square">
            <a:spAutoFit/>
          </a:bodyPr>
          <a:lstStyle/>
          <a:p>
            <a:r>
              <a:rPr lang="zh-CN" altLang="en-US" sz="2000" b="1" dirty="0">
                <a:solidFill>
                  <a:srgbClr val="C00000"/>
                </a:solidFill>
                <a:effectLst>
                  <a:outerShdw blurRad="38100" dist="38100" dir="2700000" algn="tl">
                    <a:srgbClr val="000000">
                      <a:alpha val="43137"/>
                    </a:srgbClr>
                  </a:outerShdw>
                </a:effectLst>
                <a:latin typeface="微软雅黑" pitchFamily="34" charset="-122"/>
                <a:ea typeface="微软雅黑" pitchFamily="34" charset="-122"/>
              </a:rPr>
              <a:t>现象学范式的</a:t>
            </a:r>
            <a:r>
              <a:rPr lang="zh-CN" altLang="en-US" sz="2000" b="1" dirty="0" smtClean="0">
                <a:solidFill>
                  <a:srgbClr val="C00000"/>
                </a:solidFill>
                <a:effectLst>
                  <a:outerShdw blurRad="38100" dist="38100" dir="2700000" algn="tl">
                    <a:srgbClr val="000000">
                      <a:alpha val="43137"/>
                    </a:srgbClr>
                  </a:outerShdw>
                </a:effectLst>
                <a:latin typeface="微软雅黑" pitchFamily="34" charset="-122"/>
                <a:ea typeface="微软雅黑" pitchFamily="34" charset="-122"/>
              </a:rPr>
              <a:t>学习：</a:t>
            </a:r>
            <a:endParaRPr lang="zh-CN" altLang="en-US" sz="2000" dirty="0"/>
          </a:p>
        </p:txBody>
      </p:sp>
      <p:sp>
        <p:nvSpPr>
          <p:cNvPr id="56" name="右箭头 55"/>
          <p:cNvSpPr/>
          <p:nvPr/>
        </p:nvSpPr>
        <p:spPr>
          <a:xfrm rot="10800000">
            <a:off x="5436094" y="1771089"/>
            <a:ext cx="501651" cy="207331"/>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右箭头 56"/>
          <p:cNvSpPr/>
          <p:nvPr/>
        </p:nvSpPr>
        <p:spPr>
          <a:xfrm rot="5400000">
            <a:off x="6475504" y="3683233"/>
            <a:ext cx="385252" cy="201164"/>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2510742" y="87868"/>
            <a:ext cx="4842596" cy="369332"/>
          </a:xfrm>
          <a:prstGeom prst="rect">
            <a:avLst/>
          </a:prstGeom>
        </p:spPr>
        <p:txBody>
          <a:bodyPr wrap="square">
            <a:spAutoFit/>
          </a:bodyPr>
          <a:lstStyle/>
          <a:p>
            <a:r>
              <a:rPr lang="zh-CN" altLang="en-US" b="1" dirty="0" smtClean="0">
                <a:solidFill>
                  <a:srgbClr val="C00000"/>
                </a:solidFill>
                <a:effectLst>
                  <a:outerShdw blurRad="38100" dist="38100" dir="2700000" algn="tl">
                    <a:srgbClr val="000000">
                      <a:alpha val="43137"/>
                    </a:srgbClr>
                  </a:outerShdw>
                </a:effectLst>
                <a:latin typeface="微软雅黑" pitchFamily="34" charset="-122"/>
                <a:ea typeface="微软雅黑" pitchFamily="34" charset="-122"/>
              </a:rPr>
              <a:t>从走“近”剧情，到走“进”剧情</a:t>
            </a:r>
            <a:endParaRPr lang="zh-CN" altLang="en-US" b="1" dirty="0">
              <a:solidFill>
                <a:srgbClr val="C00000"/>
              </a:solidFill>
              <a:effectLst>
                <a:outerShdw blurRad="38100" dist="38100" dir="2700000" algn="tl">
                  <a:srgbClr val="000000">
                    <a:alpha val="43137"/>
                  </a:srgbClr>
                </a:outerShdw>
              </a:effectLst>
              <a:latin typeface="微软雅黑" pitchFamily="34" charset="-122"/>
              <a:ea typeface="微软雅黑" pitchFamily="34" charset="-122"/>
            </a:endParaRPr>
          </a:p>
        </p:txBody>
      </p:sp>
    </p:spTree>
    <p:extLst>
      <p:ext uri="{BB962C8B-B14F-4D97-AF65-F5344CB8AC3E}">
        <p14:creationId xmlns:p14="http://schemas.microsoft.com/office/powerpoint/2010/main" val="4166543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067"/>
                                        </p:tgtEl>
                                        <p:attrNameLst>
                                          <p:attrName>style.visibility</p:attrName>
                                        </p:attrNameLst>
                                      </p:cBhvr>
                                      <p:to>
                                        <p:strVal val="visible"/>
                                      </p:to>
                                    </p:set>
                                    <p:animEffect transition="in" filter="wipe(down)">
                                      <p:cBhvr>
                                        <p:cTn id="7" dur="500"/>
                                        <p:tgtEl>
                                          <p:spTgt spid="206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down)">
                                      <p:cBhvr>
                                        <p:cTn id="1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 grpId="0"/>
      <p:bldP spid="2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a:xfrm>
            <a:off x="2915816" y="567944"/>
            <a:ext cx="3816424" cy="517178"/>
          </a:xfrm>
          <a:prstGeom prst="rect">
            <a:avLst/>
          </a:prstGeom>
        </p:spPr>
        <p:txBody>
          <a:bodyPr lIns="68580" tIns="34290" rIns="68580" bIns="34290">
            <a:noAutofit/>
          </a:bodyPr>
          <a:lstStyle>
            <a:lvl1pPr marL="342900" lvl="0" indent="-342900" algn="l" defTabSz="914400">
              <a:spcBef>
                <a:spcPct val="20000"/>
              </a:spcBef>
              <a:buFont typeface="Arial" charset="0"/>
              <a:buChar char="•"/>
              <a:defRPr sz="3200" kern="1200">
                <a:solidFill>
                  <a:schemeClr val="tx1"/>
                </a:solidFill>
                <a:latin typeface="微软雅黑"/>
                <a:ea typeface="微软雅黑"/>
              </a:defRPr>
            </a:lvl1pPr>
            <a:lvl2pPr marL="742950" lvl="1" indent="-285750" algn="l" defTabSz="914400">
              <a:spcBef>
                <a:spcPct val="20000"/>
              </a:spcBef>
              <a:buFont typeface="Arial" charset="0"/>
              <a:buChar char="–"/>
              <a:defRPr sz="2800" kern="1200">
                <a:solidFill>
                  <a:schemeClr val="tx1"/>
                </a:solidFill>
                <a:latin typeface="微软雅黑"/>
                <a:ea typeface="微软雅黑"/>
              </a:defRPr>
            </a:lvl2pPr>
            <a:lvl3pPr marL="1143000" lvl="2" indent="-228600" algn="l" defTabSz="914400">
              <a:spcBef>
                <a:spcPct val="20000"/>
              </a:spcBef>
              <a:buFont typeface="Arial" charset="0"/>
              <a:buChar char="•"/>
              <a:defRPr sz="2400" kern="1200">
                <a:solidFill>
                  <a:schemeClr val="tx1"/>
                </a:solidFill>
                <a:latin typeface="微软雅黑"/>
                <a:ea typeface="微软雅黑"/>
              </a:defRPr>
            </a:lvl3pPr>
            <a:lvl4pPr marL="1600200" lvl="3" indent="-228600" algn="l" defTabSz="914400">
              <a:spcBef>
                <a:spcPct val="20000"/>
              </a:spcBef>
              <a:buFont typeface="Arial" charset="0"/>
              <a:buChar char="–"/>
              <a:defRPr sz="2000" kern="1200">
                <a:solidFill>
                  <a:schemeClr val="tx1"/>
                </a:solidFill>
                <a:latin typeface="微软雅黑"/>
                <a:ea typeface="微软雅黑"/>
              </a:defRPr>
            </a:lvl4pPr>
            <a:lvl5pPr marL="2057400" lvl="4" indent="-228600" algn="l" defTabSz="914400">
              <a:spcBef>
                <a:spcPct val="20000"/>
              </a:spcBef>
              <a:buFont typeface="Arial" charset="0"/>
              <a:buChar char="»"/>
              <a:defRPr sz="2000" kern="1200">
                <a:solidFill>
                  <a:schemeClr val="tx1"/>
                </a:solidFill>
                <a:latin typeface="微软雅黑"/>
                <a:ea typeface="微软雅黑"/>
              </a:defRPr>
            </a:lvl5pPr>
            <a:lvl6pPr marL="2514600" lvl="5" indent="-228600" algn="l" defTabSz="914400">
              <a:spcBef>
                <a:spcPct val="20000"/>
              </a:spcBef>
              <a:buFont typeface="Arial" charset="0"/>
              <a:buChar char="•"/>
              <a:defRPr sz="2000" kern="1200">
                <a:solidFill>
                  <a:schemeClr val="tx1"/>
                </a:solidFill>
                <a:latin typeface="微软雅黑"/>
                <a:ea typeface="微软雅黑"/>
              </a:defRPr>
            </a:lvl6pPr>
            <a:lvl7pPr marL="2971800" lvl="6" indent="-228600" algn="l" defTabSz="914400">
              <a:spcBef>
                <a:spcPct val="20000"/>
              </a:spcBef>
              <a:buFont typeface="Arial" charset="0"/>
              <a:buChar char="•"/>
              <a:defRPr sz="2000" kern="1200">
                <a:solidFill>
                  <a:schemeClr val="tx1"/>
                </a:solidFill>
                <a:latin typeface="微软雅黑"/>
                <a:ea typeface="微软雅黑"/>
              </a:defRPr>
            </a:lvl7pPr>
            <a:lvl8pPr marL="3429000" lvl="7" indent="-228600" algn="l" defTabSz="914400">
              <a:spcBef>
                <a:spcPct val="20000"/>
              </a:spcBef>
              <a:buFont typeface="Arial" charset="0"/>
              <a:buChar char="•"/>
              <a:defRPr sz="2000" kern="1200">
                <a:solidFill>
                  <a:schemeClr val="tx1"/>
                </a:solidFill>
                <a:latin typeface="微软雅黑"/>
                <a:ea typeface="微软雅黑"/>
              </a:defRPr>
            </a:lvl8pPr>
            <a:lvl9pPr marL="3886200" lvl="8" indent="-228600" algn="l" defTabSz="914400">
              <a:spcBef>
                <a:spcPct val="20000"/>
              </a:spcBef>
              <a:buFont typeface="Arial" charset="0"/>
              <a:buChar char="•"/>
              <a:defRPr sz="2000" kern="1200">
                <a:solidFill>
                  <a:schemeClr val="tx1"/>
                </a:solidFill>
                <a:latin typeface="微软雅黑"/>
                <a:ea typeface="微软雅黑"/>
              </a:defRPr>
            </a:lvl9pPr>
          </a:lstStyle>
          <a:p>
            <a:pPr marL="0" indent="0">
              <a:lnSpc>
                <a:spcPct val="130000"/>
              </a:lnSpc>
              <a:spcAft>
                <a:spcPts val="475"/>
              </a:spcAft>
              <a:buNone/>
            </a:pPr>
            <a:r>
              <a:rPr lang="zh-CN" altLang="en-US" sz="1800" dirty="0" smtClean="0">
                <a:solidFill>
                  <a:srgbClr val="FF0000"/>
                </a:solidFill>
                <a:latin typeface="Times New Roman" panose="02020603050405020304" pitchFamily="18" charset="0"/>
                <a:cs typeface="Times New Roman" panose="02020603050405020304" pitchFamily="18" charset="0"/>
              </a:rPr>
              <a:t>第一层脚手架</a:t>
            </a:r>
            <a:r>
              <a:rPr lang="en-US" altLang="zh-CN" sz="1800" dirty="0" smtClean="0">
                <a:solidFill>
                  <a:srgbClr val="FF0000"/>
                </a:solidFill>
                <a:latin typeface="Times New Roman" panose="02020603050405020304" pitchFamily="18" charset="0"/>
                <a:cs typeface="Times New Roman" panose="02020603050405020304" pitchFamily="18" charset="0"/>
              </a:rPr>
              <a:t>——</a:t>
            </a:r>
            <a:r>
              <a:rPr lang="zh-CN" altLang="en-US" sz="1800" dirty="0" smtClean="0">
                <a:solidFill>
                  <a:srgbClr val="FF0000"/>
                </a:solidFill>
                <a:latin typeface="Times New Roman" panose="02020603050405020304" pitchFamily="18" charset="0"/>
                <a:cs typeface="Times New Roman" panose="02020603050405020304" pitchFamily="18" charset="0"/>
              </a:rPr>
              <a:t>视频</a:t>
            </a:r>
            <a:r>
              <a:rPr lang="en-US" altLang="zh-CN" sz="1800" dirty="0" smtClean="0">
                <a:solidFill>
                  <a:srgbClr val="FF0000"/>
                </a:solidFill>
                <a:latin typeface="Times New Roman" panose="02020603050405020304" pitchFamily="18" charset="0"/>
                <a:cs typeface="Times New Roman" panose="02020603050405020304" pitchFamily="18" charset="0"/>
              </a:rPr>
              <a:t>or</a:t>
            </a:r>
            <a:r>
              <a:rPr lang="zh-CN" altLang="en-US" sz="1800" dirty="0" smtClean="0">
                <a:solidFill>
                  <a:srgbClr val="FF0000"/>
                </a:solidFill>
                <a:latin typeface="Times New Roman" panose="02020603050405020304" pitchFamily="18" charset="0"/>
                <a:cs typeface="Times New Roman" panose="02020603050405020304" pitchFamily="18" charset="0"/>
              </a:rPr>
              <a:t>音频材料</a:t>
            </a:r>
            <a:endParaRPr lang="en-US" sz="1800" dirty="0">
              <a:solidFill>
                <a:srgbClr val="FF0000"/>
              </a:solidFill>
              <a:latin typeface="Times New Roman" panose="02020603050405020304" pitchFamily="18" charset="0"/>
              <a:cs typeface="Times New Roman" panose="02020603050405020304" pitchFamily="18" charset="0"/>
            </a:endParaRPr>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8756" y="915566"/>
            <a:ext cx="2100811" cy="2713690"/>
          </a:xfrm>
          <a:prstGeom prst="rect">
            <a:avLst/>
          </a:prstGeom>
          <a:noFill/>
          <a:ln>
            <a:noFill/>
          </a:ln>
          <a:effectLst>
            <a:outerShdw blurRad="215900" dist="76200" dir="2700000" algn="ctr" rotWithShape="0">
              <a:schemeClr val="bg1">
                <a:lumMod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直接连接符 5"/>
          <p:cNvCxnSpPr/>
          <p:nvPr/>
        </p:nvCxnSpPr>
        <p:spPr>
          <a:xfrm flipH="1">
            <a:off x="2207061" y="972079"/>
            <a:ext cx="793852" cy="5034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6147" name="Picture 3" descr="C:\Users\admin\AppData\Roaming\Tencent\Users\3616912\QQ\WinTemp\RichOle\I}8DZQY5D}(XV[RHZI]`PTJ.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85631" y="1945895"/>
            <a:ext cx="2245509" cy="2932830"/>
          </a:xfrm>
          <a:prstGeom prst="rect">
            <a:avLst/>
          </a:prstGeom>
          <a:noFill/>
          <a:ln>
            <a:noFill/>
          </a:ln>
          <a:effectLst>
            <a:outerShdw blurRad="215900" dist="76200" dir="2700000" algn="ctr" rotWithShape="0">
              <a:schemeClr val="bg1">
                <a:lumMod val="50000"/>
              </a:schemeClr>
            </a:outerShdw>
          </a:effectLst>
          <a:extLst>
            <a:ext uri="{909E8E84-426E-40DD-AFC4-6F175D3DCCD1}">
              <a14:hiddenFill xmlns:a14="http://schemas.microsoft.com/office/drawing/2010/main">
                <a:solidFill>
                  <a:srgbClr val="FFFFFF"/>
                </a:solidFill>
              </a14:hiddenFill>
            </a:ext>
          </a:extLst>
        </p:spPr>
      </p:pic>
      <p:sp>
        <p:nvSpPr>
          <p:cNvPr id="8" name="矩形 7"/>
          <p:cNvSpPr/>
          <p:nvPr/>
        </p:nvSpPr>
        <p:spPr>
          <a:xfrm>
            <a:off x="3289275" y="1039118"/>
            <a:ext cx="4572000" cy="369332"/>
          </a:xfrm>
          <a:prstGeom prst="rect">
            <a:avLst/>
          </a:prstGeom>
        </p:spPr>
        <p:txBody>
          <a:bodyPr>
            <a:spAutoFit/>
          </a:bodyPr>
          <a:lstStyle/>
          <a:p>
            <a:pPr algn="ctr"/>
            <a:r>
              <a:rPr lang="zh-CN" altLang="en-US" dirty="0" smtClean="0">
                <a:solidFill>
                  <a:srgbClr val="FF0000"/>
                </a:solidFill>
                <a:latin typeface="Times New Roman" panose="02020603050405020304" pitchFamily="18" charset="0"/>
                <a:ea typeface="微软雅黑"/>
                <a:cs typeface="Times New Roman" panose="02020603050405020304" pitchFamily="18" charset="0"/>
              </a:rPr>
              <a:t>第一层脚手架</a:t>
            </a:r>
            <a:r>
              <a:rPr lang="en-US" altLang="zh-CN" dirty="0" smtClean="0">
                <a:solidFill>
                  <a:srgbClr val="FF0000"/>
                </a:solidFill>
                <a:latin typeface="Times New Roman" panose="02020603050405020304" pitchFamily="18" charset="0"/>
                <a:ea typeface="微软雅黑"/>
                <a:cs typeface="Times New Roman" panose="02020603050405020304" pitchFamily="18" charset="0"/>
              </a:rPr>
              <a:t>——</a:t>
            </a:r>
            <a:r>
              <a:rPr lang="zh-CN" altLang="en-US" dirty="0">
                <a:solidFill>
                  <a:srgbClr val="FF0000"/>
                </a:solidFill>
                <a:latin typeface="Times New Roman" panose="02020603050405020304" pitchFamily="18" charset="0"/>
                <a:ea typeface="微软雅黑"/>
                <a:cs typeface="Times New Roman" panose="02020603050405020304" pitchFamily="18" charset="0"/>
              </a:rPr>
              <a:t>与</a:t>
            </a:r>
            <a:r>
              <a:rPr lang="zh-CN" altLang="en-US" dirty="0" smtClean="0">
                <a:solidFill>
                  <a:srgbClr val="FF0000"/>
                </a:solidFill>
                <a:latin typeface="Times New Roman" panose="02020603050405020304" pitchFamily="18" charset="0"/>
                <a:ea typeface="微软雅黑"/>
                <a:cs typeface="Times New Roman" panose="02020603050405020304" pitchFamily="18" charset="0"/>
              </a:rPr>
              <a:t>材料相关的技能练习</a:t>
            </a:r>
            <a:endParaRPr lang="zh-CN" altLang="en-US" dirty="0">
              <a:solidFill>
                <a:srgbClr val="FF0000"/>
              </a:solidFill>
              <a:latin typeface="Times New Roman" panose="02020603050405020304" pitchFamily="18" charset="0"/>
              <a:ea typeface="微软雅黑"/>
              <a:cs typeface="Times New Roman" panose="02020603050405020304" pitchFamily="18" charset="0"/>
            </a:endParaRPr>
          </a:p>
        </p:txBody>
      </p:sp>
      <p:cxnSp>
        <p:nvCxnSpPr>
          <p:cNvPr id="12" name="直接连接符 11"/>
          <p:cNvCxnSpPr/>
          <p:nvPr/>
        </p:nvCxnSpPr>
        <p:spPr>
          <a:xfrm flipH="1">
            <a:off x="2915816" y="1372762"/>
            <a:ext cx="792088" cy="5731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4" descr="C:\Users\admin\AppData\Roaming\Tencent\Users\3616912\QQ\WinTemp\RichOle\O6S@I{KB87MDC]_PL9W`F)R.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28184" y="1780928"/>
            <a:ext cx="2448272" cy="3292505"/>
          </a:xfrm>
          <a:prstGeom prst="rect">
            <a:avLst/>
          </a:prstGeom>
          <a:noFill/>
          <a:ln>
            <a:noFill/>
          </a:ln>
          <a:effectLst>
            <a:outerShdw blurRad="215900" dist="76200" dir="2700000" algn="ctr" rotWithShape="0">
              <a:schemeClr val="bg1">
                <a:lumMod val="50000"/>
              </a:schemeClr>
            </a:outerShdw>
          </a:effectLst>
          <a:extLst>
            <a:ext uri="{909E8E84-426E-40DD-AFC4-6F175D3DCCD1}">
              <a14:hiddenFill xmlns:a14="http://schemas.microsoft.com/office/drawing/2010/main">
                <a:solidFill>
                  <a:srgbClr val="FFFFFF"/>
                </a:solidFill>
              </a14:hiddenFill>
            </a:ext>
          </a:extLst>
        </p:spPr>
      </p:pic>
      <p:sp>
        <p:nvSpPr>
          <p:cNvPr id="14" name="圆角矩形 13"/>
          <p:cNvSpPr/>
          <p:nvPr/>
        </p:nvSpPr>
        <p:spPr>
          <a:xfrm>
            <a:off x="7401767" y="2954908"/>
            <a:ext cx="1242625" cy="416448"/>
          </a:xfrm>
          <a:prstGeom prst="round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6201409" y="1300749"/>
            <a:ext cx="2915816" cy="646331"/>
          </a:xfrm>
          <a:prstGeom prst="rect">
            <a:avLst/>
          </a:prstGeom>
        </p:spPr>
        <p:txBody>
          <a:bodyPr wrap="square">
            <a:spAutoFit/>
          </a:bodyPr>
          <a:lstStyle/>
          <a:p>
            <a:r>
              <a:rPr lang="en-US" altLang="zh-CN" b="1" dirty="0">
                <a:effectLst>
                  <a:outerShdw blurRad="38100" dist="38100" dir="2700000" algn="tl">
                    <a:srgbClr val="000000">
                      <a:alpha val="43137"/>
                    </a:srgbClr>
                  </a:outerShdw>
                </a:effectLst>
              </a:rPr>
              <a:t>Communication skill</a:t>
            </a:r>
            <a:r>
              <a:rPr lang="zh-CN" altLang="en-US" b="1" dirty="0">
                <a:effectLst>
                  <a:outerShdw blurRad="38100" dist="38100" dir="2700000" algn="tl">
                    <a:srgbClr val="000000">
                      <a:alpha val="43137"/>
                    </a:srgbClr>
                  </a:outerShdw>
                </a:effectLst>
              </a:rPr>
              <a:t>：</a:t>
            </a:r>
            <a:r>
              <a:rPr lang="en-US" altLang="zh-CN" dirty="0"/>
              <a:t>Making small talk</a:t>
            </a:r>
            <a:r>
              <a:rPr lang="zh-CN" altLang="en-US" dirty="0" smtClean="0"/>
              <a:t>；</a:t>
            </a:r>
            <a:endParaRPr lang="zh-CN" altLang="en-US" dirty="0"/>
          </a:p>
        </p:txBody>
      </p:sp>
      <p:sp>
        <p:nvSpPr>
          <p:cNvPr id="10" name="矩形 9"/>
          <p:cNvSpPr/>
          <p:nvPr/>
        </p:nvSpPr>
        <p:spPr>
          <a:xfrm>
            <a:off x="4041169" y="2909691"/>
            <a:ext cx="2160240" cy="923330"/>
          </a:xfrm>
          <a:prstGeom prst="rect">
            <a:avLst/>
          </a:prstGeom>
        </p:spPr>
        <p:txBody>
          <a:bodyPr wrap="square">
            <a:spAutoFit/>
          </a:bodyPr>
          <a:lstStyle/>
          <a:p>
            <a:r>
              <a:rPr lang="zh-CN" altLang="en-US" dirty="0" smtClean="0">
                <a:solidFill>
                  <a:srgbClr val="C00000"/>
                </a:solidFill>
                <a:effectLst>
                  <a:outerShdw blurRad="38100" dist="38100" dir="2700000" algn="tl">
                    <a:srgbClr val="000000">
                      <a:alpha val="43137"/>
                    </a:srgbClr>
                  </a:outerShdw>
                </a:effectLst>
                <a:latin typeface="微软雅黑" pitchFamily="34" charset="-122"/>
                <a:ea typeface="微软雅黑" pitchFamily="34" charset="-122"/>
              </a:rPr>
              <a:t>接收输入材料，并通过相关练习及时记忆、理解。</a:t>
            </a:r>
            <a:endParaRPr lang="en-US" altLang="zh-CN" dirty="0">
              <a:solidFill>
                <a:srgbClr val="C00000"/>
              </a:soli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11" name="右箭头 10"/>
          <p:cNvSpPr/>
          <p:nvPr/>
        </p:nvSpPr>
        <p:spPr>
          <a:xfrm>
            <a:off x="4382154" y="2343574"/>
            <a:ext cx="1053942" cy="365708"/>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247383" y="602747"/>
            <a:ext cx="2132315" cy="369332"/>
          </a:xfrm>
          <a:prstGeom prst="rect">
            <a:avLst/>
          </a:prstGeom>
        </p:spPr>
        <p:txBody>
          <a:bodyPr wrap="none">
            <a:spAutoFit/>
          </a:bodyPr>
          <a:lstStyle/>
          <a:p>
            <a:r>
              <a:rPr lang="zh-CN" altLang="en-US" b="1" dirty="0">
                <a:effectLst>
                  <a:outerShdw blurRad="38100" dist="38100" dir="2700000" algn="tl">
                    <a:srgbClr val="000000">
                      <a:alpha val="43137"/>
                    </a:srgbClr>
                  </a:outerShdw>
                </a:effectLst>
              </a:rPr>
              <a:t>例：</a:t>
            </a:r>
            <a:r>
              <a:rPr lang="en-US" altLang="zh-CN" b="1" dirty="0">
                <a:effectLst>
                  <a:outerShdw blurRad="38100" dist="38100" dir="2700000" algn="tl">
                    <a:srgbClr val="000000">
                      <a:alpha val="43137"/>
                    </a:srgbClr>
                  </a:outerShdw>
                </a:effectLst>
              </a:rPr>
              <a:t>B1U1  Episode1</a:t>
            </a:r>
            <a:endParaRPr lang="zh-CN" altLang="en-US" dirty="0"/>
          </a:p>
        </p:txBody>
      </p:sp>
      <p:sp>
        <p:nvSpPr>
          <p:cNvPr id="16" name="文本框 5">
            <a:extLst>
              <a:ext uri="{FF2B5EF4-FFF2-40B4-BE49-F238E27FC236}">
                <a16:creationId xmlns:a16="http://schemas.microsoft.com/office/drawing/2014/main" id="{F7BF035D-6871-4F1E-91F9-9A23D4192E39}"/>
              </a:ext>
            </a:extLst>
          </p:cNvPr>
          <p:cNvSpPr txBox="1"/>
          <p:nvPr/>
        </p:nvSpPr>
        <p:spPr>
          <a:xfrm>
            <a:off x="89295" y="106279"/>
            <a:ext cx="5412320" cy="461665"/>
          </a:xfrm>
          <a:prstGeom prst="rect">
            <a:avLst/>
          </a:prstGeom>
          <a:noFill/>
        </p:spPr>
        <p:txBody>
          <a:bodyPr wrap="square" rtlCol="0">
            <a:spAutoFit/>
          </a:bodyPr>
          <a:lstStyle/>
          <a:p>
            <a:r>
              <a:rPr lang="en-US" altLang="zh-CN" sz="2400" b="1" dirty="0">
                <a:solidFill>
                  <a:srgbClr val="164E25"/>
                </a:solidFill>
                <a:effectLst>
                  <a:outerShdw blurRad="38100" dist="38100" dir="2700000" algn="tl">
                    <a:srgbClr val="000000">
                      <a:alpha val="43137"/>
                    </a:srgbClr>
                  </a:outerShdw>
                </a:effectLst>
                <a:latin typeface="微软雅黑" pitchFamily="34" charset="-122"/>
                <a:ea typeface="微软雅黑" pitchFamily="34" charset="-122"/>
                <a:cs typeface="Times New Roman" panose="02020603050405020304" pitchFamily="18" charset="0"/>
              </a:rPr>
              <a:t>2. </a:t>
            </a:r>
            <a:r>
              <a:rPr lang="zh-CN" altLang="en-US" sz="2400" b="1" dirty="0">
                <a:solidFill>
                  <a:srgbClr val="164E25"/>
                </a:solidFill>
                <a:effectLst>
                  <a:outerShdw blurRad="38100" dist="38100" dir="2700000" algn="tl">
                    <a:srgbClr val="000000">
                      <a:alpha val="43137"/>
                    </a:srgbClr>
                  </a:outerShdw>
                </a:effectLst>
                <a:latin typeface="微软雅黑" pitchFamily="34" charset="-122"/>
                <a:ea typeface="微软雅黑" pitchFamily="34" charset="-122"/>
                <a:cs typeface="Times New Roman" panose="02020603050405020304" pitchFamily="18" charset="0"/>
              </a:rPr>
              <a:t>脚手架搭建：能力提升的有效支撑</a:t>
            </a:r>
            <a:endParaRPr lang="zh-CN" altLang="zh-CN" sz="2400" b="1" dirty="0">
              <a:solidFill>
                <a:srgbClr val="164E25"/>
              </a:solidFill>
              <a:effectLst>
                <a:outerShdw blurRad="38100" dist="38100" dir="2700000" algn="tl">
                  <a:srgbClr val="000000">
                    <a:alpha val="43137"/>
                  </a:srgbClr>
                </a:outerShdw>
              </a:effectLst>
              <a:latin typeface="微软雅黑" pitchFamily="34" charset="-122"/>
              <a:ea typeface="微软雅黑" pitchFamily="34" charset="-122"/>
              <a:cs typeface="Times New Roman" panose="02020603050405020304" pitchFamily="18" charset="0"/>
            </a:endParaRPr>
          </a:p>
        </p:txBody>
      </p:sp>
    </p:spTree>
    <p:extLst>
      <p:ext uri="{BB962C8B-B14F-4D97-AF65-F5344CB8AC3E}">
        <p14:creationId xmlns:p14="http://schemas.microsoft.com/office/powerpoint/2010/main" val="1523059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down)">
                                      <p:cBhvr>
                                        <p:cTn id="13" dur="500"/>
                                        <p:tgtEl>
                                          <p:spTgt spid="12"/>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down)">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down)">
                                      <p:cBhvr>
                                        <p:cTn id="21" dur="500"/>
                                        <p:tgtEl>
                                          <p:spTgt spid="11"/>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down)">
                                      <p:cBhvr>
                                        <p:cTn id="24" dur="500"/>
                                        <p:tgtEl>
                                          <p:spTgt spid="10"/>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00"/>
                                        <p:tgtEl>
                                          <p:spTgt spid="9"/>
                                        </p:tgtEl>
                                      </p:cBhvr>
                                    </p:animEffect>
                                  </p:childTnLst>
                                </p:cTn>
                              </p:par>
                              <p:par>
                                <p:cTn id="28" presetID="22" presetClass="entr" presetSubtype="4" fill="hold"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wipe(down)">
                                      <p:cBhvr>
                                        <p:cTn id="30" dur="500"/>
                                        <p:tgtEl>
                                          <p:spTgt spid="13"/>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4" grpId="0" animBg="1"/>
      <p:bldP spid="9" grpId="0"/>
      <p:bldP spid="10" grpId="0"/>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AppData\Roaming\Tencent\Users\3616912\QQ\WinTemp\RichOle\7C3X~7%M~ZDWYK0JJ9$]@F9.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59832" y="1951100"/>
            <a:ext cx="1440160" cy="1844786"/>
          </a:xfrm>
          <a:prstGeom prst="rect">
            <a:avLst/>
          </a:prstGeom>
          <a:noFill/>
          <a:ln>
            <a:noFill/>
          </a:ln>
          <a:effectLst>
            <a:outerShdw blurRad="215900" dist="76200" dir="2700000" algn="ctr" rotWithShape="0">
              <a:schemeClr val="bg1">
                <a:lumMod val="50000"/>
              </a:schemeClr>
            </a:outerShdw>
          </a:effectLst>
          <a:extLst>
            <a:ext uri="{909E8E84-426E-40DD-AFC4-6F175D3DCCD1}">
              <a14:hiddenFill xmlns:a14="http://schemas.microsoft.com/office/drawing/2010/main">
                <a:solidFill>
                  <a:srgbClr val="FFFFFF"/>
                </a:solidFill>
              </a14:hiddenFill>
            </a:ext>
          </a:extLst>
        </p:spPr>
      </p:pic>
      <p:sp>
        <p:nvSpPr>
          <p:cNvPr id="2" name="标题 1"/>
          <p:cNvSpPr>
            <a:spLocks noGrp="1"/>
          </p:cNvSpPr>
          <p:nvPr>
            <p:ph type="title"/>
          </p:nvPr>
        </p:nvSpPr>
        <p:spPr>
          <a:xfrm>
            <a:off x="35309" y="1275606"/>
            <a:ext cx="8229600" cy="857250"/>
          </a:xfrm>
        </p:spPr>
        <p:txBody>
          <a:bodyPr>
            <a:normAutofit fontScale="90000"/>
          </a:bodyPr>
          <a:lstStyle/>
          <a:p>
            <a:pPr algn="l">
              <a:lnSpc>
                <a:spcPct val="120000"/>
              </a:lnSpc>
            </a:pPr>
            <a:r>
              <a:rPr lang="en-US" altLang="zh-CN" sz="2200" b="1" dirty="0" smtClean="0">
                <a:effectLst>
                  <a:outerShdw blurRad="38100" dist="38100" dir="2700000" algn="tl">
                    <a:srgbClr val="000000">
                      <a:alpha val="43137"/>
                    </a:srgbClr>
                  </a:outerShdw>
                </a:effectLst>
              </a:rPr>
              <a:t/>
            </a:r>
            <a:br>
              <a:rPr lang="en-US" altLang="zh-CN" sz="2200" b="1" dirty="0" smtClean="0">
                <a:effectLst>
                  <a:outerShdw blurRad="38100" dist="38100" dir="2700000" algn="tl">
                    <a:srgbClr val="000000">
                      <a:alpha val="43137"/>
                    </a:srgbClr>
                  </a:outerShdw>
                </a:effectLst>
              </a:rPr>
            </a:br>
            <a:r>
              <a:rPr lang="en-US" altLang="zh-CN" sz="2200" b="1" dirty="0" smtClean="0">
                <a:effectLst>
                  <a:outerShdw blurRad="38100" dist="38100" dir="2700000" algn="tl">
                    <a:srgbClr val="000000">
                      <a:alpha val="43137"/>
                    </a:srgbClr>
                  </a:outerShdw>
                </a:effectLst>
              </a:rPr>
              <a:t>Communication skill</a:t>
            </a:r>
            <a:r>
              <a:rPr lang="zh-CN" altLang="en-US" sz="2200" b="1" dirty="0" smtClean="0">
                <a:effectLst>
                  <a:outerShdw blurRad="38100" dist="38100" dir="2700000" algn="tl">
                    <a:srgbClr val="000000">
                      <a:alpha val="43137"/>
                    </a:srgbClr>
                  </a:outerShdw>
                </a:effectLst>
              </a:rPr>
              <a:t>：</a:t>
            </a:r>
            <a:r>
              <a:rPr lang="en-US" altLang="zh-CN" sz="2200" dirty="0" smtClean="0"/>
              <a:t>Making small talk</a:t>
            </a:r>
            <a:r>
              <a:rPr lang="zh-CN" altLang="en-US" sz="2200" dirty="0" smtClean="0"/>
              <a:t>；</a:t>
            </a:r>
            <a:r>
              <a:rPr lang="en-US" altLang="zh-CN" sz="2200" dirty="0" smtClean="0"/>
              <a:t/>
            </a:r>
            <a:br>
              <a:rPr lang="en-US" altLang="zh-CN" sz="2200" dirty="0" smtClean="0"/>
            </a:br>
            <a:r>
              <a:rPr lang="en-US" altLang="zh-CN" sz="2200" b="1" dirty="0" smtClean="0">
                <a:effectLst>
                  <a:outerShdw blurRad="38100" dist="38100" dir="2700000" algn="tl">
                    <a:srgbClr val="000000">
                      <a:alpha val="43137"/>
                    </a:srgbClr>
                  </a:outerShdw>
                </a:effectLst>
              </a:rPr>
              <a:t>Critical thinking skill</a:t>
            </a:r>
            <a:r>
              <a:rPr lang="zh-CN" altLang="en-US" sz="2200" b="1" dirty="0" smtClean="0">
                <a:effectLst>
                  <a:outerShdw blurRad="38100" dist="38100" dir="2700000" algn="tl">
                    <a:srgbClr val="000000">
                      <a:alpha val="43137"/>
                    </a:srgbClr>
                  </a:outerShdw>
                </a:effectLst>
              </a:rPr>
              <a:t>： </a:t>
            </a:r>
            <a:r>
              <a:rPr lang="en-US" altLang="zh-CN" sz="2200" dirty="0" smtClean="0"/>
              <a:t>Evaluating relevance of </a:t>
            </a:r>
            <a:r>
              <a:rPr lang="en-US" altLang="zh-CN" sz="2200" dirty="0"/>
              <a:t>information</a:t>
            </a:r>
            <a:r>
              <a:rPr lang="zh-CN" altLang="en-US" sz="2200" b="1" dirty="0" smtClean="0">
                <a:effectLst>
                  <a:outerShdw blurRad="38100" dist="38100" dir="2700000" algn="tl">
                    <a:srgbClr val="000000">
                      <a:alpha val="43137"/>
                    </a:srgbClr>
                  </a:outerShdw>
                </a:effectLst>
              </a:rPr>
              <a:t>；</a:t>
            </a:r>
            <a:r>
              <a:rPr lang="en-US" altLang="zh-CN" sz="2200" b="1" dirty="0" smtClean="0">
                <a:effectLst>
                  <a:outerShdw blurRad="38100" dist="38100" dir="2700000" algn="tl">
                    <a:srgbClr val="000000">
                      <a:alpha val="43137"/>
                    </a:srgbClr>
                  </a:outerShdw>
                </a:effectLst>
              </a:rPr>
              <a:t/>
            </a:r>
            <a:br>
              <a:rPr lang="en-US" altLang="zh-CN" sz="2200" b="1" dirty="0" smtClean="0">
                <a:effectLst>
                  <a:outerShdw blurRad="38100" dist="38100" dir="2700000" algn="tl">
                    <a:srgbClr val="000000">
                      <a:alpha val="43137"/>
                    </a:srgbClr>
                  </a:outerShdw>
                </a:effectLst>
              </a:rPr>
            </a:br>
            <a:r>
              <a:rPr lang="en-US" altLang="zh-CN" sz="2200" b="1" dirty="0" smtClean="0">
                <a:effectLst>
                  <a:outerShdw blurRad="38100" dist="38100" dir="2700000" algn="tl">
                    <a:srgbClr val="000000">
                      <a:alpha val="43137"/>
                    </a:srgbClr>
                  </a:outerShdw>
                </a:effectLst>
              </a:rPr>
              <a:t>Intercultural skill</a:t>
            </a:r>
            <a:r>
              <a:rPr lang="zh-CN" altLang="en-US" sz="2200" b="1" dirty="0" smtClean="0">
                <a:effectLst>
                  <a:outerShdw blurRad="38100" dist="38100" dir="2700000" algn="tl">
                    <a:srgbClr val="000000">
                      <a:alpha val="43137"/>
                    </a:srgbClr>
                  </a:outerShdw>
                </a:effectLst>
              </a:rPr>
              <a:t>：</a:t>
            </a:r>
            <a:r>
              <a:rPr lang="en-US" altLang="zh-CN" sz="2200" dirty="0" smtClean="0"/>
              <a:t>Exploring </a:t>
            </a:r>
            <a:r>
              <a:rPr lang="en-US" altLang="zh-CN" sz="2200" dirty="0"/>
              <a:t>other cultures at university</a:t>
            </a:r>
            <a:r>
              <a:rPr lang="zh-CN" altLang="en-US" sz="2000" b="1" dirty="0">
                <a:effectLst>
                  <a:outerShdw blurRad="38100" dist="38100" dir="2700000" algn="tl">
                    <a:srgbClr val="000000">
                      <a:alpha val="43137"/>
                    </a:srgbClr>
                  </a:outerShdw>
                </a:effectLst>
              </a:rPr>
              <a:t>；</a:t>
            </a:r>
            <a:r>
              <a:rPr lang="en-US" altLang="zh-CN" sz="2000" b="1" dirty="0">
                <a:solidFill>
                  <a:srgbClr val="663300"/>
                </a:solidFill>
                <a:effectLst>
                  <a:outerShdw blurRad="38100" dist="38100" dir="2700000" algn="tl">
                    <a:srgbClr val="000000">
                      <a:alpha val="43137"/>
                    </a:srgbClr>
                  </a:outerShdw>
                </a:effectLst>
              </a:rPr>
              <a:t/>
            </a:r>
            <a:br>
              <a:rPr lang="en-US" altLang="zh-CN" sz="2000" b="1" dirty="0">
                <a:solidFill>
                  <a:srgbClr val="663300"/>
                </a:solidFill>
                <a:effectLst>
                  <a:outerShdw blurRad="38100" dist="38100" dir="2700000" algn="tl">
                    <a:srgbClr val="000000">
                      <a:alpha val="43137"/>
                    </a:srgbClr>
                  </a:outerShdw>
                </a:effectLst>
              </a:rPr>
            </a:br>
            <a:r>
              <a:rPr lang="en-US" altLang="zh-CN" sz="2000" b="1" dirty="0">
                <a:solidFill>
                  <a:srgbClr val="663300"/>
                </a:solidFill>
                <a:effectLst>
                  <a:outerShdw blurRad="38100" dist="38100" dir="2700000" algn="tl">
                    <a:srgbClr val="000000">
                      <a:alpha val="43137"/>
                    </a:srgbClr>
                  </a:outerShdw>
                </a:effectLst>
              </a:rPr>
              <a:t/>
            </a:r>
            <a:br>
              <a:rPr lang="en-US" altLang="zh-CN" sz="2000" b="1" dirty="0">
                <a:solidFill>
                  <a:srgbClr val="663300"/>
                </a:solidFill>
                <a:effectLst>
                  <a:outerShdw blurRad="38100" dist="38100" dir="2700000" algn="tl">
                    <a:srgbClr val="000000">
                      <a:alpha val="43137"/>
                    </a:srgbClr>
                  </a:outerShdw>
                </a:effectLst>
              </a:rPr>
            </a:br>
            <a:r>
              <a:rPr lang="en-US" altLang="zh-CN" sz="2000" b="1" dirty="0" smtClean="0">
                <a:effectLst>
                  <a:outerShdw blurRad="38100" dist="38100" dir="2700000" algn="tl">
                    <a:srgbClr val="000000">
                      <a:alpha val="43137"/>
                    </a:srgbClr>
                  </a:outerShdw>
                </a:effectLst>
              </a:rPr>
              <a:t/>
            </a:r>
            <a:br>
              <a:rPr lang="en-US" altLang="zh-CN" sz="2000" b="1" dirty="0" smtClean="0">
                <a:effectLst>
                  <a:outerShdw blurRad="38100" dist="38100" dir="2700000" algn="tl">
                    <a:srgbClr val="000000">
                      <a:alpha val="43137"/>
                    </a:srgbClr>
                  </a:outerShdw>
                </a:effectLst>
              </a:rPr>
            </a:br>
            <a:endParaRPr lang="zh-CN" altLang="en-US" sz="2000" dirty="0"/>
          </a:p>
        </p:txBody>
      </p:sp>
      <p:sp>
        <p:nvSpPr>
          <p:cNvPr id="3" name="内容占位符 2"/>
          <p:cNvSpPr>
            <a:spLocks noGrp="1"/>
          </p:cNvSpPr>
          <p:nvPr>
            <p:ph idx="1"/>
          </p:nvPr>
        </p:nvSpPr>
        <p:spPr>
          <a:xfrm>
            <a:off x="5517751" y="1898791"/>
            <a:ext cx="3399399" cy="1021823"/>
          </a:xfrm>
        </p:spPr>
        <p:txBody>
          <a:bodyPr>
            <a:noAutofit/>
          </a:bodyPr>
          <a:lstStyle/>
          <a:p>
            <a:pPr marL="0" indent="0">
              <a:lnSpc>
                <a:spcPct val="150000"/>
              </a:lnSpc>
              <a:buNone/>
            </a:pPr>
            <a:r>
              <a:rPr lang="zh-CN" altLang="en-US" sz="1800" dirty="0">
                <a:solidFill>
                  <a:srgbClr val="C00000"/>
                </a:solidFill>
                <a:effectLst>
                  <a:outerShdw blurRad="38100" dist="38100" dir="2700000" algn="tl">
                    <a:srgbClr val="000000">
                      <a:alpha val="43137"/>
                    </a:srgbClr>
                  </a:outerShdw>
                </a:effectLst>
                <a:latin typeface="微软雅黑" pitchFamily="34" charset="-122"/>
                <a:ea typeface="微软雅黑" pitchFamily="34" charset="-122"/>
              </a:rPr>
              <a:t>让</a:t>
            </a:r>
            <a:r>
              <a:rPr lang="en-US" altLang="zh-CN" sz="1800" dirty="0">
                <a:solidFill>
                  <a:srgbClr val="C00000"/>
                </a:solidFill>
                <a:effectLst>
                  <a:outerShdw blurRad="38100" dist="38100" dir="2700000" algn="tl">
                    <a:srgbClr val="000000">
                      <a:alpha val="43137"/>
                    </a:srgbClr>
                  </a:outerShdw>
                </a:effectLst>
                <a:latin typeface="微软雅黑" pitchFamily="34" charset="-122"/>
                <a:ea typeface="微软雅黑" pitchFamily="34" charset="-122"/>
              </a:rPr>
              <a:t>TSLT</a:t>
            </a:r>
            <a:r>
              <a:rPr lang="zh-CN" altLang="en-US" sz="1800" dirty="0">
                <a:solidFill>
                  <a:srgbClr val="C00000"/>
                </a:solidFill>
                <a:effectLst>
                  <a:outerShdw blurRad="38100" dist="38100" dir="2700000" algn="tl">
                    <a:srgbClr val="000000">
                      <a:alpha val="43137"/>
                    </a:srgbClr>
                  </a:outerShdw>
                </a:effectLst>
                <a:latin typeface="微软雅黑" pitchFamily="34" charset="-122"/>
                <a:ea typeface="微软雅黑" pitchFamily="34" charset="-122"/>
              </a:rPr>
              <a:t>系列任务成为</a:t>
            </a:r>
            <a:r>
              <a:rPr lang="en-US" altLang="zh-CN" sz="1800" dirty="0">
                <a:solidFill>
                  <a:srgbClr val="C00000"/>
                </a:solidFill>
                <a:effectLst>
                  <a:outerShdw blurRad="38100" dist="38100" dir="2700000" algn="tl">
                    <a:srgbClr val="000000">
                      <a:alpha val="43137"/>
                    </a:srgbClr>
                  </a:outerShdw>
                </a:effectLst>
                <a:latin typeface="微软雅黑" pitchFamily="34" charset="-122"/>
                <a:ea typeface="微软雅黑" pitchFamily="34" charset="-122"/>
              </a:rPr>
              <a:t>OTY1</a:t>
            </a:r>
            <a:r>
              <a:rPr lang="zh-CN" altLang="en-US" sz="1800" dirty="0">
                <a:solidFill>
                  <a:srgbClr val="C00000"/>
                </a:solidFill>
                <a:effectLst>
                  <a:outerShdw blurRad="38100" dist="38100" dir="2700000" algn="tl">
                    <a:srgbClr val="000000">
                      <a:alpha val="43137"/>
                    </a:srgbClr>
                  </a:outerShdw>
                </a:effectLst>
                <a:latin typeface="微软雅黑" pitchFamily="34" charset="-122"/>
                <a:ea typeface="微软雅黑" pitchFamily="34" charset="-122"/>
              </a:rPr>
              <a:t>、</a:t>
            </a:r>
            <a:r>
              <a:rPr lang="en-US" altLang="zh-CN" sz="1800" dirty="0">
                <a:solidFill>
                  <a:srgbClr val="C00000"/>
                </a:solidFill>
                <a:effectLst>
                  <a:outerShdw blurRad="38100" dist="38100" dir="2700000" algn="tl">
                    <a:srgbClr val="000000">
                      <a:alpha val="43137"/>
                    </a:srgbClr>
                  </a:outerShdw>
                </a:effectLst>
                <a:latin typeface="微软雅黑" pitchFamily="34" charset="-122"/>
                <a:ea typeface="微软雅黑" pitchFamily="34" charset="-122"/>
              </a:rPr>
              <a:t>2 </a:t>
            </a:r>
            <a:r>
              <a:rPr lang="zh-CN" altLang="en-US" sz="1800" dirty="0" smtClean="0">
                <a:solidFill>
                  <a:srgbClr val="C00000"/>
                </a:solidFill>
                <a:effectLst>
                  <a:outerShdw blurRad="38100" dist="38100" dir="2700000" algn="tl">
                    <a:srgbClr val="000000">
                      <a:alpha val="43137"/>
                    </a:srgbClr>
                  </a:outerShdw>
                </a:effectLst>
                <a:latin typeface="微软雅黑" pitchFamily="34" charset="-122"/>
                <a:ea typeface="微软雅黑" pitchFamily="34" charset="-122"/>
              </a:rPr>
              <a:t>（</a:t>
            </a:r>
            <a:r>
              <a:rPr lang="en-US" altLang="zh-CN" sz="1800" dirty="0" smtClean="0">
                <a:solidFill>
                  <a:srgbClr val="C00000"/>
                </a:solidFill>
                <a:effectLst>
                  <a:outerShdw blurRad="38100" dist="38100" dir="2700000" algn="tl">
                    <a:srgbClr val="000000">
                      <a:alpha val="43137"/>
                    </a:srgbClr>
                  </a:outerShdw>
                </a:effectLst>
                <a:latin typeface="微软雅黑" pitchFamily="34" charset="-122"/>
                <a:ea typeface="微软雅黑" pitchFamily="34" charset="-122"/>
              </a:rPr>
              <a:t>TBLT</a:t>
            </a:r>
            <a:r>
              <a:rPr lang="zh-CN" altLang="en-US" sz="1800" dirty="0" smtClean="0">
                <a:solidFill>
                  <a:srgbClr val="C00000"/>
                </a:solidFill>
                <a:effectLst>
                  <a:outerShdw blurRad="38100" dist="38100" dir="2700000" algn="tl">
                    <a:srgbClr val="000000">
                      <a:alpha val="43137"/>
                    </a:srgbClr>
                  </a:outerShdw>
                </a:effectLst>
                <a:latin typeface="微软雅黑" pitchFamily="34" charset="-122"/>
                <a:ea typeface="微软雅黑" pitchFamily="34" charset="-122"/>
              </a:rPr>
              <a:t>）和</a:t>
            </a:r>
            <a:r>
              <a:rPr lang="en-US" altLang="zh-CN" sz="1800" dirty="0">
                <a:solidFill>
                  <a:srgbClr val="C00000"/>
                </a:solidFill>
                <a:effectLst>
                  <a:outerShdw blurRad="38100" dist="38100" dir="2700000" algn="tl">
                    <a:srgbClr val="000000">
                      <a:alpha val="43137"/>
                    </a:srgbClr>
                  </a:outerShdw>
                </a:effectLst>
                <a:latin typeface="微软雅黑" pitchFamily="34" charset="-122"/>
                <a:ea typeface="微软雅黑" pitchFamily="34" charset="-122"/>
              </a:rPr>
              <a:t>Project</a:t>
            </a:r>
            <a:r>
              <a:rPr lang="zh-CN" altLang="en-US" sz="1800" dirty="0">
                <a:solidFill>
                  <a:srgbClr val="C00000"/>
                </a:solidFill>
                <a:effectLst>
                  <a:outerShdw blurRad="38100" dist="38100" dir="2700000" algn="tl">
                    <a:srgbClr val="000000">
                      <a:alpha val="43137"/>
                    </a:srgbClr>
                  </a:outerShdw>
                </a:effectLst>
                <a:latin typeface="微软雅黑" pitchFamily="34" charset="-122"/>
                <a:ea typeface="微软雅黑" pitchFamily="34" charset="-122"/>
              </a:rPr>
              <a:t>的脚手架</a:t>
            </a:r>
            <a:endParaRPr lang="en-US" altLang="zh-CN" sz="1800" dirty="0">
              <a:solidFill>
                <a:srgbClr val="C00000"/>
              </a:solidFill>
              <a:effectLst>
                <a:outerShdw blurRad="38100" dist="38100" dir="2700000" algn="tl">
                  <a:srgbClr val="000000">
                    <a:alpha val="43137"/>
                  </a:srgbClr>
                </a:outerShdw>
              </a:effectLst>
              <a:latin typeface="微软雅黑" pitchFamily="34" charset="-122"/>
              <a:ea typeface="微软雅黑" pitchFamily="34" charset="-122"/>
            </a:endParaRPr>
          </a:p>
        </p:txBody>
      </p:sp>
      <p:pic>
        <p:nvPicPr>
          <p:cNvPr id="1025" name="Picture 1" descr="C:\Users\admin\AppData\Roaming\Tencent\Users\3616912\QQ\WinTemp\RichOle\P58IERI~E@%U${DM[$D`2S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63585" y="1976343"/>
            <a:ext cx="1424240" cy="1819544"/>
          </a:xfrm>
          <a:prstGeom prst="rect">
            <a:avLst/>
          </a:prstGeom>
          <a:noFill/>
          <a:ln>
            <a:noFill/>
          </a:ln>
          <a:effectLst>
            <a:outerShdw blurRad="215900" dist="76200" dir="2700000" algn="ctr" rotWithShape="0">
              <a:schemeClr val="bg1">
                <a:lumMod val="50000"/>
              </a:schemeClr>
            </a:outerShdw>
          </a:effectLst>
          <a:extLst>
            <a:ext uri="{909E8E84-426E-40DD-AFC4-6F175D3DCCD1}">
              <a14:hiddenFill xmlns:a14="http://schemas.microsoft.com/office/drawing/2010/main">
                <a:solidFill>
                  <a:srgbClr val="FFFFFF"/>
                </a:solidFill>
              </a14:hiddenFill>
            </a:ext>
          </a:extLst>
        </p:spPr>
      </p:pic>
      <p:pic>
        <p:nvPicPr>
          <p:cNvPr id="13316" name="Picture 4" descr="C:\Users\admin\AppData\Roaming\Tencent\Users\3616912\QQ\WinTemp\RichOle\O6S@I{KB87MDC]_PL9W`F)R.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295" y="1976341"/>
            <a:ext cx="1352995" cy="1819545"/>
          </a:xfrm>
          <a:prstGeom prst="rect">
            <a:avLst/>
          </a:prstGeom>
          <a:noFill/>
          <a:ln>
            <a:noFill/>
          </a:ln>
          <a:effectLst>
            <a:outerShdw blurRad="215900" dist="76200" dir="2700000" algn="ctr" rotWithShape="0">
              <a:schemeClr val="bg1">
                <a:lumMod val="50000"/>
              </a:schemeClr>
            </a:outerShdw>
          </a:effectLst>
          <a:extLst>
            <a:ext uri="{909E8E84-426E-40DD-AFC4-6F175D3DCCD1}">
              <a14:hiddenFill xmlns:a14="http://schemas.microsoft.com/office/drawing/2010/main">
                <a:solidFill>
                  <a:srgbClr val="FFFFFF"/>
                </a:solidFill>
              </a14:hiddenFill>
            </a:ext>
          </a:extLst>
        </p:spPr>
      </p:pic>
      <p:sp>
        <p:nvSpPr>
          <p:cNvPr id="5" name="圆角矩形 4"/>
          <p:cNvSpPr/>
          <p:nvPr/>
        </p:nvSpPr>
        <p:spPr>
          <a:xfrm>
            <a:off x="683568" y="2520334"/>
            <a:ext cx="880017" cy="365781"/>
          </a:xfrm>
          <a:prstGeom prst="round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11"/>
          <p:cNvSpPr/>
          <p:nvPr/>
        </p:nvSpPr>
        <p:spPr>
          <a:xfrm>
            <a:off x="2195736" y="2218795"/>
            <a:ext cx="983450" cy="496972"/>
          </a:xfrm>
          <a:prstGeom prst="round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圆角矩形 12"/>
          <p:cNvSpPr/>
          <p:nvPr/>
        </p:nvSpPr>
        <p:spPr>
          <a:xfrm>
            <a:off x="3408535" y="2693075"/>
            <a:ext cx="1091457" cy="459801"/>
          </a:xfrm>
          <a:prstGeom prst="round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5">
            <a:extLst>
              <a:ext uri="{FF2B5EF4-FFF2-40B4-BE49-F238E27FC236}">
                <a16:creationId xmlns:a16="http://schemas.microsoft.com/office/drawing/2014/main" id="{F7BF035D-6871-4F1E-91F9-9A23D4192E39}"/>
              </a:ext>
            </a:extLst>
          </p:cNvPr>
          <p:cNvSpPr txBox="1"/>
          <p:nvPr/>
        </p:nvSpPr>
        <p:spPr>
          <a:xfrm>
            <a:off x="89295" y="106279"/>
            <a:ext cx="5412320" cy="461665"/>
          </a:xfrm>
          <a:prstGeom prst="rect">
            <a:avLst/>
          </a:prstGeom>
          <a:noFill/>
        </p:spPr>
        <p:txBody>
          <a:bodyPr wrap="square" rtlCol="0">
            <a:spAutoFit/>
          </a:bodyPr>
          <a:lstStyle/>
          <a:p>
            <a:r>
              <a:rPr lang="en-US" altLang="zh-CN" sz="2400" b="1" dirty="0">
                <a:solidFill>
                  <a:srgbClr val="164E25"/>
                </a:solidFill>
                <a:effectLst>
                  <a:outerShdw blurRad="38100" dist="38100" dir="2700000" algn="tl">
                    <a:srgbClr val="000000">
                      <a:alpha val="43137"/>
                    </a:srgbClr>
                  </a:outerShdw>
                </a:effectLst>
                <a:latin typeface="微软雅黑" pitchFamily="34" charset="-122"/>
                <a:ea typeface="微软雅黑" pitchFamily="34" charset="-122"/>
                <a:cs typeface="Times New Roman" panose="02020603050405020304" pitchFamily="18" charset="0"/>
              </a:rPr>
              <a:t>2. </a:t>
            </a:r>
            <a:r>
              <a:rPr lang="zh-CN" altLang="en-US" sz="2400" b="1" dirty="0">
                <a:solidFill>
                  <a:srgbClr val="164E25"/>
                </a:solidFill>
                <a:effectLst>
                  <a:outerShdw blurRad="38100" dist="38100" dir="2700000" algn="tl">
                    <a:srgbClr val="000000">
                      <a:alpha val="43137"/>
                    </a:srgbClr>
                  </a:outerShdw>
                </a:effectLst>
                <a:latin typeface="微软雅黑" pitchFamily="34" charset="-122"/>
                <a:ea typeface="微软雅黑" pitchFamily="34" charset="-122"/>
                <a:cs typeface="Times New Roman" panose="02020603050405020304" pitchFamily="18" charset="0"/>
              </a:rPr>
              <a:t>脚手架搭建：能力提升的有效支撑</a:t>
            </a:r>
            <a:endParaRPr lang="zh-CN" altLang="zh-CN" sz="2400" b="1" dirty="0">
              <a:solidFill>
                <a:srgbClr val="164E25"/>
              </a:solidFill>
              <a:effectLst>
                <a:outerShdw blurRad="38100" dist="38100" dir="2700000" algn="tl">
                  <a:srgbClr val="000000">
                    <a:alpha val="43137"/>
                  </a:srgbClr>
                </a:outerShdw>
              </a:effectLst>
              <a:latin typeface="微软雅黑" pitchFamily="34" charset="-122"/>
              <a:ea typeface="微软雅黑" pitchFamily="34" charset="-122"/>
              <a:cs typeface="Times New Roman" panose="02020603050405020304" pitchFamily="18" charset="0"/>
            </a:endParaRPr>
          </a:p>
        </p:txBody>
      </p:sp>
      <p:sp>
        <p:nvSpPr>
          <p:cNvPr id="11" name="内容占位符 2"/>
          <p:cNvSpPr txBox="1"/>
          <p:nvPr/>
        </p:nvSpPr>
        <p:spPr>
          <a:xfrm>
            <a:off x="5553091" y="343113"/>
            <a:ext cx="3624082" cy="517178"/>
          </a:xfrm>
          <a:prstGeom prst="rect">
            <a:avLst/>
          </a:prstGeom>
        </p:spPr>
        <p:txBody>
          <a:bodyPr lIns="68580" tIns="34290" rIns="68580" bIns="34290">
            <a:noAutofit/>
          </a:bodyPr>
          <a:lstStyle>
            <a:lvl1pPr marL="342900" lvl="0" indent="-342900" algn="l" defTabSz="914400">
              <a:spcBef>
                <a:spcPct val="20000"/>
              </a:spcBef>
              <a:buFont typeface="Arial" charset="0"/>
              <a:buChar char="•"/>
              <a:defRPr sz="3200" kern="1200">
                <a:solidFill>
                  <a:schemeClr val="tx1"/>
                </a:solidFill>
                <a:latin typeface="微软雅黑"/>
                <a:ea typeface="微软雅黑"/>
              </a:defRPr>
            </a:lvl1pPr>
            <a:lvl2pPr marL="742950" lvl="1" indent="-285750" algn="l" defTabSz="914400">
              <a:spcBef>
                <a:spcPct val="20000"/>
              </a:spcBef>
              <a:buFont typeface="Arial" charset="0"/>
              <a:buChar char="–"/>
              <a:defRPr sz="2800" kern="1200">
                <a:solidFill>
                  <a:schemeClr val="tx1"/>
                </a:solidFill>
                <a:latin typeface="微软雅黑"/>
                <a:ea typeface="微软雅黑"/>
              </a:defRPr>
            </a:lvl2pPr>
            <a:lvl3pPr marL="1143000" lvl="2" indent="-228600" algn="l" defTabSz="914400">
              <a:spcBef>
                <a:spcPct val="20000"/>
              </a:spcBef>
              <a:buFont typeface="Arial" charset="0"/>
              <a:buChar char="•"/>
              <a:defRPr sz="2400" kern="1200">
                <a:solidFill>
                  <a:schemeClr val="tx1"/>
                </a:solidFill>
                <a:latin typeface="微软雅黑"/>
                <a:ea typeface="微软雅黑"/>
              </a:defRPr>
            </a:lvl3pPr>
            <a:lvl4pPr marL="1600200" lvl="3" indent="-228600" algn="l" defTabSz="914400">
              <a:spcBef>
                <a:spcPct val="20000"/>
              </a:spcBef>
              <a:buFont typeface="Arial" charset="0"/>
              <a:buChar char="–"/>
              <a:defRPr sz="2000" kern="1200">
                <a:solidFill>
                  <a:schemeClr val="tx1"/>
                </a:solidFill>
                <a:latin typeface="微软雅黑"/>
                <a:ea typeface="微软雅黑"/>
              </a:defRPr>
            </a:lvl4pPr>
            <a:lvl5pPr marL="2057400" lvl="4" indent="-228600" algn="l" defTabSz="914400">
              <a:spcBef>
                <a:spcPct val="20000"/>
              </a:spcBef>
              <a:buFont typeface="Arial" charset="0"/>
              <a:buChar char="»"/>
              <a:defRPr sz="2000" kern="1200">
                <a:solidFill>
                  <a:schemeClr val="tx1"/>
                </a:solidFill>
                <a:latin typeface="微软雅黑"/>
                <a:ea typeface="微软雅黑"/>
              </a:defRPr>
            </a:lvl5pPr>
            <a:lvl6pPr marL="2514600" lvl="5" indent="-228600" algn="l" defTabSz="914400">
              <a:spcBef>
                <a:spcPct val="20000"/>
              </a:spcBef>
              <a:buFont typeface="Arial" charset="0"/>
              <a:buChar char="•"/>
              <a:defRPr sz="2000" kern="1200">
                <a:solidFill>
                  <a:schemeClr val="tx1"/>
                </a:solidFill>
                <a:latin typeface="微软雅黑"/>
                <a:ea typeface="微软雅黑"/>
              </a:defRPr>
            </a:lvl6pPr>
            <a:lvl7pPr marL="2971800" lvl="6" indent="-228600" algn="l" defTabSz="914400">
              <a:spcBef>
                <a:spcPct val="20000"/>
              </a:spcBef>
              <a:buFont typeface="Arial" charset="0"/>
              <a:buChar char="•"/>
              <a:defRPr sz="2000" kern="1200">
                <a:solidFill>
                  <a:schemeClr val="tx1"/>
                </a:solidFill>
                <a:latin typeface="微软雅黑"/>
                <a:ea typeface="微软雅黑"/>
              </a:defRPr>
            </a:lvl7pPr>
            <a:lvl8pPr marL="3429000" lvl="7" indent="-228600" algn="l" defTabSz="914400">
              <a:spcBef>
                <a:spcPct val="20000"/>
              </a:spcBef>
              <a:buFont typeface="Arial" charset="0"/>
              <a:buChar char="•"/>
              <a:defRPr sz="2000" kern="1200">
                <a:solidFill>
                  <a:schemeClr val="tx1"/>
                </a:solidFill>
                <a:latin typeface="微软雅黑"/>
                <a:ea typeface="微软雅黑"/>
              </a:defRPr>
            </a:lvl8pPr>
            <a:lvl9pPr marL="3886200" lvl="8" indent="-228600" algn="l" defTabSz="914400">
              <a:spcBef>
                <a:spcPct val="20000"/>
              </a:spcBef>
              <a:buFont typeface="Arial" charset="0"/>
              <a:buChar char="•"/>
              <a:defRPr sz="2000" kern="1200">
                <a:solidFill>
                  <a:schemeClr val="tx1"/>
                </a:solidFill>
                <a:latin typeface="微软雅黑"/>
                <a:ea typeface="微软雅黑"/>
              </a:defRPr>
            </a:lvl9pPr>
          </a:lstStyle>
          <a:p>
            <a:pPr marL="0" indent="0">
              <a:lnSpc>
                <a:spcPct val="130000"/>
              </a:lnSpc>
              <a:spcAft>
                <a:spcPts val="475"/>
              </a:spcAft>
              <a:buNone/>
            </a:pPr>
            <a:r>
              <a:rPr lang="zh-CN" altLang="en-US" sz="1800" b="1" dirty="0" smtClean="0">
                <a:solidFill>
                  <a:srgbClr val="FF0000"/>
                </a:solidFill>
                <a:latin typeface="Times New Roman" panose="02020603050405020304" pitchFamily="18" charset="0"/>
                <a:cs typeface="Times New Roman" panose="02020603050405020304" pitchFamily="18" charset="0"/>
              </a:rPr>
              <a:t>第二层脚手架</a:t>
            </a:r>
            <a:r>
              <a:rPr lang="en-US" altLang="zh-CN" sz="1800" b="1" dirty="0">
                <a:solidFill>
                  <a:srgbClr val="FF0000"/>
                </a:solidFill>
                <a:latin typeface="Times New Roman" panose="02020603050405020304" pitchFamily="18" charset="0"/>
                <a:cs typeface="Times New Roman" panose="02020603050405020304" pitchFamily="18" charset="0"/>
              </a:rPr>
              <a:t>——TSLT</a:t>
            </a:r>
            <a:r>
              <a:rPr lang="zh-CN" altLang="en-US" sz="1800" b="1" dirty="0">
                <a:solidFill>
                  <a:srgbClr val="FF0000"/>
                </a:solidFill>
                <a:latin typeface="Times New Roman" panose="02020603050405020304" pitchFamily="18" charset="0"/>
                <a:cs typeface="Times New Roman" panose="02020603050405020304" pitchFamily="18" charset="0"/>
              </a:rPr>
              <a:t>系列任务</a:t>
            </a:r>
            <a:endParaRPr lang="en-US" sz="1800" b="1" dirty="0">
              <a:solidFill>
                <a:srgbClr val="FF0000"/>
              </a:solidFill>
              <a:latin typeface="Times New Roman" panose="02020603050405020304" pitchFamily="18" charset="0"/>
              <a:cs typeface="Times New Roman" panose="02020603050405020304" pitchFamily="18" charset="0"/>
            </a:endParaRPr>
          </a:p>
        </p:txBody>
      </p:sp>
      <p:cxnSp>
        <p:nvCxnSpPr>
          <p:cNvPr id="15" name="直接连接符 14"/>
          <p:cNvCxnSpPr/>
          <p:nvPr/>
        </p:nvCxnSpPr>
        <p:spPr>
          <a:xfrm flipH="1">
            <a:off x="4598709" y="567944"/>
            <a:ext cx="891042" cy="64199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7" name="Picture 1" descr="C:\Users\admin\AppData\Roaming\Tencent\Users\3616912\QQ\WinTemp\RichOle\]A]P%%~M%U16JI6XY)PY)17.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53091" y="2971326"/>
            <a:ext cx="1596017" cy="1798079"/>
          </a:xfrm>
          <a:prstGeom prst="rect">
            <a:avLst/>
          </a:prstGeom>
          <a:noFill/>
          <a:ln>
            <a:noFill/>
          </a:ln>
          <a:effectLst>
            <a:outerShdw blurRad="215900" dist="76200" dir="2700000" algn="ctr" rotWithShape="0">
              <a:schemeClr val="bg1">
                <a:lumMod val="50000"/>
              </a:schemeClr>
            </a:outerShdw>
          </a:effectLst>
          <a:extLst>
            <a:ext uri="{909E8E84-426E-40DD-AFC4-6F175D3DCCD1}">
              <a14:hiddenFill xmlns:a14="http://schemas.microsoft.com/office/drawing/2010/main">
                <a:solidFill>
                  <a:srgbClr val="FFFFFF"/>
                </a:solidFill>
              </a14:hiddenFill>
            </a:ext>
          </a:extLst>
        </p:spPr>
      </p:pic>
      <p:pic>
        <p:nvPicPr>
          <p:cNvPr id="18" name="Picture 2" descr="C:\Users\admin\AppData\Roaming\Tencent\Users\3616912\QQ\WinTemp\RichOle\WX25K_CCSQ[[]]TC3BTEZK6.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240298" y="2975355"/>
            <a:ext cx="1508165" cy="1794050"/>
          </a:xfrm>
          <a:prstGeom prst="rect">
            <a:avLst/>
          </a:prstGeom>
          <a:noFill/>
          <a:ln>
            <a:noFill/>
          </a:ln>
          <a:effectLst>
            <a:outerShdw blurRad="215900" dist="76200" dir="2700000" algn="ctr" rotWithShape="0">
              <a:schemeClr val="bg1">
                <a:lumMod val="50000"/>
              </a:schemeClr>
            </a:outerShdw>
          </a:effectLst>
          <a:extLst>
            <a:ext uri="{909E8E84-426E-40DD-AFC4-6F175D3DCCD1}">
              <a14:hiddenFill xmlns:a14="http://schemas.microsoft.com/office/drawing/2010/main">
                <a:solidFill>
                  <a:srgbClr val="FFFFFF"/>
                </a:solidFill>
              </a14:hiddenFill>
            </a:ext>
          </a:extLst>
        </p:spPr>
      </p:pic>
      <p:sp>
        <p:nvSpPr>
          <p:cNvPr id="19" name="右箭头 18"/>
          <p:cNvSpPr/>
          <p:nvPr/>
        </p:nvSpPr>
        <p:spPr>
          <a:xfrm rot="1621256">
            <a:off x="4646173" y="2537952"/>
            <a:ext cx="652446" cy="365708"/>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p:nvPr/>
        </p:nvSpPr>
        <p:spPr>
          <a:xfrm>
            <a:off x="6372200" y="2715767"/>
            <a:ext cx="868098" cy="223224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7968217" y="2715767"/>
            <a:ext cx="868098" cy="223224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866822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500"/>
                                        <p:tgtEl>
                                          <p:spTgt spid="11"/>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down)">
                                      <p:cBhvr>
                                        <p:cTn id="16" dur="500"/>
                                        <p:tgtEl>
                                          <p:spTgt spid="12"/>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down)">
                                      <p:cBhvr>
                                        <p:cTn id="19" dur="5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wipe(down)">
                                      <p:cBhvr>
                                        <p:cTn id="24" dur="500"/>
                                        <p:tgtEl>
                                          <p:spTgt spid="19"/>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Effect transition="in" filter="wipe(down)">
                                      <p:cBhvr>
                                        <p:cTn id="27" dur="500"/>
                                        <p:tgtEl>
                                          <p:spTgt spid="3">
                                            <p:txEl>
                                              <p:pRg st="0" end="0"/>
                                            </p:txEl>
                                          </p:spTgt>
                                        </p:tgtEl>
                                      </p:cBhvr>
                                    </p:animEffect>
                                  </p:childTnLst>
                                </p:cTn>
                              </p:par>
                              <p:par>
                                <p:cTn id="28" presetID="22" presetClass="entr" presetSubtype="4" fill="hold"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wipe(down)">
                                      <p:cBhvr>
                                        <p:cTn id="30" dur="500"/>
                                        <p:tgtEl>
                                          <p:spTgt spid="17"/>
                                        </p:tgtEl>
                                      </p:cBhvr>
                                    </p:animEffect>
                                  </p:childTnLst>
                                </p:cTn>
                              </p:par>
                              <p:par>
                                <p:cTn id="31" presetID="22" presetClass="entr" presetSubtype="4" fill="hold"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down)">
                                      <p:cBhvr>
                                        <p:cTn id="33" dur="500"/>
                                        <p:tgtEl>
                                          <p:spTgt spid="18"/>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wipe(down)">
                                      <p:cBhvr>
                                        <p:cTn id="38" dur="500"/>
                                        <p:tgtEl>
                                          <p:spTgt spid="4"/>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down)">
                                      <p:cBhvr>
                                        <p:cTn id="4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P spid="12" grpId="0" animBg="1"/>
      <p:bldP spid="13" grpId="0" animBg="1"/>
      <p:bldP spid="11" grpId="0"/>
      <p:bldP spid="19" grpId="0" animBg="1"/>
      <p:bldP spid="4" grpId="0" animBg="1"/>
      <p:bldP spid="20"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H" val="20151104094602"/>
  <p:tag name="MH_LIBRARY" val="GRAPHIC"/>
  <p:tag name="MH_ORDER" val="5"/>
  <p:tag name="MH_TYPE" val="Other"/>
</p:tagLst>
</file>

<file path=ppt/tags/tag2.xml><?xml version="1.0" encoding="utf-8"?>
<p:tagLst xmlns:a="http://schemas.openxmlformats.org/drawingml/2006/main" xmlns:r="http://schemas.openxmlformats.org/officeDocument/2006/relationships" xmlns:p="http://schemas.openxmlformats.org/presentationml/2006/main">
  <p:tag name="MH" val="20151104094602"/>
  <p:tag name="MH_LIBRARY" val="GRAPHIC"/>
  <p:tag name="MH_ORDER" val="4"/>
  <p:tag name="MH_TYPE" val="Other"/>
</p:tagLst>
</file>

<file path=ppt/tags/tag3.xml><?xml version="1.0" encoding="utf-8"?>
<p:tagLst xmlns:a="http://schemas.openxmlformats.org/drawingml/2006/main" xmlns:r="http://schemas.openxmlformats.org/officeDocument/2006/relationships" xmlns:p="http://schemas.openxmlformats.org/presentationml/2006/main">
  <p:tag name="MH" val="20151104094602"/>
  <p:tag name="MH_LIBRARY" val="GRAPHIC"/>
  <p:tag name="MH_ORDER" val="3"/>
  <p:tag name="MH_TYPE" val="Other"/>
</p:tagLst>
</file>

<file path=ppt/tags/tag4.xml><?xml version="1.0" encoding="utf-8"?>
<p:tagLst xmlns:a="http://schemas.openxmlformats.org/drawingml/2006/main" xmlns:r="http://schemas.openxmlformats.org/officeDocument/2006/relationships" xmlns:p="http://schemas.openxmlformats.org/presentationml/2006/main">
  <p:tag name="MH" val="20151104094602"/>
  <p:tag name="MH_LIBRARY" val="GRAPHIC"/>
  <p:tag name="MH_ORDER" val="2"/>
  <p:tag name="MH_TYPE" val="Other"/>
</p:tagLst>
</file>

<file path=ppt/tags/tag5.xml><?xml version="1.0" encoding="utf-8"?>
<p:tagLst xmlns:a="http://schemas.openxmlformats.org/drawingml/2006/main" xmlns:r="http://schemas.openxmlformats.org/officeDocument/2006/relationships" xmlns:p="http://schemas.openxmlformats.org/presentationml/2006/main">
  <p:tag name="MH" val="20151104094602"/>
  <p:tag name="MH_LIBRARY" val="GRAPHIC"/>
  <p:tag name="MH_ORDER" val="7"/>
  <p:tag name="MH_TYPE" val="Other"/>
</p:tagLst>
</file>

<file path=ppt/tags/tag6.xml><?xml version="1.0" encoding="utf-8"?>
<p:tagLst xmlns:a="http://schemas.openxmlformats.org/drawingml/2006/main" xmlns:r="http://schemas.openxmlformats.org/officeDocument/2006/relationships" xmlns:p="http://schemas.openxmlformats.org/presentationml/2006/main">
  <p:tag name="MH" val="20151104094602"/>
  <p:tag name="MH_LIBRARY" val="GRAPHIC"/>
  <p:tag name="MH_ORDER" val="8"/>
  <p:tag name="MH_TYPE" val="Other"/>
</p:tagLst>
</file>

<file path=ppt/tags/tag7.xml><?xml version="1.0" encoding="utf-8"?>
<p:tagLst xmlns:a="http://schemas.openxmlformats.org/drawingml/2006/main" xmlns:r="http://schemas.openxmlformats.org/officeDocument/2006/relationships" xmlns:p="http://schemas.openxmlformats.org/presentationml/2006/main">
  <p:tag name="MH" val="20151104094602"/>
  <p:tag name="MH_LIBRARY" val="GRAPHIC"/>
  <p:tag name="MH_ORDER" val="8"/>
  <p:tag name="MH_TYPE" val="Other"/>
</p:tagLst>
</file>

<file path=ppt/tags/tag8.xml><?xml version="1.0" encoding="utf-8"?>
<p:tagLst xmlns:a="http://schemas.openxmlformats.org/drawingml/2006/main" xmlns:r="http://schemas.openxmlformats.org/officeDocument/2006/relationships" xmlns:p="http://schemas.openxmlformats.org/presentationml/2006/main">
  <p:tag name="MH" val="20151104094602"/>
  <p:tag name="MH_LIBRARY" val="GRAPHIC"/>
  <p:tag name="MH_ORDER" val="8"/>
  <p:tag name="MH_TYPE" val="Other"/>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蓝色清新答辩1">
      <a:dk1>
        <a:sysClr val="windowText" lastClr="000000"/>
      </a:dk1>
      <a:lt1>
        <a:sysClr val="window" lastClr="FFFFFF"/>
      </a:lt1>
      <a:dk2>
        <a:srgbClr val="EEF2F5"/>
      </a:dk2>
      <a:lt2>
        <a:srgbClr val="E7E6E6"/>
      </a:lt2>
      <a:accent1>
        <a:srgbClr val="304371"/>
      </a:accent1>
      <a:accent2>
        <a:srgbClr val="ED7D31"/>
      </a:accent2>
      <a:accent3>
        <a:srgbClr val="A5A5A5"/>
      </a:accent3>
      <a:accent4>
        <a:srgbClr val="FFC000"/>
      </a:accent4>
      <a:accent5>
        <a:srgbClr val="4472C4"/>
      </a:accent5>
      <a:accent6>
        <a:srgbClr val="70AD47"/>
      </a:accent6>
      <a:hlink>
        <a:srgbClr val="000000"/>
      </a:hlink>
      <a:folHlink>
        <a:srgbClr val="954F72"/>
      </a:folHlink>
    </a:clrScheme>
    <a:fontScheme name="标准3">
      <a:majorFont>
        <a:latin typeface="Arial"/>
        <a:ea typeface="微软雅黑"/>
        <a:cs typeface=""/>
      </a:majorFont>
      <a:minorFont>
        <a:latin typeface="Calibri Light"/>
        <a:ea typeface="微软雅黑 Light"/>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22916</TotalTime>
  <Words>1508</Words>
  <Application>Microsoft Office PowerPoint</Application>
  <PresentationFormat>全屏显示(16:9)</PresentationFormat>
  <Paragraphs>195</Paragraphs>
  <Slides>17</Slides>
  <Notes>17</Notes>
  <HiddenSlides>0</HiddenSlides>
  <MMClips>0</MMClips>
  <ScaleCrop>false</ScaleCrop>
  <HeadingPairs>
    <vt:vector size="6" baseType="variant">
      <vt:variant>
        <vt:lpstr>已用的字体</vt:lpstr>
      </vt:variant>
      <vt:variant>
        <vt:i4>10</vt:i4>
      </vt:variant>
      <vt:variant>
        <vt:lpstr>主题</vt:lpstr>
      </vt:variant>
      <vt:variant>
        <vt:i4>2</vt:i4>
      </vt:variant>
      <vt:variant>
        <vt:lpstr>幻灯片标题</vt:lpstr>
      </vt:variant>
      <vt:variant>
        <vt:i4>17</vt:i4>
      </vt:variant>
    </vt:vector>
  </HeadingPairs>
  <TitlesOfParts>
    <vt:vector size="29" baseType="lpstr">
      <vt:lpstr>Microsoft JhengHei</vt:lpstr>
      <vt:lpstr>黑体</vt:lpstr>
      <vt:lpstr>华文楷体</vt:lpstr>
      <vt:lpstr>宋体</vt:lpstr>
      <vt:lpstr>微软雅黑</vt:lpstr>
      <vt:lpstr>微软雅黑 Light</vt:lpstr>
      <vt:lpstr>Arial</vt:lpstr>
      <vt:lpstr>Calibri</vt:lpstr>
      <vt:lpstr>Calibri Light</vt:lpstr>
      <vt:lpstr>Times New Roman</vt:lpstr>
      <vt:lpstr>Office 主题​​</vt:lpstr>
      <vt:lpstr>Office 主题</vt:lpstr>
      <vt:lpstr>PowerPoint 演示文稿</vt:lpstr>
      <vt:lpstr>我们授课时，常常面对怎样的状况？</vt:lpstr>
      <vt:lpstr>PowerPoint 演示文稿</vt:lpstr>
      <vt:lpstr>PowerPoint 演示文稿</vt:lpstr>
      <vt:lpstr>PowerPoint 演示文稿</vt:lpstr>
      <vt:lpstr>PowerPoint 演示文稿</vt:lpstr>
      <vt:lpstr>PowerPoint 演示文稿</vt:lpstr>
      <vt:lpstr>PowerPoint 演示文稿</vt:lpstr>
      <vt:lpstr> Communication skill：Making small talk； Critical thinking skill： Evaluating relevance of information； Intercultural skill：Exploring other cultures at university；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         教书是一场自我修行……</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dc:creator>
  <cp:lastModifiedBy>Fiona</cp:lastModifiedBy>
  <cp:revision>957</cp:revision>
  <dcterms:created xsi:type="dcterms:W3CDTF">2021-07-05T12:19:00Z</dcterms:created>
  <dcterms:modified xsi:type="dcterms:W3CDTF">2022-03-21T09:59:56Z</dcterms:modified>
</cp:coreProperties>
</file>