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1" r:id="rId1"/>
    <p:sldMasterId id="2147483707" r:id="rId2"/>
  </p:sldMasterIdLst>
  <p:notesMasterIdLst>
    <p:notesMasterId r:id="rId28"/>
  </p:notesMasterIdLst>
  <p:sldIdLst>
    <p:sldId id="5648" r:id="rId3"/>
    <p:sldId id="315" r:id="rId4"/>
    <p:sldId id="284" r:id="rId5"/>
    <p:sldId id="303" r:id="rId6"/>
    <p:sldId id="5622" r:id="rId7"/>
    <p:sldId id="710" r:id="rId8"/>
    <p:sldId id="5623" r:id="rId9"/>
    <p:sldId id="722" r:id="rId10"/>
    <p:sldId id="5619" r:id="rId11"/>
    <p:sldId id="723" r:id="rId12"/>
    <p:sldId id="755" r:id="rId13"/>
    <p:sldId id="746" r:id="rId14"/>
    <p:sldId id="5620" r:id="rId15"/>
    <p:sldId id="756" r:id="rId16"/>
    <p:sldId id="758" r:id="rId17"/>
    <p:sldId id="759" r:id="rId18"/>
    <p:sldId id="769" r:id="rId19"/>
    <p:sldId id="760" r:id="rId20"/>
    <p:sldId id="736" r:id="rId21"/>
    <p:sldId id="724" r:id="rId22"/>
    <p:sldId id="5621" r:id="rId23"/>
    <p:sldId id="768" r:id="rId24"/>
    <p:sldId id="5643" r:id="rId25"/>
    <p:sldId id="5649" r:id="rId26"/>
    <p:sldId id="5650" r:id="rId27"/>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220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406D"/>
    <a:srgbClr val="A38843"/>
    <a:srgbClr val="F4E3C5"/>
    <a:srgbClr val="F3442D"/>
    <a:srgbClr val="FF5A50"/>
    <a:srgbClr val="FFF0D3"/>
    <a:srgbClr val="8E0000"/>
    <a:srgbClr val="886612"/>
    <a:srgbClr val="ECF2EE"/>
    <a:srgbClr val="7659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94660"/>
  </p:normalViewPr>
  <p:slideViewPr>
    <p:cSldViewPr showGuides="1">
      <p:cViewPr varScale="1">
        <p:scale>
          <a:sx n="69" d="100"/>
          <a:sy n="69" d="100"/>
        </p:scale>
        <p:origin x="-120" y="-714"/>
      </p:cViewPr>
      <p:guideLst>
        <p:guide orient="horz" pos="2208"/>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1">
  <dgm:title val=""/>
  <dgm:desc val=""/>
  <dgm:catLst>
    <dgm:cat type="mainScheme" pri="10200"/>
  </dgm:catLst>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2">
  <dgm:title val=""/>
  <dgm:desc val=""/>
  <dgm:catLst>
    <dgm:cat type="mainScheme" pri="10200"/>
  </dgm:catLst>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D2C63A4-9D5D-47CE-8D74-13AD5720E5D9}" type="doc">
      <dgm:prSet loTypeId="urn:microsoft.com/office/officeart/2005/8/layout/hierarchy1#1" loCatId="hierarchy" qsTypeId="urn:microsoft.com/office/officeart/2005/8/quickstyle/simple1#2" qsCatId="simple" csTypeId="urn:microsoft.com/office/officeart/2005/8/colors/accent1_2#2" csCatId="accent1" phldr="1"/>
      <dgm:spPr/>
      <dgm:t>
        <a:bodyPr/>
        <a:lstStyle/>
        <a:p>
          <a:endParaRPr lang="zh-CN" altLang="en-US"/>
        </a:p>
      </dgm:t>
    </dgm:pt>
    <dgm:pt modelId="{42D42628-864C-41D6-833F-2DBB342F4DB0}">
      <dgm:prSet phldrT="[文本]" phldr="0" custT="0"/>
      <dgm:spPr/>
      <dgm:t>
        <a:bodyPr vert="horz" wrap="square"/>
        <a:lstStyle/>
        <a:p>
          <a:pPr>
            <a:lnSpc>
              <a:spcPct val="80000"/>
            </a:lnSpc>
            <a:spcBef>
              <a:spcPct val="0"/>
            </a:spcBef>
            <a:spcAft>
              <a:spcPct val="35000"/>
            </a:spcAft>
          </a:pPr>
          <a:r>
            <a:rPr lang="zh-CN" altLang="en-US">
              <a:latin typeface="黑体" panose="02010609060101010101" pitchFamily="49" charset="-122"/>
              <a:ea typeface="黑体" panose="02010609060101010101" pitchFamily="49" charset="-122"/>
            </a:rPr>
            <a:t>通用英语</a:t>
          </a:r>
        </a:p>
        <a:p>
          <a:pPr>
            <a:lnSpc>
              <a:spcPct val="80000"/>
            </a:lnSpc>
            <a:spcBef>
              <a:spcPct val="0"/>
            </a:spcBef>
            <a:spcAft>
              <a:spcPct val="35000"/>
            </a:spcAft>
          </a:pPr>
          <a:r>
            <a:rPr lang="zh-CN" altLang="en-US">
              <a:latin typeface="黑体" panose="02010609060101010101" pitchFamily="49" charset="-122"/>
              <a:ea typeface="黑体" panose="02010609060101010101" pitchFamily="49" charset="-122"/>
            </a:rPr>
            <a:t>（一年级）</a:t>
          </a:r>
          <a:endParaRPr>
            <a:latin typeface="黑体" panose="02010609060101010101" pitchFamily="49" charset="-122"/>
            <a:ea typeface="黑体" panose="02010609060101010101" pitchFamily="49" charset="-122"/>
          </a:endParaRPr>
        </a:p>
      </dgm:t>
    </dgm:pt>
    <dgm:pt modelId="{C7195306-E1B1-4ECE-8382-424ACA226556}" type="parTrans" cxnId="{20F2EFA5-25A8-4EF0-9183-5984D077EBFD}">
      <dgm:prSet/>
      <dgm:spPr/>
      <dgm:t>
        <a:bodyPr/>
        <a:lstStyle/>
        <a:p>
          <a:endParaRPr lang="zh-CN" altLang="en-US"/>
        </a:p>
      </dgm:t>
    </dgm:pt>
    <dgm:pt modelId="{33D8AA3E-DAD3-412E-80E1-09AFD3B5EAF9}" type="sibTrans" cxnId="{20F2EFA5-25A8-4EF0-9183-5984D077EBFD}">
      <dgm:prSet/>
      <dgm:spPr/>
      <dgm:t>
        <a:bodyPr/>
        <a:lstStyle/>
        <a:p>
          <a:endParaRPr lang="zh-CN" altLang="en-US"/>
        </a:p>
      </dgm:t>
    </dgm:pt>
    <dgm:pt modelId="{1FC1C8C3-63CB-4E55-BD49-AA552B8440D8}">
      <dgm:prSet phldrT="[文本]" phldr="0" custT="0"/>
      <dgm:spPr/>
      <dgm:t>
        <a:bodyPr vert="horz" wrap="square"/>
        <a:lstStyle/>
        <a:p>
          <a:pPr>
            <a:lnSpc>
              <a:spcPct val="80000"/>
            </a:lnSpc>
            <a:spcBef>
              <a:spcPct val="0"/>
            </a:spcBef>
            <a:spcAft>
              <a:spcPct val="35000"/>
            </a:spcAft>
          </a:pPr>
          <a:r>
            <a:rPr lang="zh-CN" altLang="en-US">
              <a:latin typeface="黑体" panose="02010609060101010101" pitchFamily="49" charset="-122"/>
              <a:ea typeface="黑体" panose="02010609060101010101" pitchFamily="49" charset="-122"/>
            </a:rPr>
            <a:t>学术类</a:t>
          </a:r>
        </a:p>
        <a:p>
          <a:pPr>
            <a:lnSpc>
              <a:spcPct val="80000"/>
            </a:lnSpc>
            <a:spcBef>
              <a:spcPct val="0"/>
            </a:spcBef>
            <a:spcAft>
              <a:spcPct val="35000"/>
            </a:spcAft>
          </a:pPr>
          <a:r>
            <a:rPr lang="zh-CN" altLang="en-US">
              <a:latin typeface="黑体" panose="02010609060101010101" pitchFamily="49" charset="-122"/>
              <a:ea typeface="黑体" panose="02010609060101010101" pitchFamily="49" charset="-122"/>
            </a:rPr>
            <a:t>（二年级）</a:t>
          </a:r>
          <a:endParaRPr>
            <a:latin typeface="黑体" panose="02010609060101010101" pitchFamily="49" charset="-122"/>
            <a:ea typeface="黑体" panose="02010609060101010101" pitchFamily="49" charset="-122"/>
          </a:endParaRPr>
        </a:p>
      </dgm:t>
    </dgm:pt>
    <dgm:pt modelId="{B025E324-1C01-4543-8D06-F931E0E78FF4}" type="parTrans" cxnId="{40B59C00-5361-460D-963C-C58603FB9260}">
      <dgm:prSet/>
      <dgm:spPr/>
      <dgm:t>
        <a:bodyPr/>
        <a:lstStyle/>
        <a:p>
          <a:endParaRPr lang="zh-CN" altLang="en-US"/>
        </a:p>
      </dgm:t>
    </dgm:pt>
    <dgm:pt modelId="{588AC07E-4185-4602-8798-37B6E219CC88}" type="sibTrans" cxnId="{40B59C00-5361-460D-963C-C58603FB9260}">
      <dgm:prSet/>
      <dgm:spPr/>
      <dgm:t>
        <a:bodyPr/>
        <a:lstStyle/>
        <a:p>
          <a:endParaRPr lang="zh-CN" altLang="en-US"/>
        </a:p>
      </dgm:t>
    </dgm:pt>
    <dgm:pt modelId="{413DC10E-9606-4031-9D12-417781688977}">
      <dgm:prSet phldrT="[文本]" phldr="0" custT="0"/>
      <dgm:spPr/>
      <dgm:t>
        <a:bodyPr vert="horz" wrap="square"/>
        <a:lstStyle/>
        <a:p>
          <a:pPr>
            <a:lnSpc>
              <a:spcPct val="100000"/>
            </a:lnSpc>
            <a:spcBef>
              <a:spcPct val="0"/>
            </a:spcBef>
            <a:spcAft>
              <a:spcPct val="35000"/>
            </a:spcAft>
          </a:pPr>
          <a:r>
            <a:rPr lang="zh-CN" altLang="en-US">
              <a:latin typeface="黑体" panose="02010609060101010101" pitchFamily="49" charset="-122"/>
              <a:ea typeface="黑体" panose="02010609060101010101" pitchFamily="49" charset="-122"/>
            </a:rPr>
            <a:t>学术英语</a:t>
          </a:r>
        </a:p>
      </dgm:t>
    </dgm:pt>
    <dgm:pt modelId="{B91B61BD-7D07-442C-992B-5B3D56015222}" type="parTrans" cxnId="{B6455DD1-C8D4-4F47-A107-CF480BC77751}">
      <dgm:prSet/>
      <dgm:spPr/>
      <dgm:t>
        <a:bodyPr/>
        <a:lstStyle/>
        <a:p>
          <a:endParaRPr lang="zh-CN" altLang="en-US"/>
        </a:p>
      </dgm:t>
    </dgm:pt>
    <dgm:pt modelId="{35976CC6-4E05-49D8-B5E8-F8093ECA95B4}" type="sibTrans" cxnId="{B6455DD1-C8D4-4F47-A107-CF480BC77751}">
      <dgm:prSet/>
      <dgm:spPr/>
      <dgm:t>
        <a:bodyPr/>
        <a:lstStyle/>
        <a:p>
          <a:endParaRPr lang="zh-CN" altLang="en-US"/>
        </a:p>
      </dgm:t>
    </dgm:pt>
    <dgm:pt modelId="{2CBDA979-8596-4CE7-8BC2-17404A7C0FD8}">
      <dgm:prSet phldrT="[文本]" phldr="0" custT="0"/>
      <dgm:spPr/>
      <dgm:t>
        <a:bodyPr vert="horz" wrap="square"/>
        <a:lstStyle/>
        <a:p>
          <a:pPr>
            <a:lnSpc>
              <a:spcPct val="100000"/>
            </a:lnSpc>
            <a:spcBef>
              <a:spcPct val="0"/>
            </a:spcBef>
            <a:spcAft>
              <a:spcPct val="35000"/>
            </a:spcAft>
          </a:pPr>
          <a:r>
            <a:rPr lang="zh-CN" altLang="en-US" dirty="0">
              <a:latin typeface="黑体" panose="02010609060101010101" pitchFamily="49" charset="-122"/>
              <a:ea typeface="黑体" panose="02010609060101010101" pitchFamily="49" charset="-122"/>
            </a:rPr>
            <a:t>英语演讲的艺术</a:t>
          </a:r>
          <a:endParaRPr>
            <a:latin typeface="黑体" panose="02010609060101010101" pitchFamily="49" charset="-122"/>
            <a:ea typeface="黑体" panose="02010609060101010101" pitchFamily="49" charset="-122"/>
          </a:endParaRPr>
        </a:p>
      </dgm:t>
    </dgm:pt>
    <dgm:pt modelId="{BD974C14-C39B-4EE1-B5D9-2FDCB32CDCFE}" type="parTrans" cxnId="{0C7AF76B-9766-4BED-B29C-81CAE410E888}">
      <dgm:prSet/>
      <dgm:spPr/>
      <dgm:t>
        <a:bodyPr/>
        <a:lstStyle/>
        <a:p>
          <a:endParaRPr lang="zh-CN" altLang="en-US"/>
        </a:p>
      </dgm:t>
    </dgm:pt>
    <dgm:pt modelId="{9F1D3E32-A446-4254-BA89-8FD8DDFCF152}" type="sibTrans" cxnId="{0C7AF76B-9766-4BED-B29C-81CAE410E888}">
      <dgm:prSet/>
      <dgm:spPr/>
      <dgm:t>
        <a:bodyPr/>
        <a:lstStyle/>
        <a:p>
          <a:endParaRPr lang="zh-CN" altLang="en-US"/>
        </a:p>
      </dgm:t>
    </dgm:pt>
    <dgm:pt modelId="{A05D3806-5723-4FF6-989A-CFBBE505DD4B}">
      <dgm:prSet phldrT="[文本]" phldr="0" custT="0"/>
      <dgm:spPr/>
      <dgm:t>
        <a:bodyPr vert="horz" wrap="square"/>
        <a:lstStyle/>
        <a:p>
          <a:pPr>
            <a:lnSpc>
              <a:spcPct val="80000"/>
            </a:lnSpc>
            <a:spcBef>
              <a:spcPct val="0"/>
            </a:spcBef>
            <a:spcAft>
              <a:spcPct val="35000"/>
            </a:spcAft>
          </a:pPr>
          <a:r>
            <a:rPr lang="zh-CN" altLang="en-US">
              <a:latin typeface="黑体" panose="02010609060101010101" pitchFamily="49" charset="-122"/>
              <a:ea typeface="黑体" panose="02010609060101010101" pitchFamily="49" charset="-122"/>
            </a:rPr>
            <a:t>文化类</a:t>
          </a:r>
        </a:p>
        <a:p>
          <a:pPr>
            <a:lnSpc>
              <a:spcPct val="80000"/>
            </a:lnSpc>
            <a:spcBef>
              <a:spcPct val="0"/>
            </a:spcBef>
            <a:spcAft>
              <a:spcPct val="35000"/>
            </a:spcAft>
          </a:pPr>
          <a:r>
            <a:rPr lang="zh-CN" altLang="en-US">
              <a:latin typeface="黑体" panose="02010609060101010101" pitchFamily="49" charset="-122"/>
              <a:ea typeface="黑体" panose="02010609060101010101" pitchFamily="49" charset="-122"/>
            </a:rPr>
            <a:t>（二年级）</a:t>
          </a:r>
          <a:endParaRPr>
            <a:latin typeface="黑体" panose="02010609060101010101" pitchFamily="49" charset="-122"/>
            <a:ea typeface="黑体" panose="02010609060101010101" pitchFamily="49" charset="-122"/>
          </a:endParaRPr>
        </a:p>
      </dgm:t>
    </dgm:pt>
    <dgm:pt modelId="{3B533E93-AA45-4AC9-9CB7-4EF287AB96B6}" type="parTrans" cxnId="{82CF38D5-C22D-4309-A183-5CE85C5137BC}">
      <dgm:prSet/>
      <dgm:spPr/>
      <dgm:t>
        <a:bodyPr/>
        <a:lstStyle/>
        <a:p>
          <a:endParaRPr lang="zh-CN" altLang="en-US"/>
        </a:p>
      </dgm:t>
    </dgm:pt>
    <dgm:pt modelId="{C1E7C596-43DD-4C48-95F5-50523BA11C29}" type="sibTrans" cxnId="{82CF38D5-C22D-4309-A183-5CE85C5137BC}">
      <dgm:prSet/>
      <dgm:spPr/>
      <dgm:t>
        <a:bodyPr/>
        <a:lstStyle/>
        <a:p>
          <a:endParaRPr lang="zh-CN" altLang="en-US"/>
        </a:p>
      </dgm:t>
    </dgm:pt>
    <dgm:pt modelId="{D21E15E6-3432-429E-8D94-B7E5ACF3AC06}">
      <dgm:prSet phldr="0" custT="0"/>
      <dgm:spPr/>
      <dgm:t>
        <a:bodyPr vert="horz" wrap="square"/>
        <a:lstStyle/>
        <a:p>
          <a:pPr>
            <a:lnSpc>
              <a:spcPct val="100000"/>
            </a:lnSpc>
            <a:spcBef>
              <a:spcPct val="0"/>
            </a:spcBef>
            <a:spcAft>
              <a:spcPct val="35000"/>
            </a:spcAft>
          </a:pPr>
          <a:r>
            <a:rPr lang="zh-CN">
              <a:latin typeface="黑体" panose="02010609060101010101" pitchFamily="49" charset="-122"/>
              <a:ea typeface="黑体" panose="02010609060101010101" pitchFamily="49" charset="-122"/>
            </a:rPr>
            <a:t>英语畅谈中国</a:t>
          </a:r>
          <a:endParaRPr>
            <a:latin typeface="黑体" panose="02010609060101010101" pitchFamily="49" charset="-122"/>
            <a:ea typeface="黑体" panose="02010609060101010101" pitchFamily="49" charset="-122"/>
          </a:endParaRPr>
        </a:p>
      </dgm:t>
    </dgm:pt>
    <dgm:pt modelId="{56EAC226-F687-42D0-B639-D266F3CB54AE}" type="parTrans" cxnId="{57D434C1-A0CC-42F3-BEE1-36C2312099D5}">
      <dgm:prSet/>
      <dgm:spPr/>
      <dgm:t>
        <a:bodyPr/>
        <a:lstStyle/>
        <a:p>
          <a:endParaRPr lang="zh-CN" altLang="en-US"/>
        </a:p>
      </dgm:t>
    </dgm:pt>
    <dgm:pt modelId="{6544BBEF-876C-4727-8539-B57B2B93B154}" type="sibTrans" cxnId="{57D434C1-A0CC-42F3-BEE1-36C2312099D5}">
      <dgm:prSet/>
      <dgm:spPr/>
      <dgm:t>
        <a:bodyPr/>
        <a:lstStyle/>
        <a:p>
          <a:endParaRPr lang="zh-CN" altLang="en-US"/>
        </a:p>
      </dgm:t>
    </dgm:pt>
    <dgm:pt modelId="{F6027204-7838-4DF6-9626-59322B4FDA6D}">
      <dgm:prSet phldr="0" custT="0"/>
      <dgm:spPr/>
      <dgm:t>
        <a:bodyPr vert="horz" wrap="square"/>
        <a:lstStyle/>
        <a:p>
          <a:pPr>
            <a:lnSpc>
              <a:spcPct val="100000"/>
            </a:lnSpc>
            <a:spcBef>
              <a:spcPct val="0"/>
            </a:spcBef>
            <a:spcAft>
              <a:spcPct val="35000"/>
            </a:spcAft>
          </a:pPr>
          <a:r>
            <a:rPr lang="zh-CN">
              <a:latin typeface="黑体" panose="02010609060101010101" pitchFamily="49" charset="-122"/>
              <a:ea typeface="黑体" panose="02010609060101010101" pitchFamily="49" charset="-122"/>
            </a:rPr>
            <a:t>西方文化</a:t>
          </a:r>
        </a:p>
      </dgm:t>
    </dgm:pt>
    <dgm:pt modelId="{5655E90C-5F9C-4539-A347-344299A25EA0}" type="parTrans" cxnId="{42420128-76C8-4715-AF2A-0AB2B0C0E0C1}">
      <dgm:prSet/>
      <dgm:spPr/>
      <dgm:t>
        <a:bodyPr/>
        <a:lstStyle/>
        <a:p>
          <a:endParaRPr lang="zh-CN" altLang="en-US"/>
        </a:p>
      </dgm:t>
    </dgm:pt>
    <dgm:pt modelId="{E61FF62B-8F93-4E56-8BC1-7092CD1BBEC2}" type="sibTrans" cxnId="{42420128-76C8-4715-AF2A-0AB2B0C0E0C1}">
      <dgm:prSet/>
      <dgm:spPr/>
      <dgm:t>
        <a:bodyPr/>
        <a:lstStyle/>
        <a:p>
          <a:endParaRPr lang="zh-CN" altLang="en-US"/>
        </a:p>
      </dgm:t>
    </dgm:pt>
    <dgm:pt modelId="{3686A200-E478-4562-8B19-FD2DBBD557B6}">
      <dgm:prSet phldrT="[文本]" phldr="0" custT="0"/>
      <dgm:spPr/>
      <dgm:t>
        <a:bodyPr vert="horz" wrap="square"/>
        <a:lstStyle/>
        <a:p>
          <a:pPr>
            <a:lnSpc>
              <a:spcPct val="100000"/>
            </a:lnSpc>
            <a:spcBef>
              <a:spcPct val="0"/>
            </a:spcBef>
            <a:spcAft>
              <a:spcPct val="35000"/>
            </a:spcAft>
          </a:pPr>
          <a:r>
            <a:rPr lang="zh-CN" altLang="en-US">
              <a:latin typeface="黑体" panose="02010609060101010101" pitchFamily="49" charset="-122"/>
              <a:ea typeface="黑体" panose="02010609060101010101" pitchFamily="49" charset="-122"/>
            </a:rPr>
            <a:t>西方经典阅读</a:t>
          </a:r>
          <a:endParaRPr>
            <a:latin typeface="黑体" panose="02010609060101010101" pitchFamily="49" charset="-122"/>
            <a:ea typeface="黑体" panose="02010609060101010101" pitchFamily="49" charset="-122"/>
          </a:endParaRPr>
        </a:p>
      </dgm:t>
    </dgm:pt>
    <dgm:pt modelId="{A2B0C03D-874D-48F0-8AEB-6735F9546654}" type="parTrans" cxnId="{C15BE17E-EE57-4712-9B5A-C17CA3E3425B}">
      <dgm:prSet/>
      <dgm:spPr/>
      <dgm:t>
        <a:bodyPr/>
        <a:lstStyle/>
        <a:p>
          <a:endParaRPr lang="zh-CN" altLang="en-US"/>
        </a:p>
      </dgm:t>
    </dgm:pt>
    <dgm:pt modelId="{AFE54AA4-E896-4D7C-A98A-AA7AA56E9B8C}" type="sibTrans" cxnId="{C15BE17E-EE57-4712-9B5A-C17CA3E3425B}">
      <dgm:prSet/>
      <dgm:spPr/>
      <dgm:t>
        <a:bodyPr/>
        <a:lstStyle/>
        <a:p>
          <a:endParaRPr lang="zh-CN" altLang="en-US"/>
        </a:p>
      </dgm:t>
    </dgm:pt>
    <dgm:pt modelId="{32C577E3-B2E7-4F50-83DE-6F01CC88C9C5}" type="pres">
      <dgm:prSet presAssocID="{CD2C63A4-9D5D-47CE-8D74-13AD5720E5D9}" presName="hierChild1" presStyleCnt="0">
        <dgm:presLayoutVars>
          <dgm:chPref val="1"/>
          <dgm:dir/>
          <dgm:animOne val="branch"/>
          <dgm:animLvl val="lvl"/>
          <dgm:resizeHandles/>
        </dgm:presLayoutVars>
      </dgm:prSet>
      <dgm:spPr/>
      <dgm:t>
        <a:bodyPr/>
        <a:lstStyle/>
        <a:p>
          <a:endParaRPr lang="zh-CN" altLang="en-US"/>
        </a:p>
      </dgm:t>
    </dgm:pt>
    <dgm:pt modelId="{127C500C-4887-40E4-B187-5B52545DCD7D}" type="pres">
      <dgm:prSet presAssocID="{42D42628-864C-41D6-833F-2DBB342F4DB0}" presName="hierRoot1" presStyleCnt="0"/>
      <dgm:spPr/>
    </dgm:pt>
    <dgm:pt modelId="{365B431B-456E-4B1C-A19C-568423617177}" type="pres">
      <dgm:prSet presAssocID="{42D42628-864C-41D6-833F-2DBB342F4DB0}" presName="composite" presStyleCnt="0"/>
      <dgm:spPr/>
    </dgm:pt>
    <dgm:pt modelId="{5CB9CF2E-F8C1-427A-832C-73E3C9485AF5}" type="pres">
      <dgm:prSet presAssocID="{42D42628-864C-41D6-833F-2DBB342F4DB0}" presName="background" presStyleLbl="node0" presStyleIdx="0" presStyleCnt="1"/>
      <dgm:spPr/>
    </dgm:pt>
    <dgm:pt modelId="{9EA914DE-A312-4852-926F-356E365C8677}" type="pres">
      <dgm:prSet presAssocID="{42D42628-864C-41D6-833F-2DBB342F4DB0}" presName="text" presStyleLbl="fgAcc0" presStyleIdx="0" presStyleCnt="1">
        <dgm:presLayoutVars>
          <dgm:chPref val="3"/>
        </dgm:presLayoutVars>
      </dgm:prSet>
      <dgm:spPr/>
      <dgm:t>
        <a:bodyPr/>
        <a:lstStyle/>
        <a:p>
          <a:endParaRPr lang="zh-CN" altLang="en-US"/>
        </a:p>
      </dgm:t>
    </dgm:pt>
    <dgm:pt modelId="{7996B813-D5A1-416C-BFD3-D8CB23FE7818}" type="pres">
      <dgm:prSet presAssocID="{42D42628-864C-41D6-833F-2DBB342F4DB0}" presName="hierChild2" presStyleCnt="0"/>
      <dgm:spPr/>
    </dgm:pt>
    <dgm:pt modelId="{09E7BBA0-5F8D-4D96-A214-A0567596BDAF}" type="pres">
      <dgm:prSet presAssocID="{B025E324-1C01-4543-8D06-F931E0E78FF4}" presName="Name10" presStyleLbl="parChTrans1D2" presStyleIdx="0" presStyleCnt="2"/>
      <dgm:spPr/>
      <dgm:t>
        <a:bodyPr/>
        <a:lstStyle/>
        <a:p>
          <a:endParaRPr lang="zh-CN" altLang="en-US"/>
        </a:p>
      </dgm:t>
    </dgm:pt>
    <dgm:pt modelId="{8D56CC28-91EB-4D35-B97C-A0CE4C54B480}" type="pres">
      <dgm:prSet presAssocID="{1FC1C8C3-63CB-4E55-BD49-AA552B8440D8}" presName="hierRoot2" presStyleCnt="0"/>
      <dgm:spPr/>
    </dgm:pt>
    <dgm:pt modelId="{1A27D8D0-0CEA-4DF6-B14F-FEB4FC25CED3}" type="pres">
      <dgm:prSet presAssocID="{1FC1C8C3-63CB-4E55-BD49-AA552B8440D8}" presName="composite2" presStyleCnt="0"/>
      <dgm:spPr/>
    </dgm:pt>
    <dgm:pt modelId="{A34195EE-C43D-4F9B-A621-CBE3CC21780D}" type="pres">
      <dgm:prSet presAssocID="{1FC1C8C3-63CB-4E55-BD49-AA552B8440D8}" presName="background2" presStyleLbl="node2" presStyleIdx="0" presStyleCnt="2"/>
      <dgm:spPr/>
    </dgm:pt>
    <dgm:pt modelId="{0EA44707-A464-4EC8-A803-F76ACC6D424E}" type="pres">
      <dgm:prSet presAssocID="{1FC1C8C3-63CB-4E55-BD49-AA552B8440D8}" presName="text2" presStyleLbl="fgAcc2" presStyleIdx="0" presStyleCnt="2">
        <dgm:presLayoutVars>
          <dgm:chPref val="3"/>
        </dgm:presLayoutVars>
      </dgm:prSet>
      <dgm:spPr/>
      <dgm:t>
        <a:bodyPr/>
        <a:lstStyle/>
        <a:p>
          <a:endParaRPr lang="zh-CN" altLang="en-US"/>
        </a:p>
      </dgm:t>
    </dgm:pt>
    <dgm:pt modelId="{6B6A2946-5A7E-4FF4-AF36-E3D5F63CFE3D}" type="pres">
      <dgm:prSet presAssocID="{1FC1C8C3-63CB-4E55-BD49-AA552B8440D8}" presName="hierChild3" presStyleCnt="0"/>
      <dgm:spPr/>
    </dgm:pt>
    <dgm:pt modelId="{7AE2857D-5F88-40E3-94F7-FDA3B28620D7}" type="pres">
      <dgm:prSet presAssocID="{B91B61BD-7D07-442C-992B-5B3D56015222}" presName="Name17" presStyleLbl="parChTrans1D3" presStyleIdx="0" presStyleCnt="5"/>
      <dgm:spPr/>
      <dgm:t>
        <a:bodyPr/>
        <a:lstStyle/>
        <a:p>
          <a:endParaRPr lang="zh-CN" altLang="en-US"/>
        </a:p>
      </dgm:t>
    </dgm:pt>
    <dgm:pt modelId="{D7BD317B-C4E6-4902-B91D-E9C9A9EF8739}" type="pres">
      <dgm:prSet presAssocID="{413DC10E-9606-4031-9D12-417781688977}" presName="hierRoot3" presStyleCnt="0"/>
      <dgm:spPr/>
    </dgm:pt>
    <dgm:pt modelId="{CB0CF6A7-20E6-46ED-9BCC-DAB7055AECE0}" type="pres">
      <dgm:prSet presAssocID="{413DC10E-9606-4031-9D12-417781688977}" presName="composite3" presStyleCnt="0"/>
      <dgm:spPr/>
    </dgm:pt>
    <dgm:pt modelId="{F5259C9B-A3FA-48CF-9040-45A521EAA633}" type="pres">
      <dgm:prSet presAssocID="{413DC10E-9606-4031-9D12-417781688977}" presName="background3" presStyleLbl="node3" presStyleIdx="0" presStyleCnt="5"/>
      <dgm:spPr/>
    </dgm:pt>
    <dgm:pt modelId="{853C1BD6-B55C-4E31-8087-BF0CECC29114}" type="pres">
      <dgm:prSet presAssocID="{413DC10E-9606-4031-9D12-417781688977}" presName="text3" presStyleLbl="fgAcc3" presStyleIdx="0" presStyleCnt="5">
        <dgm:presLayoutVars>
          <dgm:chPref val="3"/>
        </dgm:presLayoutVars>
      </dgm:prSet>
      <dgm:spPr/>
      <dgm:t>
        <a:bodyPr/>
        <a:lstStyle/>
        <a:p>
          <a:endParaRPr lang="zh-CN" altLang="en-US"/>
        </a:p>
      </dgm:t>
    </dgm:pt>
    <dgm:pt modelId="{D55B9A71-3914-40FF-9109-62322A3C9A89}" type="pres">
      <dgm:prSet presAssocID="{413DC10E-9606-4031-9D12-417781688977}" presName="hierChild4" presStyleCnt="0"/>
      <dgm:spPr/>
    </dgm:pt>
    <dgm:pt modelId="{D59171DA-149A-4C9C-A74B-23447966A3B9}" type="pres">
      <dgm:prSet presAssocID="{BD974C14-C39B-4EE1-B5D9-2FDCB32CDCFE}" presName="Name17" presStyleLbl="parChTrans1D3" presStyleIdx="1" presStyleCnt="5"/>
      <dgm:spPr/>
      <dgm:t>
        <a:bodyPr/>
        <a:lstStyle/>
        <a:p>
          <a:endParaRPr lang="zh-CN" altLang="en-US"/>
        </a:p>
      </dgm:t>
    </dgm:pt>
    <dgm:pt modelId="{4BC45A5B-43E4-47E5-81B8-A3ADEED7A3F3}" type="pres">
      <dgm:prSet presAssocID="{2CBDA979-8596-4CE7-8BC2-17404A7C0FD8}" presName="hierRoot3" presStyleCnt="0"/>
      <dgm:spPr/>
    </dgm:pt>
    <dgm:pt modelId="{7911E21C-7200-416C-8681-19878FF62A5E}" type="pres">
      <dgm:prSet presAssocID="{2CBDA979-8596-4CE7-8BC2-17404A7C0FD8}" presName="composite3" presStyleCnt="0"/>
      <dgm:spPr/>
    </dgm:pt>
    <dgm:pt modelId="{1A203F35-9E67-4F17-83C9-09EC9C012210}" type="pres">
      <dgm:prSet presAssocID="{2CBDA979-8596-4CE7-8BC2-17404A7C0FD8}" presName="background3" presStyleLbl="node3" presStyleIdx="1" presStyleCnt="5"/>
      <dgm:spPr/>
    </dgm:pt>
    <dgm:pt modelId="{533883D4-4C00-47F7-9EF4-FA619DFDCE70}" type="pres">
      <dgm:prSet presAssocID="{2CBDA979-8596-4CE7-8BC2-17404A7C0FD8}" presName="text3" presStyleLbl="fgAcc3" presStyleIdx="1" presStyleCnt="5" custScaleX="127673">
        <dgm:presLayoutVars>
          <dgm:chPref val="3"/>
        </dgm:presLayoutVars>
      </dgm:prSet>
      <dgm:spPr/>
      <dgm:t>
        <a:bodyPr/>
        <a:lstStyle/>
        <a:p>
          <a:endParaRPr lang="zh-CN" altLang="en-US"/>
        </a:p>
      </dgm:t>
    </dgm:pt>
    <dgm:pt modelId="{BB3193DD-346C-4CBB-ACC3-5F6ABE258C28}" type="pres">
      <dgm:prSet presAssocID="{2CBDA979-8596-4CE7-8BC2-17404A7C0FD8}" presName="hierChild4" presStyleCnt="0"/>
      <dgm:spPr/>
    </dgm:pt>
    <dgm:pt modelId="{558A19F4-A64F-40E5-82A0-E8FA6D0D2F35}" type="pres">
      <dgm:prSet presAssocID="{3B533E93-AA45-4AC9-9CB7-4EF287AB96B6}" presName="Name10" presStyleLbl="parChTrans1D2" presStyleIdx="1" presStyleCnt="2"/>
      <dgm:spPr/>
      <dgm:t>
        <a:bodyPr/>
        <a:lstStyle/>
        <a:p>
          <a:endParaRPr lang="zh-CN" altLang="en-US"/>
        </a:p>
      </dgm:t>
    </dgm:pt>
    <dgm:pt modelId="{0E934F16-8941-405B-8601-29FC10B8D7A0}" type="pres">
      <dgm:prSet presAssocID="{A05D3806-5723-4FF6-989A-CFBBE505DD4B}" presName="hierRoot2" presStyleCnt="0"/>
      <dgm:spPr/>
    </dgm:pt>
    <dgm:pt modelId="{940CC847-5B2B-4831-A167-B9F242FC0F5A}" type="pres">
      <dgm:prSet presAssocID="{A05D3806-5723-4FF6-989A-CFBBE505DD4B}" presName="composite2" presStyleCnt="0"/>
      <dgm:spPr/>
    </dgm:pt>
    <dgm:pt modelId="{9BFD9D87-8C19-4DBE-8296-0309769DBFD0}" type="pres">
      <dgm:prSet presAssocID="{A05D3806-5723-4FF6-989A-CFBBE505DD4B}" presName="background2" presStyleLbl="node2" presStyleIdx="1" presStyleCnt="2"/>
      <dgm:spPr/>
    </dgm:pt>
    <dgm:pt modelId="{C9EEDAB6-9D89-4307-9A78-74562B5413C5}" type="pres">
      <dgm:prSet presAssocID="{A05D3806-5723-4FF6-989A-CFBBE505DD4B}" presName="text2" presStyleLbl="fgAcc2" presStyleIdx="1" presStyleCnt="2">
        <dgm:presLayoutVars>
          <dgm:chPref val="3"/>
        </dgm:presLayoutVars>
      </dgm:prSet>
      <dgm:spPr/>
      <dgm:t>
        <a:bodyPr/>
        <a:lstStyle/>
        <a:p>
          <a:endParaRPr lang="zh-CN" altLang="en-US"/>
        </a:p>
      </dgm:t>
    </dgm:pt>
    <dgm:pt modelId="{2D93EB03-7AEA-4FDD-B804-687235FEF6BB}" type="pres">
      <dgm:prSet presAssocID="{A05D3806-5723-4FF6-989A-CFBBE505DD4B}" presName="hierChild3" presStyleCnt="0"/>
      <dgm:spPr/>
    </dgm:pt>
    <dgm:pt modelId="{4D6C7790-28B6-4C8E-9DD6-CA71785254D0}" type="pres">
      <dgm:prSet presAssocID="{56EAC226-F687-42D0-B639-D266F3CB54AE}" presName="Name17" presStyleLbl="parChTrans1D3" presStyleIdx="2" presStyleCnt="5"/>
      <dgm:spPr/>
      <dgm:t>
        <a:bodyPr/>
        <a:lstStyle/>
        <a:p>
          <a:endParaRPr lang="zh-CN" altLang="en-US"/>
        </a:p>
      </dgm:t>
    </dgm:pt>
    <dgm:pt modelId="{1C4C35D1-1722-4535-8873-684D080508F6}" type="pres">
      <dgm:prSet presAssocID="{D21E15E6-3432-429E-8D94-B7E5ACF3AC06}" presName="hierRoot3" presStyleCnt="0"/>
      <dgm:spPr/>
    </dgm:pt>
    <dgm:pt modelId="{1C6696AC-74F7-4F28-BD0C-92CF8DFA88BC}" type="pres">
      <dgm:prSet presAssocID="{D21E15E6-3432-429E-8D94-B7E5ACF3AC06}" presName="composite3" presStyleCnt="0"/>
      <dgm:spPr/>
    </dgm:pt>
    <dgm:pt modelId="{18CB727D-5D43-4816-B672-F438B10545CA}" type="pres">
      <dgm:prSet presAssocID="{D21E15E6-3432-429E-8D94-B7E5ACF3AC06}" presName="background3" presStyleLbl="node3" presStyleIdx="2" presStyleCnt="5"/>
      <dgm:spPr/>
    </dgm:pt>
    <dgm:pt modelId="{2B9C2240-152A-44FB-86C4-4DFE04ABE2D6}" type="pres">
      <dgm:prSet presAssocID="{D21E15E6-3432-429E-8D94-B7E5ACF3AC06}" presName="text3" presStyleLbl="fgAcc3" presStyleIdx="2" presStyleCnt="5">
        <dgm:presLayoutVars>
          <dgm:chPref val="3"/>
        </dgm:presLayoutVars>
      </dgm:prSet>
      <dgm:spPr/>
      <dgm:t>
        <a:bodyPr/>
        <a:lstStyle/>
        <a:p>
          <a:endParaRPr lang="zh-CN" altLang="en-US"/>
        </a:p>
      </dgm:t>
    </dgm:pt>
    <dgm:pt modelId="{861E3D13-4B76-419B-B252-CA1F3CE22BE6}" type="pres">
      <dgm:prSet presAssocID="{D21E15E6-3432-429E-8D94-B7E5ACF3AC06}" presName="hierChild4" presStyleCnt="0"/>
      <dgm:spPr/>
    </dgm:pt>
    <dgm:pt modelId="{83385244-FEB6-4D43-B593-7041805E6FE8}" type="pres">
      <dgm:prSet presAssocID="{5655E90C-5F9C-4539-A347-344299A25EA0}" presName="Name17" presStyleLbl="parChTrans1D3" presStyleIdx="3" presStyleCnt="5"/>
      <dgm:spPr/>
      <dgm:t>
        <a:bodyPr/>
        <a:lstStyle/>
        <a:p>
          <a:endParaRPr lang="zh-CN" altLang="en-US"/>
        </a:p>
      </dgm:t>
    </dgm:pt>
    <dgm:pt modelId="{2C852280-F07C-4B2D-AA92-95749ED07F8E}" type="pres">
      <dgm:prSet presAssocID="{F6027204-7838-4DF6-9626-59322B4FDA6D}" presName="hierRoot3" presStyleCnt="0"/>
      <dgm:spPr/>
    </dgm:pt>
    <dgm:pt modelId="{0D424C40-292B-4D93-8F58-E605510A5357}" type="pres">
      <dgm:prSet presAssocID="{F6027204-7838-4DF6-9626-59322B4FDA6D}" presName="composite3" presStyleCnt="0"/>
      <dgm:spPr/>
    </dgm:pt>
    <dgm:pt modelId="{E49ED787-53D3-43F6-BC2D-BC268E258167}" type="pres">
      <dgm:prSet presAssocID="{F6027204-7838-4DF6-9626-59322B4FDA6D}" presName="background3" presStyleLbl="node3" presStyleIdx="3" presStyleCnt="5"/>
      <dgm:spPr/>
    </dgm:pt>
    <dgm:pt modelId="{B3FF4219-1D0B-4867-AF61-18AF54098094}" type="pres">
      <dgm:prSet presAssocID="{F6027204-7838-4DF6-9626-59322B4FDA6D}" presName="text3" presStyleLbl="fgAcc3" presStyleIdx="3" presStyleCnt="5">
        <dgm:presLayoutVars>
          <dgm:chPref val="3"/>
        </dgm:presLayoutVars>
      </dgm:prSet>
      <dgm:spPr/>
      <dgm:t>
        <a:bodyPr/>
        <a:lstStyle/>
        <a:p>
          <a:endParaRPr lang="zh-CN" altLang="en-US"/>
        </a:p>
      </dgm:t>
    </dgm:pt>
    <dgm:pt modelId="{3AF57C0B-1290-42A8-94B1-30199CE7C4E5}" type="pres">
      <dgm:prSet presAssocID="{F6027204-7838-4DF6-9626-59322B4FDA6D}" presName="hierChild4" presStyleCnt="0"/>
      <dgm:spPr/>
    </dgm:pt>
    <dgm:pt modelId="{5ABD331D-7FFD-4C80-BE2C-0AA1BA2A958B}" type="pres">
      <dgm:prSet presAssocID="{A2B0C03D-874D-48F0-8AEB-6735F9546654}" presName="Name17" presStyleLbl="parChTrans1D3" presStyleIdx="4" presStyleCnt="5"/>
      <dgm:spPr/>
      <dgm:t>
        <a:bodyPr/>
        <a:lstStyle/>
        <a:p>
          <a:endParaRPr lang="zh-CN" altLang="en-US"/>
        </a:p>
      </dgm:t>
    </dgm:pt>
    <dgm:pt modelId="{EC0D7283-9032-48D9-BD18-1D30B2EE7D4A}" type="pres">
      <dgm:prSet presAssocID="{3686A200-E478-4562-8B19-FD2DBBD557B6}" presName="hierRoot3" presStyleCnt="0"/>
      <dgm:spPr/>
    </dgm:pt>
    <dgm:pt modelId="{7530B28D-EB3B-4659-B4B2-FC763E4EE3A9}" type="pres">
      <dgm:prSet presAssocID="{3686A200-E478-4562-8B19-FD2DBBD557B6}" presName="composite3" presStyleCnt="0"/>
      <dgm:spPr/>
    </dgm:pt>
    <dgm:pt modelId="{58F375AC-1231-4C6C-93B9-F66D9D654B90}" type="pres">
      <dgm:prSet presAssocID="{3686A200-E478-4562-8B19-FD2DBBD557B6}" presName="background3" presStyleLbl="node3" presStyleIdx="4" presStyleCnt="5"/>
      <dgm:spPr/>
    </dgm:pt>
    <dgm:pt modelId="{9A027F6F-98EA-4463-AEED-69DDEC77846C}" type="pres">
      <dgm:prSet presAssocID="{3686A200-E478-4562-8B19-FD2DBBD557B6}" presName="text3" presStyleLbl="fgAcc3" presStyleIdx="4" presStyleCnt="5">
        <dgm:presLayoutVars>
          <dgm:chPref val="3"/>
        </dgm:presLayoutVars>
      </dgm:prSet>
      <dgm:spPr/>
      <dgm:t>
        <a:bodyPr/>
        <a:lstStyle/>
        <a:p>
          <a:endParaRPr lang="zh-CN" altLang="en-US"/>
        </a:p>
      </dgm:t>
    </dgm:pt>
    <dgm:pt modelId="{4ACDD96A-1C81-485F-AC39-AB623D8C028B}" type="pres">
      <dgm:prSet presAssocID="{3686A200-E478-4562-8B19-FD2DBBD557B6}" presName="hierChild4" presStyleCnt="0"/>
      <dgm:spPr/>
    </dgm:pt>
  </dgm:ptLst>
  <dgm:cxnLst>
    <dgm:cxn modelId="{57D434C1-A0CC-42F3-BEE1-36C2312099D5}" srcId="{A05D3806-5723-4FF6-989A-CFBBE505DD4B}" destId="{D21E15E6-3432-429E-8D94-B7E5ACF3AC06}" srcOrd="0" destOrd="0" parTransId="{56EAC226-F687-42D0-B639-D266F3CB54AE}" sibTransId="{6544BBEF-876C-4727-8539-B57B2B93B154}"/>
    <dgm:cxn modelId="{82CF38D5-C22D-4309-A183-5CE85C5137BC}" srcId="{42D42628-864C-41D6-833F-2DBB342F4DB0}" destId="{A05D3806-5723-4FF6-989A-CFBBE505DD4B}" srcOrd="1" destOrd="0" parTransId="{3B533E93-AA45-4AC9-9CB7-4EF287AB96B6}" sibTransId="{C1E7C596-43DD-4C48-95F5-50523BA11C29}"/>
    <dgm:cxn modelId="{1B9AEA1A-90B6-4616-9DCF-716E6247A26F}" type="presOf" srcId="{2CBDA979-8596-4CE7-8BC2-17404A7C0FD8}" destId="{533883D4-4C00-47F7-9EF4-FA619DFDCE70}" srcOrd="0" destOrd="0" presId="urn:microsoft.com/office/officeart/2005/8/layout/hierarchy1#1"/>
    <dgm:cxn modelId="{2038DE3A-8FA6-4171-A34E-375EEEF3E87B}" type="presOf" srcId="{3B533E93-AA45-4AC9-9CB7-4EF287AB96B6}" destId="{558A19F4-A64F-40E5-82A0-E8FA6D0D2F35}" srcOrd="0" destOrd="0" presId="urn:microsoft.com/office/officeart/2005/8/layout/hierarchy1#1"/>
    <dgm:cxn modelId="{C15BE17E-EE57-4712-9B5A-C17CA3E3425B}" srcId="{A05D3806-5723-4FF6-989A-CFBBE505DD4B}" destId="{3686A200-E478-4562-8B19-FD2DBBD557B6}" srcOrd="2" destOrd="0" parTransId="{A2B0C03D-874D-48F0-8AEB-6735F9546654}" sibTransId="{AFE54AA4-E896-4D7C-A98A-AA7AA56E9B8C}"/>
    <dgm:cxn modelId="{20F2EFA5-25A8-4EF0-9183-5984D077EBFD}" srcId="{CD2C63A4-9D5D-47CE-8D74-13AD5720E5D9}" destId="{42D42628-864C-41D6-833F-2DBB342F4DB0}" srcOrd="0" destOrd="0" parTransId="{C7195306-E1B1-4ECE-8382-424ACA226556}" sibTransId="{33D8AA3E-DAD3-412E-80E1-09AFD3B5EAF9}"/>
    <dgm:cxn modelId="{DEDF7B7F-8256-42A5-A6ED-A9590ED2B631}" type="presOf" srcId="{1FC1C8C3-63CB-4E55-BD49-AA552B8440D8}" destId="{0EA44707-A464-4EC8-A803-F76ACC6D424E}" srcOrd="0" destOrd="0" presId="urn:microsoft.com/office/officeart/2005/8/layout/hierarchy1#1"/>
    <dgm:cxn modelId="{8292965D-26E7-4BB3-8CA3-9C361E2C55A2}" type="presOf" srcId="{A05D3806-5723-4FF6-989A-CFBBE505DD4B}" destId="{C9EEDAB6-9D89-4307-9A78-74562B5413C5}" srcOrd="0" destOrd="0" presId="urn:microsoft.com/office/officeart/2005/8/layout/hierarchy1#1"/>
    <dgm:cxn modelId="{1D3355DF-6024-427B-9266-CAF59F52C5B3}" type="presOf" srcId="{B025E324-1C01-4543-8D06-F931E0E78FF4}" destId="{09E7BBA0-5F8D-4D96-A214-A0567596BDAF}" srcOrd="0" destOrd="0" presId="urn:microsoft.com/office/officeart/2005/8/layout/hierarchy1#1"/>
    <dgm:cxn modelId="{0C7AF76B-9766-4BED-B29C-81CAE410E888}" srcId="{1FC1C8C3-63CB-4E55-BD49-AA552B8440D8}" destId="{2CBDA979-8596-4CE7-8BC2-17404A7C0FD8}" srcOrd="1" destOrd="0" parTransId="{BD974C14-C39B-4EE1-B5D9-2FDCB32CDCFE}" sibTransId="{9F1D3E32-A446-4254-BA89-8FD8DDFCF152}"/>
    <dgm:cxn modelId="{67CB04B5-E48F-4522-AFE9-83132E1CA8FA}" type="presOf" srcId="{3686A200-E478-4562-8B19-FD2DBBD557B6}" destId="{9A027F6F-98EA-4463-AEED-69DDEC77846C}" srcOrd="0" destOrd="0" presId="urn:microsoft.com/office/officeart/2005/8/layout/hierarchy1#1"/>
    <dgm:cxn modelId="{2E96AE23-FF09-4BBA-9C2E-3B2A14440C15}" type="presOf" srcId="{BD974C14-C39B-4EE1-B5D9-2FDCB32CDCFE}" destId="{D59171DA-149A-4C9C-A74B-23447966A3B9}" srcOrd="0" destOrd="0" presId="urn:microsoft.com/office/officeart/2005/8/layout/hierarchy1#1"/>
    <dgm:cxn modelId="{3356CB00-774C-4B4C-84EA-233C01A34131}" type="presOf" srcId="{CD2C63A4-9D5D-47CE-8D74-13AD5720E5D9}" destId="{32C577E3-B2E7-4F50-83DE-6F01CC88C9C5}" srcOrd="0" destOrd="0" presId="urn:microsoft.com/office/officeart/2005/8/layout/hierarchy1#1"/>
    <dgm:cxn modelId="{E8FB050D-58E8-4250-A29A-8B5E38107D14}" type="presOf" srcId="{D21E15E6-3432-429E-8D94-B7E5ACF3AC06}" destId="{2B9C2240-152A-44FB-86C4-4DFE04ABE2D6}" srcOrd="0" destOrd="0" presId="urn:microsoft.com/office/officeart/2005/8/layout/hierarchy1#1"/>
    <dgm:cxn modelId="{50E5CC81-7920-44E4-B3A1-3E20232CACAD}" type="presOf" srcId="{56EAC226-F687-42D0-B639-D266F3CB54AE}" destId="{4D6C7790-28B6-4C8E-9DD6-CA71785254D0}" srcOrd="0" destOrd="0" presId="urn:microsoft.com/office/officeart/2005/8/layout/hierarchy1#1"/>
    <dgm:cxn modelId="{57C44958-1D83-47FC-97D5-02DB0C9E8A0C}" type="presOf" srcId="{413DC10E-9606-4031-9D12-417781688977}" destId="{853C1BD6-B55C-4E31-8087-BF0CECC29114}" srcOrd="0" destOrd="0" presId="urn:microsoft.com/office/officeart/2005/8/layout/hierarchy1#1"/>
    <dgm:cxn modelId="{40B59C00-5361-460D-963C-C58603FB9260}" srcId="{42D42628-864C-41D6-833F-2DBB342F4DB0}" destId="{1FC1C8C3-63CB-4E55-BD49-AA552B8440D8}" srcOrd="0" destOrd="0" parTransId="{B025E324-1C01-4543-8D06-F931E0E78FF4}" sibTransId="{588AC07E-4185-4602-8798-37B6E219CC88}"/>
    <dgm:cxn modelId="{544BE118-5667-456A-98B9-2B619ABA413D}" type="presOf" srcId="{B91B61BD-7D07-442C-992B-5B3D56015222}" destId="{7AE2857D-5F88-40E3-94F7-FDA3B28620D7}" srcOrd="0" destOrd="0" presId="urn:microsoft.com/office/officeart/2005/8/layout/hierarchy1#1"/>
    <dgm:cxn modelId="{E94E7DD0-DFC1-4114-9534-CBDF6748AE50}" type="presOf" srcId="{A2B0C03D-874D-48F0-8AEB-6735F9546654}" destId="{5ABD331D-7FFD-4C80-BE2C-0AA1BA2A958B}" srcOrd="0" destOrd="0" presId="urn:microsoft.com/office/officeart/2005/8/layout/hierarchy1#1"/>
    <dgm:cxn modelId="{B6455DD1-C8D4-4F47-A107-CF480BC77751}" srcId="{1FC1C8C3-63CB-4E55-BD49-AA552B8440D8}" destId="{413DC10E-9606-4031-9D12-417781688977}" srcOrd="0" destOrd="0" parTransId="{B91B61BD-7D07-442C-992B-5B3D56015222}" sibTransId="{35976CC6-4E05-49D8-B5E8-F8093ECA95B4}"/>
    <dgm:cxn modelId="{9C22051D-F489-482B-8B56-BAF0EEE796EF}" type="presOf" srcId="{5655E90C-5F9C-4539-A347-344299A25EA0}" destId="{83385244-FEB6-4D43-B593-7041805E6FE8}" srcOrd="0" destOrd="0" presId="urn:microsoft.com/office/officeart/2005/8/layout/hierarchy1#1"/>
    <dgm:cxn modelId="{812AECC4-60E8-4F09-9390-76E7FF0310D4}" type="presOf" srcId="{F6027204-7838-4DF6-9626-59322B4FDA6D}" destId="{B3FF4219-1D0B-4867-AF61-18AF54098094}" srcOrd="0" destOrd="0" presId="urn:microsoft.com/office/officeart/2005/8/layout/hierarchy1#1"/>
    <dgm:cxn modelId="{F2506A69-3E18-4A9B-A1BC-BA9A6FE02DF0}" type="presOf" srcId="{42D42628-864C-41D6-833F-2DBB342F4DB0}" destId="{9EA914DE-A312-4852-926F-356E365C8677}" srcOrd="0" destOrd="0" presId="urn:microsoft.com/office/officeart/2005/8/layout/hierarchy1#1"/>
    <dgm:cxn modelId="{42420128-76C8-4715-AF2A-0AB2B0C0E0C1}" srcId="{A05D3806-5723-4FF6-989A-CFBBE505DD4B}" destId="{F6027204-7838-4DF6-9626-59322B4FDA6D}" srcOrd="1" destOrd="0" parTransId="{5655E90C-5F9C-4539-A347-344299A25EA0}" sibTransId="{E61FF62B-8F93-4E56-8BC1-7092CD1BBEC2}"/>
    <dgm:cxn modelId="{879471FE-585A-46EE-9FB5-605F3B16BDDD}" type="presParOf" srcId="{32C577E3-B2E7-4F50-83DE-6F01CC88C9C5}" destId="{127C500C-4887-40E4-B187-5B52545DCD7D}" srcOrd="0" destOrd="0" presId="urn:microsoft.com/office/officeart/2005/8/layout/hierarchy1#1"/>
    <dgm:cxn modelId="{0246E863-96CE-42D5-B7D0-FCFA888BBE33}" type="presParOf" srcId="{127C500C-4887-40E4-B187-5B52545DCD7D}" destId="{365B431B-456E-4B1C-A19C-568423617177}" srcOrd="0" destOrd="0" presId="urn:microsoft.com/office/officeart/2005/8/layout/hierarchy1#1"/>
    <dgm:cxn modelId="{9EC225E6-52D9-44C6-9AAB-55FE8A84D2CF}" type="presParOf" srcId="{365B431B-456E-4B1C-A19C-568423617177}" destId="{5CB9CF2E-F8C1-427A-832C-73E3C9485AF5}" srcOrd="0" destOrd="0" presId="urn:microsoft.com/office/officeart/2005/8/layout/hierarchy1#1"/>
    <dgm:cxn modelId="{CF85B83F-8BD7-4EF7-A246-366BC827155B}" type="presParOf" srcId="{365B431B-456E-4B1C-A19C-568423617177}" destId="{9EA914DE-A312-4852-926F-356E365C8677}" srcOrd="1" destOrd="0" presId="urn:microsoft.com/office/officeart/2005/8/layout/hierarchy1#1"/>
    <dgm:cxn modelId="{5A0A0B53-4894-404C-B3B9-DB45C55E4047}" type="presParOf" srcId="{127C500C-4887-40E4-B187-5B52545DCD7D}" destId="{7996B813-D5A1-416C-BFD3-D8CB23FE7818}" srcOrd="1" destOrd="0" presId="urn:microsoft.com/office/officeart/2005/8/layout/hierarchy1#1"/>
    <dgm:cxn modelId="{AE34D1A5-48B3-4182-AFE7-2FD276784D55}" type="presParOf" srcId="{7996B813-D5A1-416C-BFD3-D8CB23FE7818}" destId="{09E7BBA0-5F8D-4D96-A214-A0567596BDAF}" srcOrd="0" destOrd="0" presId="urn:microsoft.com/office/officeart/2005/8/layout/hierarchy1#1"/>
    <dgm:cxn modelId="{D2FDF3F0-C8F7-4F1F-9EA8-3DE32B0E1EFE}" type="presParOf" srcId="{7996B813-D5A1-416C-BFD3-D8CB23FE7818}" destId="{8D56CC28-91EB-4D35-B97C-A0CE4C54B480}" srcOrd="1" destOrd="0" presId="urn:microsoft.com/office/officeart/2005/8/layout/hierarchy1#1"/>
    <dgm:cxn modelId="{BABBC6E5-ED56-458E-BBE8-C6601D2EFFE3}" type="presParOf" srcId="{8D56CC28-91EB-4D35-B97C-A0CE4C54B480}" destId="{1A27D8D0-0CEA-4DF6-B14F-FEB4FC25CED3}" srcOrd="0" destOrd="0" presId="urn:microsoft.com/office/officeart/2005/8/layout/hierarchy1#1"/>
    <dgm:cxn modelId="{F78E1DA9-5CAF-4B39-854F-8D44A72694DB}" type="presParOf" srcId="{1A27D8D0-0CEA-4DF6-B14F-FEB4FC25CED3}" destId="{A34195EE-C43D-4F9B-A621-CBE3CC21780D}" srcOrd="0" destOrd="0" presId="urn:microsoft.com/office/officeart/2005/8/layout/hierarchy1#1"/>
    <dgm:cxn modelId="{B8A050FA-BB17-48F7-9F8C-D0B099204E8C}" type="presParOf" srcId="{1A27D8D0-0CEA-4DF6-B14F-FEB4FC25CED3}" destId="{0EA44707-A464-4EC8-A803-F76ACC6D424E}" srcOrd="1" destOrd="0" presId="urn:microsoft.com/office/officeart/2005/8/layout/hierarchy1#1"/>
    <dgm:cxn modelId="{C89DA6DA-9DFD-40B4-8617-DFDFDAE57016}" type="presParOf" srcId="{8D56CC28-91EB-4D35-B97C-A0CE4C54B480}" destId="{6B6A2946-5A7E-4FF4-AF36-E3D5F63CFE3D}" srcOrd="1" destOrd="0" presId="urn:microsoft.com/office/officeart/2005/8/layout/hierarchy1#1"/>
    <dgm:cxn modelId="{58200B3F-930B-46DA-8A3E-513EB9901417}" type="presParOf" srcId="{6B6A2946-5A7E-4FF4-AF36-E3D5F63CFE3D}" destId="{7AE2857D-5F88-40E3-94F7-FDA3B28620D7}" srcOrd="0" destOrd="0" presId="urn:microsoft.com/office/officeart/2005/8/layout/hierarchy1#1"/>
    <dgm:cxn modelId="{64493AFF-10CC-44F7-9AC6-8070CA5B4073}" type="presParOf" srcId="{6B6A2946-5A7E-4FF4-AF36-E3D5F63CFE3D}" destId="{D7BD317B-C4E6-4902-B91D-E9C9A9EF8739}" srcOrd="1" destOrd="0" presId="urn:microsoft.com/office/officeart/2005/8/layout/hierarchy1#1"/>
    <dgm:cxn modelId="{DD83E26B-8729-47E5-81ED-7D36F41DB3B3}" type="presParOf" srcId="{D7BD317B-C4E6-4902-B91D-E9C9A9EF8739}" destId="{CB0CF6A7-20E6-46ED-9BCC-DAB7055AECE0}" srcOrd="0" destOrd="0" presId="urn:microsoft.com/office/officeart/2005/8/layout/hierarchy1#1"/>
    <dgm:cxn modelId="{472EFC89-4531-4DD4-A775-99BEC41DFAD5}" type="presParOf" srcId="{CB0CF6A7-20E6-46ED-9BCC-DAB7055AECE0}" destId="{F5259C9B-A3FA-48CF-9040-45A521EAA633}" srcOrd="0" destOrd="0" presId="urn:microsoft.com/office/officeart/2005/8/layout/hierarchy1#1"/>
    <dgm:cxn modelId="{0B00AD52-C22E-497C-9368-9ABA75530BB9}" type="presParOf" srcId="{CB0CF6A7-20E6-46ED-9BCC-DAB7055AECE0}" destId="{853C1BD6-B55C-4E31-8087-BF0CECC29114}" srcOrd="1" destOrd="0" presId="urn:microsoft.com/office/officeart/2005/8/layout/hierarchy1#1"/>
    <dgm:cxn modelId="{FA5C6C3B-396F-4189-A281-206BD584CB82}" type="presParOf" srcId="{D7BD317B-C4E6-4902-B91D-E9C9A9EF8739}" destId="{D55B9A71-3914-40FF-9109-62322A3C9A89}" srcOrd="1" destOrd="0" presId="urn:microsoft.com/office/officeart/2005/8/layout/hierarchy1#1"/>
    <dgm:cxn modelId="{FF205524-E735-4B76-B840-9DA1E8835708}" type="presParOf" srcId="{6B6A2946-5A7E-4FF4-AF36-E3D5F63CFE3D}" destId="{D59171DA-149A-4C9C-A74B-23447966A3B9}" srcOrd="2" destOrd="0" presId="urn:microsoft.com/office/officeart/2005/8/layout/hierarchy1#1"/>
    <dgm:cxn modelId="{54CB9CF3-4A2A-401C-8716-7F636F0E05E8}" type="presParOf" srcId="{6B6A2946-5A7E-4FF4-AF36-E3D5F63CFE3D}" destId="{4BC45A5B-43E4-47E5-81B8-A3ADEED7A3F3}" srcOrd="3" destOrd="0" presId="urn:microsoft.com/office/officeart/2005/8/layout/hierarchy1#1"/>
    <dgm:cxn modelId="{14104161-68A4-47A4-8AEE-C76C6959C4C3}" type="presParOf" srcId="{4BC45A5B-43E4-47E5-81B8-A3ADEED7A3F3}" destId="{7911E21C-7200-416C-8681-19878FF62A5E}" srcOrd="0" destOrd="0" presId="urn:microsoft.com/office/officeart/2005/8/layout/hierarchy1#1"/>
    <dgm:cxn modelId="{6A966C89-88FE-4F5D-94EA-6D4382A153F8}" type="presParOf" srcId="{7911E21C-7200-416C-8681-19878FF62A5E}" destId="{1A203F35-9E67-4F17-83C9-09EC9C012210}" srcOrd="0" destOrd="0" presId="urn:microsoft.com/office/officeart/2005/8/layout/hierarchy1#1"/>
    <dgm:cxn modelId="{095F3159-008F-47FB-AE14-D63793AFF233}" type="presParOf" srcId="{7911E21C-7200-416C-8681-19878FF62A5E}" destId="{533883D4-4C00-47F7-9EF4-FA619DFDCE70}" srcOrd="1" destOrd="0" presId="urn:microsoft.com/office/officeart/2005/8/layout/hierarchy1#1"/>
    <dgm:cxn modelId="{612C1E0C-B585-4505-B6A7-6FFF7632F4AC}" type="presParOf" srcId="{4BC45A5B-43E4-47E5-81B8-A3ADEED7A3F3}" destId="{BB3193DD-346C-4CBB-ACC3-5F6ABE258C28}" srcOrd="1" destOrd="0" presId="urn:microsoft.com/office/officeart/2005/8/layout/hierarchy1#1"/>
    <dgm:cxn modelId="{DBA48BF3-FCE0-41C5-8DE1-98688B452171}" type="presParOf" srcId="{7996B813-D5A1-416C-BFD3-D8CB23FE7818}" destId="{558A19F4-A64F-40E5-82A0-E8FA6D0D2F35}" srcOrd="2" destOrd="0" presId="urn:microsoft.com/office/officeart/2005/8/layout/hierarchy1#1"/>
    <dgm:cxn modelId="{E9DFBCFC-71B0-4EBD-B953-AEEF2A5547F1}" type="presParOf" srcId="{7996B813-D5A1-416C-BFD3-D8CB23FE7818}" destId="{0E934F16-8941-405B-8601-29FC10B8D7A0}" srcOrd="3" destOrd="0" presId="urn:microsoft.com/office/officeart/2005/8/layout/hierarchy1#1"/>
    <dgm:cxn modelId="{8E9D2F82-6B05-4E1C-8AEA-975524861226}" type="presParOf" srcId="{0E934F16-8941-405B-8601-29FC10B8D7A0}" destId="{940CC847-5B2B-4831-A167-B9F242FC0F5A}" srcOrd="0" destOrd="0" presId="urn:microsoft.com/office/officeart/2005/8/layout/hierarchy1#1"/>
    <dgm:cxn modelId="{07DF0E0C-01FB-4A3D-ACFE-AF931AD33FE9}" type="presParOf" srcId="{940CC847-5B2B-4831-A167-B9F242FC0F5A}" destId="{9BFD9D87-8C19-4DBE-8296-0309769DBFD0}" srcOrd="0" destOrd="0" presId="urn:microsoft.com/office/officeart/2005/8/layout/hierarchy1#1"/>
    <dgm:cxn modelId="{9C56E7AA-B2A1-4F21-82A1-B1770808A298}" type="presParOf" srcId="{940CC847-5B2B-4831-A167-B9F242FC0F5A}" destId="{C9EEDAB6-9D89-4307-9A78-74562B5413C5}" srcOrd="1" destOrd="0" presId="urn:microsoft.com/office/officeart/2005/8/layout/hierarchy1#1"/>
    <dgm:cxn modelId="{D232BBAF-C2F6-48F4-9302-D1B2458BEC67}" type="presParOf" srcId="{0E934F16-8941-405B-8601-29FC10B8D7A0}" destId="{2D93EB03-7AEA-4FDD-B804-687235FEF6BB}" srcOrd="1" destOrd="0" presId="urn:microsoft.com/office/officeart/2005/8/layout/hierarchy1#1"/>
    <dgm:cxn modelId="{18075BA3-11C5-487C-A25A-56C547493537}" type="presParOf" srcId="{2D93EB03-7AEA-4FDD-B804-687235FEF6BB}" destId="{4D6C7790-28B6-4C8E-9DD6-CA71785254D0}" srcOrd="0" destOrd="0" presId="urn:microsoft.com/office/officeart/2005/8/layout/hierarchy1#1"/>
    <dgm:cxn modelId="{43E56555-6B25-41E5-BD53-C7711F8200A4}" type="presParOf" srcId="{2D93EB03-7AEA-4FDD-B804-687235FEF6BB}" destId="{1C4C35D1-1722-4535-8873-684D080508F6}" srcOrd="1" destOrd="0" presId="urn:microsoft.com/office/officeart/2005/8/layout/hierarchy1#1"/>
    <dgm:cxn modelId="{16C981B0-6D64-490A-9631-D19DD448EA92}" type="presParOf" srcId="{1C4C35D1-1722-4535-8873-684D080508F6}" destId="{1C6696AC-74F7-4F28-BD0C-92CF8DFA88BC}" srcOrd="0" destOrd="0" presId="urn:microsoft.com/office/officeart/2005/8/layout/hierarchy1#1"/>
    <dgm:cxn modelId="{774F91E2-BAE8-4FC9-8DC4-4AE3E565673F}" type="presParOf" srcId="{1C6696AC-74F7-4F28-BD0C-92CF8DFA88BC}" destId="{18CB727D-5D43-4816-B672-F438B10545CA}" srcOrd="0" destOrd="0" presId="urn:microsoft.com/office/officeart/2005/8/layout/hierarchy1#1"/>
    <dgm:cxn modelId="{FDFF33EB-A3FF-427F-BDA1-56AE55C219C2}" type="presParOf" srcId="{1C6696AC-74F7-4F28-BD0C-92CF8DFA88BC}" destId="{2B9C2240-152A-44FB-86C4-4DFE04ABE2D6}" srcOrd="1" destOrd="0" presId="urn:microsoft.com/office/officeart/2005/8/layout/hierarchy1#1"/>
    <dgm:cxn modelId="{84A87243-2FDF-4405-A0E3-FEE8B8A50CE6}" type="presParOf" srcId="{1C4C35D1-1722-4535-8873-684D080508F6}" destId="{861E3D13-4B76-419B-B252-CA1F3CE22BE6}" srcOrd="1" destOrd="0" presId="urn:microsoft.com/office/officeart/2005/8/layout/hierarchy1#1"/>
    <dgm:cxn modelId="{A7A9610F-1337-488D-9D41-7207058BEE13}" type="presParOf" srcId="{2D93EB03-7AEA-4FDD-B804-687235FEF6BB}" destId="{83385244-FEB6-4D43-B593-7041805E6FE8}" srcOrd="2" destOrd="0" presId="urn:microsoft.com/office/officeart/2005/8/layout/hierarchy1#1"/>
    <dgm:cxn modelId="{D7EDC426-D3FD-4098-9956-CA069AEE68CB}" type="presParOf" srcId="{2D93EB03-7AEA-4FDD-B804-687235FEF6BB}" destId="{2C852280-F07C-4B2D-AA92-95749ED07F8E}" srcOrd="3" destOrd="0" presId="urn:microsoft.com/office/officeart/2005/8/layout/hierarchy1#1"/>
    <dgm:cxn modelId="{B62EEDD7-4180-45A3-9A36-113A62041720}" type="presParOf" srcId="{2C852280-F07C-4B2D-AA92-95749ED07F8E}" destId="{0D424C40-292B-4D93-8F58-E605510A5357}" srcOrd="0" destOrd="0" presId="urn:microsoft.com/office/officeart/2005/8/layout/hierarchy1#1"/>
    <dgm:cxn modelId="{4DEB9E38-6367-4134-9646-C8BB14362CA6}" type="presParOf" srcId="{0D424C40-292B-4D93-8F58-E605510A5357}" destId="{E49ED787-53D3-43F6-BC2D-BC268E258167}" srcOrd="0" destOrd="0" presId="urn:microsoft.com/office/officeart/2005/8/layout/hierarchy1#1"/>
    <dgm:cxn modelId="{7A1A53BF-3489-4CDD-B222-6B5CE8FC3254}" type="presParOf" srcId="{0D424C40-292B-4D93-8F58-E605510A5357}" destId="{B3FF4219-1D0B-4867-AF61-18AF54098094}" srcOrd="1" destOrd="0" presId="urn:microsoft.com/office/officeart/2005/8/layout/hierarchy1#1"/>
    <dgm:cxn modelId="{0B793778-CA85-4B67-9C63-BE37A47D1994}" type="presParOf" srcId="{2C852280-F07C-4B2D-AA92-95749ED07F8E}" destId="{3AF57C0B-1290-42A8-94B1-30199CE7C4E5}" srcOrd="1" destOrd="0" presId="urn:microsoft.com/office/officeart/2005/8/layout/hierarchy1#1"/>
    <dgm:cxn modelId="{9EFD47EE-58DE-4E29-B3A8-F2E374586E6E}" type="presParOf" srcId="{2D93EB03-7AEA-4FDD-B804-687235FEF6BB}" destId="{5ABD331D-7FFD-4C80-BE2C-0AA1BA2A958B}" srcOrd="4" destOrd="0" presId="urn:microsoft.com/office/officeart/2005/8/layout/hierarchy1#1"/>
    <dgm:cxn modelId="{EAE70B62-214A-4469-872A-B97703D3BF1B}" type="presParOf" srcId="{2D93EB03-7AEA-4FDD-B804-687235FEF6BB}" destId="{EC0D7283-9032-48D9-BD18-1D30B2EE7D4A}" srcOrd="5" destOrd="0" presId="urn:microsoft.com/office/officeart/2005/8/layout/hierarchy1#1"/>
    <dgm:cxn modelId="{22AF7328-C51C-4C31-87BA-DF5E51ACF69C}" type="presParOf" srcId="{EC0D7283-9032-48D9-BD18-1D30B2EE7D4A}" destId="{7530B28D-EB3B-4659-B4B2-FC763E4EE3A9}" srcOrd="0" destOrd="0" presId="urn:microsoft.com/office/officeart/2005/8/layout/hierarchy1#1"/>
    <dgm:cxn modelId="{CC39055D-27F9-43DB-A3C9-2AAD7E0D4F4E}" type="presParOf" srcId="{7530B28D-EB3B-4659-B4B2-FC763E4EE3A9}" destId="{58F375AC-1231-4C6C-93B9-F66D9D654B90}" srcOrd="0" destOrd="0" presId="urn:microsoft.com/office/officeart/2005/8/layout/hierarchy1#1"/>
    <dgm:cxn modelId="{96762264-39AD-4E3B-B649-FFA02FDD0545}" type="presParOf" srcId="{7530B28D-EB3B-4659-B4B2-FC763E4EE3A9}" destId="{9A027F6F-98EA-4463-AEED-69DDEC77846C}" srcOrd="1" destOrd="0" presId="urn:microsoft.com/office/officeart/2005/8/layout/hierarchy1#1"/>
    <dgm:cxn modelId="{DD77BD48-8DC9-4C59-90B1-7C5A25278788}" type="presParOf" srcId="{EC0D7283-9032-48D9-BD18-1D30B2EE7D4A}" destId="{4ACDD96A-1C81-485F-AC39-AB623D8C028B}" srcOrd="1" destOrd="0" presId="urn:microsoft.com/office/officeart/2005/8/layout/hierarchy1#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2C63A4-9D5D-47CE-8D74-13AD5720E5D9}" type="doc">
      <dgm:prSet loTypeId="urn:microsoft.com/office/officeart/2005/8/layout/hierarchy1#1" loCatId="hierarchy" qsTypeId="urn:microsoft.com/office/officeart/2005/8/quickstyle/simple1#2" qsCatId="simple" csTypeId="urn:microsoft.com/office/officeart/2005/8/colors/accent1_2#2" csCatId="accent1" phldr="1"/>
      <dgm:spPr/>
      <dgm:t>
        <a:bodyPr/>
        <a:lstStyle/>
        <a:p>
          <a:endParaRPr lang="zh-CN" altLang="en-US"/>
        </a:p>
      </dgm:t>
    </dgm:pt>
    <dgm:pt modelId="{42D42628-864C-41D6-833F-2DBB342F4DB0}">
      <dgm:prSet phldrT="[文本]" phldr="0" custT="1"/>
      <dgm:spPr/>
      <dgm:t>
        <a:bodyPr vert="horz" wrap="square"/>
        <a:lstStyle/>
        <a:p>
          <a:pPr>
            <a:lnSpc>
              <a:spcPct val="80000"/>
            </a:lnSpc>
            <a:spcBef>
              <a:spcPct val="0"/>
            </a:spcBef>
            <a:spcAft>
              <a:spcPct val="35000"/>
            </a:spcAft>
          </a:pPr>
          <a:r>
            <a:rPr lang="zh-CN" altLang="en-US" sz="2000" dirty="0">
              <a:latin typeface="黑体" panose="02010609060101010101" pitchFamily="49" charset="-122"/>
              <a:ea typeface="黑体" panose="02010609060101010101" pitchFamily="49" charset="-122"/>
            </a:rPr>
            <a:t>通用英语</a:t>
          </a:r>
        </a:p>
      </dgm:t>
    </dgm:pt>
    <dgm:pt modelId="{C7195306-E1B1-4ECE-8382-424ACA226556}" type="parTrans" cxnId="{CD34B5F2-96EC-44DC-9593-FE43A8072061}">
      <dgm:prSet/>
      <dgm:spPr/>
      <dgm:t>
        <a:bodyPr/>
        <a:lstStyle/>
        <a:p>
          <a:endParaRPr lang="zh-CN" altLang="en-US"/>
        </a:p>
      </dgm:t>
    </dgm:pt>
    <dgm:pt modelId="{33D8AA3E-DAD3-412E-80E1-09AFD3B5EAF9}" type="sibTrans" cxnId="{CD34B5F2-96EC-44DC-9593-FE43A8072061}">
      <dgm:prSet/>
      <dgm:spPr/>
      <dgm:t>
        <a:bodyPr/>
        <a:lstStyle/>
        <a:p>
          <a:endParaRPr lang="zh-CN" altLang="en-US"/>
        </a:p>
      </dgm:t>
    </dgm:pt>
    <dgm:pt modelId="{1FC1C8C3-63CB-4E55-BD49-AA552B8440D8}">
      <dgm:prSet phldrT="[文本]" phldr="0" custT="1"/>
      <dgm:spPr/>
      <dgm:t>
        <a:bodyPr vert="horz" wrap="square"/>
        <a:lstStyle/>
        <a:p>
          <a:pPr>
            <a:lnSpc>
              <a:spcPct val="80000"/>
            </a:lnSpc>
            <a:spcBef>
              <a:spcPct val="0"/>
            </a:spcBef>
            <a:spcAft>
              <a:spcPct val="35000"/>
            </a:spcAft>
          </a:pPr>
          <a:r>
            <a:rPr lang="zh-CN" altLang="en-US" sz="2000" dirty="0">
              <a:latin typeface="黑体" panose="02010609060101010101" pitchFamily="49" charset="-122"/>
              <a:ea typeface="黑体" panose="02010609060101010101" pitchFamily="49" charset="-122"/>
            </a:rPr>
            <a:t>学术类</a:t>
          </a:r>
        </a:p>
      </dgm:t>
    </dgm:pt>
    <dgm:pt modelId="{B025E324-1C01-4543-8D06-F931E0E78FF4}" type="parTrans" cxnId="{81332E41-CD87-47FA-9B3F-4AD28E267642}">
      <dgm:prSet/>
      <dgm:spPr/>
      <dgm:t>
        <a:bodyPr/>
        <a:lstStyle/>
        <a:p>
          <a:endParaRPr lang="zh-CN" altLang="en-US"/>
        </a:p>
      </dgm:t>
    </dgm:pt>
    <dgm:pt modelId="{588AC07E-4185-4602-8798-37B6E219CC88}" type="sibTrans" cxnId="{81332E41-CD87-47FA-9B3F-4AD28E267642}">
      <dgm:prSet/>
      <dgm:spPr/>
      <dgm:t>
        <a:bodyPr/>
        <a:lstStyle/>
        <a:p>
          <a:endParaRPr lang="zh-CN" altLang="en-US"/>
        </a:p>
      </dgm:t>
    </dgm:pt>
    <dgm:pt modelId="{413DC10E-9606-4031-9D12-417781688977}">
      <dgm:prSet phldrT="[文本]" phldr="0" custT="1"/>
      <dgm:spPr/>
      <dgm:t>
        <a:bodyPr vert="horz" wrap="square"/>
        <a:lstStyle/>
        <a:p>
          <a:pPr>
            <a:lnSpc>
              <a:spcPct val="100000"/>
            </a:lnSpc>
            <a:spcBef>
              <a:spcPct val="0"/>
            </a:spcBef>
            <a:spcAft>
              <a:spcPct val="35000"/>
            </a:spcAft>
          </a:pPr>
          <a:r>
            <a:rPr lang="zh-CN" altLang="en-US" sz="2000">
              <a:latin typeface="黑体" panose="02010609060101010101" pitchFamily="49" charset="-122"/>
              <a:ea typeface="黑体" panose="02010609060101010101" pitchFamily="49" charset="-122"/>
            </a:rPr>
            <a:t>学术英语</a:t>
          </a:r>
        </a:p>
      </dgm:t>
    </dgm:pt>
    <dgm:pt modelId="{B91B61BD-7D07-442C-992B-5B3D56015222}" type="parTrans" cxnId="{AED938A8-2915-462D-9675-41A6DD185D84}">
      <dgm:prSet/>
      <dgm:spPr/>
      <dgm:t>
        <a:bodyPr/>
        <a:lstStyle/>
        <a:p>
          <a:endParaRPr lang="zh-CN" altLang="en-US"/>
        </a:p>
      </dgm:t>
    </dgm:pt>
    <dgm:pt modelId="{35976CC6-4E05-49D8-B5E8-F8093ECA95B4}" type="sibTrans" cxnId="{AED938A8-2915-462D-9675-41A6DD185D84}">
      <dgm:prSet/>
      <dgm:spPr/>
      <dgm:t>
        <a:bodyPr/>
        <a:lstStyle/>
        <a:p>
          <a:endParaRPr lang="zh-CN" altLang="en-US"/>
        </a:p>
      </dgm:t>
    </dgm:pt>
    <dgm:pt modelId="{2CBDA979-8596-4CE7-8BC2-17404A7C0FD8}">
      <dgm:prSet phldrT="[文本]" phldr="0" custT="1"/>
      <dgm:spPr/>
      <dgm:t>
        <a:bodyPr vert="horz" wrap="square"/>
        <a:lstStyle/>
        <a:p>
          <a:pPr>
            <a:lnSpc>
              <a:spcPct val="100000"/>
            </a:lnSpc>
            <a:spcBef>
              <a:spcPct val="0"/>
            </a:spcBef>
            <a:spcAft>
              <a:spcPct val="35000"/>
            </a:spcAft>
          </a:pPr>
          <a:r>
            <a:rPr lang="zh-CN" altLang="en-US" sz="2000" dirty="0">
              <a:solidFill>
                <a:schemeClr val="tx2"/>
              </a:solidFill>
              <a:latin typeface="黑体" panose="02010609060101010101" pitchFamily="49" charset="-122"/>
              <a:ea typeface="黑体" panose="02010609060101010101" pitchFamily="49" charset="-122"/>
            </a:rPr>
            <a:t>英语演讲</a:t>
          </a:r>
        </a:p>
        <a:p>
          <a:pPr>
            <a:lnSpc>
              <a:spcPct val="100000"/>
            </a:lnSpc>
            <a:spcBef>
              <a:spcPct val="0"/>
            </a:spcBef>
            <a:spcAft>
              <a:spcPct val="35000"/>
            </a:spcAft>
          </a:pPr>
          <a:r>
            <a:rPr lang="zh-CN" altLang="en-US" sz="2000" dirty="0">
              <a:solidFill>
                <a:schemeClr val="tx2"/>
              </a:solidFill>
              <a:latin typeface="黑体" panose="02010609060101010101" pitchFamily="49" charset="-122"/>
              <a:ea typeface="黑体" panose="02010609060101010101" pitchFamily="49" charset="-122"/>
            </a:rPr>
            <a:t>的艺术</a:t>
          </a:r>
        </a:p>
      </dgm:t>
    </dgm:pt>
    <dgm:pt modelId="{BD974C14-C39B-4EE1-B5D9-2FDCB32CDCFE}" type="parTrans" cxnId="{443EB8D9-D517-46D9-AF2C-727A212704CF}">
      <dgm:prSet/>
      <dgm:spPr/>
      <dgm:t>
        <a:bodyPr/>
        <a:lstStyle/>
        <a:p>
          <a:endParaRPr lang="zh-CN" altLang="en-US"/>
        </a:p>
      </dgm:t>
    </dgm:pt>
    <dgm:pt modelId="{9F1D3E32-A446-4254-BA89-8FD8DDFCF152}" type="sibTrans" cxnId="{443EB8D9-D517-46D9-AF2C-727A212704CF}">
      <dgm:prSet/>
      <dgm:spPr/>
      <dgm:t>
        <a:bodyPr/>
        <a:lstStyle/>
        <a:p>
          <a:endParaRPr lang="zh-CN" altLang="en-US"/>
        </a:p>
      </dgm:t>
    </dgm:pt>
    <dgm:pt modelId="{A05D3806-5723-4FF6-989A-CFBBE505DD4B}">
      <dgm:prSet phldrT="[文本]" phldr="0" custT="1"/>
      <dgm:spPr/>
      <dgm:t>
        <a:bodyPr vert="horz" wrap="square"/>
        <a:lstStyle/>
        <a:p>
          <a:pPr>
            <a:lnSpc>
              <a:spcPct val="80000"/>
            </a:lnSpc>
            <a:spcBef>
              <a:spcPct val="0"/>
            </a:spcBef>
            <a:spcAft>
              <a:spcPct val="35000"/>
            </a:spcAft>
          </a:pPr>
          <a:r>
            <a:rPr lang="zh-CN" altLang="en-US" sz="2000" dirty="0">
              <a:latin typeface="黑体" panose="02010609060101010101" pitchFamily="49" charset="-122"/>
              <a:ea typeface="黑体" panose="02010609060101010101" pitchFamily="49" charset="-122"/>
            </a:rPr>
            <a:t>文化类</a:t>
          </a:r>
        </a:p>
      </dgm:t>
    </dgm:pt>
    <dgm:pt modelId="{3B533E93-AA45-4AC9-9CB7-4EF287AB96B6}" type="parTrans" cxnId="{2BB0BAD4-6FDE-40ED-9D48-99F7CA2F96DE}">
      <dgm:prSet/>
      <dgm:spPr/>
      <dgm:t>
        <a:bodyPr/>
        <a:lstStyle/>
        <a:p>
          <a:endParaRPr lang="zh-CN" altLang="en-US"/>
        </a:p>
      </dgm:t>
    </dgm:pt>
    <dgm:pt modelId="{C1E7C596-43DD-4C48-95F5-50523BA11C29}" type="sibTrans" cxnId="{2BB0BAD4-6FDE-40ED-9D48-99F7CA2F96DE}">
      <dgm:prSet/>
      <dgm:spPr/>
      <dgm:t>
        <a:bodyPr/>
        <a:lstStyle/>
        <a:p>
          <a:endParaRPr lang="zh-CN" altLang="en-US"/>
        </a:p>
      </dgm:t>
    </dgm:pt>
    <dgm:pt modelId="{D21E15E6-3432-429E-8D94-B7E5ACF3AC06}">
      <dgm:prSet phldr="0" custT="1"/>
      <dgm:spPr/>
      <dgm:t>
        <a:bodyPr vert="horz" wrap="square"/>
        <a:lstStyle/>
        <a:p>
          <a:pPr>
            <a:lnSpc>
              <a:spcPct val="100000"/>
            </a:lnSpc>
            <a:spcBef>
              <a:spcPct val="0"/>
            </a:spcBef>
            <a:spcAft>
              <a:spcPct val="35000"/>
            </a:spcAft>
          </a:pPr>
          <a:r>
            <a:rPr lang="zh-CN" sz="2000">
              <a:solidFill>
                <a:schemeClr val="tx2"/>
              </a:solidFill>
              <a:latin typeface="黑体" panose="02010609060101010101" pitchFamily="49" charset="-122"/>
              <a:ea typeface="黑体" panose="02010609060101010101" pitchFamily="49" charset="-122"/>
            </a:rPr>
            <a:t>英语畅谈</a:t>
          </a:r>
        </a:p>
        <a:p>
          <a:pPr>
            <a:lnSpc>
              <a:spcPct val="100000"/>
            </a:lnSpc>
            <a:spcBef>
              <a:spcPct val="0"/>
            </a:spcBef>
            <a:spcAft>
              <a:spcPct val="35000"/>
            </a:spcAft>
          </a:pPr>
          <a:r>
            <a:rPr lang="zh-CN" sz="2000">
              <a:solidFill>
                <a:schemeClr val="tx2"/>
              </a:solidFill>
              <a:latin typeface="黑体" panose="02010609060101010101" pitchFamily="49" charset="-122"/>
              <a:ea typeface="黑体" panose="02010609060101010101" pitchFamily="49" charset="-122"/>
            </a:rPr>
            <a:t>中国</a:t>
          </a:r>
        </a:p>
      </dgm:t>
    </dgm:pt>
    <dgm:pt modelId="{56EAC226-F687-42D0-B639-D266F3CB54AE}" type="parTrans" cxnId="{8EFFEE03-3DD4-4F12-BAB9-99AFFF813CB2}">
      <dgm:prSet/>
      <dgm:spPr/>
      <dgm:t>
        <a:bodyPr/>
        <a:lstStyle/>
        <a:p>
          <a:endParaRPr lang="zh-CN" altLang="en-US"/>
        </a:p>
      </dgm:t>
    </dgm:pt>
    <dgm:pt modelId="{6544BBEF-876C-4727-8539-B57B2B93B154}" type="sibTrans" cxnId="{8EFFEE03-3DD4-4F12-BAB9-99AFFF813CB2}">
      <dgm:prSet/>
      <dgm:spPr/>
      <dgm:t>
        <a:bodyPr/>
        <a:lstStyle/>
        <a:p>
          <a:endParaRPr lang="zh-CN" altLang="en-US"/>
        </a:p>
      </dgm:t>
    </dgm:pt>
    <dgm:pt modelId="{F6027204-7838-4DF6-9626-59322B4FDA6D}">
      <dgm:prSet phldr="0" custT="1"/>
      <dgm:spPr/>
      <dgm:t>
        <a:bodyPr vert="horz" wrap="square"/>
        <a:lstStyle/>
        <a:p>
          <a:pPr>
            <a:lnSpc>
              <a:spcPct val="100000"/>
            </a:lnSpc>
            <a:spcBef>
              <a:spcPct val="0"/>
            </a:spcBef>
            <a:spcAft>
              <a:spcPct val="35000"/>
            </a:spcAft>
          </a:pPr>
          <a:r>
            <a:rPr lang="zh-CN" sz="2000">
              <a:latin typeface="黑体" panose="02010609060101010101" pitchFamily="49" charset="-122"/>
              <a:ea typeface="黑体" panose="02010609060101010101" pitchFamily="49" charset="-122"/>
            </a:rPr>
            <a:t>西方文化</a:t>
          </a:r>
        </a:p>
      </dgm:t>
    </dgm:pt>
    <dgm:pt modelId="{5655E90C-5F9C-4539-A347-344299A25EA0}" type="parTrans" cxnId="{B4269B66-8B9B-42AE-8092-EE38E3463084}">
      <dgm:prSet/>
      <dgm:spPr/>
      <dgm:t>
        <a:bodyPr/>
        <a:lstStyle/>
        <a:p>
          <a:endParaRPr lang="zh-CN" altLang="en-US"/>
        </a:p>
      </dgm:t>
    </dgm:pt>
    <dgm:pt modelId="{E61FF62B-8F93-4E56-8BC1-7092CD1BBEC2}" type="sibTrans" cxnId="{B4269B66-8B9B-42AE-8092-EE38E3463084}">
      <dgm:prSet/>
      <dgm:spPr/>
      <dgm:t>
        <a:bodyPr/>
        <a:lstStyle/>
        <a:p>
          <a:endParaRPr lang="zh-CN" altLang="en-US"/>
        </a:p>
      </dgm:t>
    </dgm:pt>
    <dgm:pt modelId="{3686A200-E478-4562-8B19-FD2DBBD557B6}">
      <dgm:prSet phldrT="[文本]" phldr="0" custT="0"/>
      <dgm:spPr/>
      <dgm:t>
        <a:bodyPr vert="horz" wrap="square"/>
        <a:lstStyle/>
        <a:p>
          <a:pPr>
            <a:lnSpc>
              <a:spcPct val="100000"/>
            </a:lnSpc>
            <a:spcBef>
              <a:spcPct val="0"/>
            </a:spcBef>
            <a:spcAft>
              <a:spcPct val="35000"/>
            </a:spcAft>
          </a:pPr>
          <a:r>
            <a:rPr lang="zh-CN" altLang="en-US">
              <a:latin typeface="黑体" panose="02010609060101010101" pitchFamily="49" charset="-122"/>
              <a:ea typeface="黑体" panose="02010609060101010101" pitchFamily="49" charset="-122"/>
            </a:rPr>
            <a:t>西方经典阅读</a:t>
          </a:r>
          <a:endParaRPr>
            <a:latin typeface="黑体" panose="02010609060101010101" pitchFamily="49" charset="-122"/>
            <a:ea typeface="黑体" panose="02010609060101010101" pitchFamily="49" charset="-122"/>
          </a:endParaRPr>
        </a:p>
      </dgm:t>
    </dgm:pt>
    <dgm:pt modelId="{A2B0C03D-874D-48F0-8AEB-6735F9546654}" type="parTrans" cxnId="{B46D019D-637D-4587-A9B7-9C500F9E03A5}">
      <dgm:prSet/>
      <dgm:spPr/>
      <dgm:t>
        <a:bodyPr/>
        <a:lstStyle/>
        <a:p>
          <a:endParaRPr lang="zh-CN" altLang="en-US"/>
        </a:p>
      </dgm:t>
    </dgm:pt>
    <dgm:pt modelId="{AFE54AA4-E896-4D7C-A98A-AA7AA56E9B8C}" type="sibTrans" cxnId="{B46D019D-637D-4587-A9B7-9C500F9E03A5}">
      <dgm:prSet/>
      <dgm:spPr/>
      <dgm:t>
        <a:bodyPr/>
        <a:lstStyle/>
        <a:p>
          <a:endParaRPr lang="zh-CN" altLang="en-US"/>
        </a:p>
      </dgm:t>
    </dgm:pt>
    <dgm:pt modelId="{32C577E3-B2E7-4F50-83DE-6F01CC88C9C5}" type="pres">
      <dgm:prSet presAssocID="{CD2C63A4-9D5D-47CE-8D74-13AD5720E5D9}" presName="hierChild1" presStyleCnt="0">
        <dgm:presLayoutVars>
          <dgm:chPref val="1"/>
          <dgm:dir/>
          <dgm:animOne val="branch"/>
          <dgm:animLvl val="lvl"/>
          <dgm:resizeHandles/>
        </dgm:presLayoutVars>
      </dgm:prSet>
      <dgm:spPr/>
      <dgm:t>
        <a:bodyPr/>
        <a:lstStyle/>
        <a:p>
          <a:endParaRPr lang="zh-CN" altLang="en-US"/>
        </a:p>
      </dgm:t>
    </dgm:pt>
    <dgm:pt modelId="{127C500C-4887-40E4-B187-5B52545DCD7D}" type="pres">
      <dgm:prSet presAssocID="{42D42628-864C-41D6-833F-2DBB342F4DB0}" presName="hierRoot1" presStyleCnt="0"/>
      <dgm:spPr/>
    </dgm:pt>
    <dgm:pt modelId="{365B431B-456E-4B1C-A19C-568423617177}" type="pres">
      <dgm:prSet presAssocID="{42D42628-864C-41D6-833F-2DBB342F4DB0}" presName="composite" presStyleCnt="0"/>
      <dgm:spPr/>
    </dgm:pt>
    <dgm:pt modelId="{5CB9CF2E-F8C1-427A-832C-73E3C9485AF5}" type="pres">
      <dgm:prSet presAssocID="{42D42628-864C-41D6-833F-2DBB342F4DB0}" presName="background" presStyleLbl="node0" presStyleIdx="0" presStyleCnt="1"/>
      <dgm:spPr/>
    </dgm:pt>
    <dgm:pt modelId="{9EA914DE-A312-4852-926F-356E365C8677}" type="pres">
      <dgm:prSet presAssocID="{42D42628-864C-41D6-833F-2DBB342F4DB0}" presName="text" presStyleLbl="fgAcc0" presStyleIdx="0" presStyleCnt="1" custLinFactNeighborX="-621" custLinFactNeighborY="-4314">
        <dgm:presLayoutVars>
          <dgm:chPref val="3"/>
        </dgm:presLayoutVars>
      </dgm:prSet>
      <dgm:spPr/>
      <dgm:t>
        <a:bodyPr/>
        <a:lstStyle/>
        <a:p>
          <a:endParaRPr lang="zh-CN" altLang="en-US"/>
        </a:p>
      </dgm:t>
    </dgm:pt>
    <dgm:pt modelId="{7996B813-D5A1-416C-BFD3-D8CB23FE7818}" type="pres">
      <dgm:prSet presAssocID="{42D42628-864C-41D6-833F-2DBB342F4DB0}" presName="hierChild2" presStyleCnt="0"/>
      <dgm:spPr/>
    </dgm:pt>
    <dgm:pt modelId="{09E7BBA0-5F8D-4D96-A214-A0567596BDAF}" type="pres">
      <dgm:prSet presAssocID="{B025E324-1C01-4543-8D06-F931E0E78FF4}" presName="Name10" presStyleLbl="parChTrans1D2" presStyleIdx="0" presStyleCnt="2"/>
      <dgm:spPr/>
      <dgm:t>
        <a:bodyPr/>
        <a:lstStyle/>
        <a:p>
          <a:endParaRPr lang="zh-CN" altLang="en-US"/>
        </a:p>
      </dgm:t>
    </dgm:pt>
    <dgm:pt modelId="{8D56CC28-91EB-4D35-B97C-A0CE4C54B480}" type="pres">
      <dgm:prSet presAssocID="{1FC1C8C3-63CB-4E55-BD49-AA552B8440D8}" presName="hierRoot2" presStyleCnt="0"/>
      <dgm:spPr/>
    </dgm:pt>
    <dgm:pt modelId="{1A27D8D0-0CEA-4DF6-B14F-FEB4FC25CED3}" type="pres">
      <dgm:prSet presAssocID="{1FC1C8C3-63CB-4E55-BD49-AA552B8440D8}" presName="composite2" presStyleCnt="0"/>
      <dgm:spPr/>
    </dgm:pt>
    <dgm:pt modelId="{A34195EE-C43D-4F9B-A621-CBE3CC21780D}" type="pres">
      <dgm:prSet presAssocID="{1FC1C8C3-63CB-4E55-BD49-AA552B8440D8}" presName="background2" presStyleLbl="node2" presStyleIdx="0" presStyleCnt="2"/>
      <dgm:spPr/>
    </dgm:pt>
    <dgm:pt modelId="{0EA44707-A464-4EC8-A803-F76ACC6D424E}" type="pres">
      <dgm:prSet presAssocID="{1FC1C8C3-63CB-4E55-BD49-AA552B8440D8}" presName="text2" presStyleLbl="fgAcc2" presStyleIdx="0" presStyleCnt="2">
        <dgm:presLayoutVars>
          <dgm:chPref val="3"/>
        </dgm:presLayoutVars>
      </dgm:prSet>
      <dgm:spPr/>
      <dgm:t>
        <a:bodyPr/>
        <a:lstStyle/>
        <a:p>
          <a:endParaRPr lang="zh-CN" altLang="en-US"/>
        </a:p>
      </dgm:t>
    </dgm:pt>
    <dgm:pt modelId="{6B6A2946-5A7E-4FF4-AF36-E3D5F63CFE3D}" type="pres">
      <dgm:prSet presAssocID="{1FC1C8C3-63CB-4E55-BD49-AA552B8440D8}" presName="hierChild3" presStyleCnt="0"/>
      <dgm:spPr/>
    </dgm:pt>
    <dgm:pt modelId="{7AE2857D-5F88-40E3-94F7-FDA3B28620D7}" type="pres">
      <dgm:prSet presAssocID="{B91B61BD-7D07-442C-992B-5B3D56015222}" presName="Name17" presStyleLbl="parChTrans1D3" presStyleIdx="0" presStyleCnt="5"/>
      <dgm:spPr/>
      <dgm:t>
        <a:bodyPr/>
        <a:lstStyle/>
        <a:p>
          <a:endParaRPr lang="zh-CN" altLang="en-US"/>
        </a:p>
      </dgm:t>
    </dgm:pt>
    <dgm:pt modelId="{D7BD317B-C4E6-4902-B91D-E9C9A9EF8739}" type="pres">
      <dgm:prSet presAssocID="{413DC10E-9606-4031-9D12-417781688977}" presName="hierRoot3" presStyleCnt="0"/>
      <dgm:spPr/>
    </dgm:pt>
    <dgm:pt modelId="{CB0CF6A7-20E6-46ED-9BCC-DAB7055AECE0}" type="pres">
      <dgm:prSet presAssocID="{413DC10E-9606-4031-9D12-417781688977}" presName="composite3" presStyleCnt="0"/>
      <dgm:spPr/>
    </dgm:pt>
    <dgm:pt modelId="{F5259C9B-A3FA-48CF-9040-45A521EAA633}" type="pres">
      <dgm:prSet presAssocID="{413DC10E-9606-4031-9D12-417781688977}" presName="background3" presStyleLbl="node3" presStyleIdx="0" presStyleCnt="5"/>
      <dgm:spPr/>
    </dgm:pt>
    <dgm:pt modelId="{853C1BD6-B55C-4E31-8087-BF0CECC29114}" type="pres">
      <dgm:prSet presAssocID="{413DC10E-9606-4031-9D12-417781688977}" presName="text3" presStyleLbl="fgAcc3" presStyleIdx="0" presStyleCnt="5">
        <dgm:presLayoutVars>
          <dgm:chPref val="3"/>
        </dgm:presLayoutVars>
      </dgm:prSet>
      <dgm:spPr/>
      <dgm:t>
        <a:bodyPr/>
        <a:lstStyle/>
        <a:p>
          <a:endParaRPr lang="zh-CN" altLang="en-US"/>
        </a:p>
      </dgm:t>
    </dgm:pt>
    <dgm:pt modelId="{D55B9A71-3914-40FF-9109-62322A3C9A89}" type="pres">
      <dgm:prSet presAssocID="{413DC10E-9606-4031-9D12-417781688977}" presName="hierChild4" presStyleCnt="0"/>
      <dgm:spPr/>
    </dgm:pt>
    <dgm:pt modelId="{D59171DA-149A-4C9C-A74B-23447966A3B9}" type="pres">
      <dgm:prSet presAssocID="{BD974C14-C39B-4EE1-B5D9-2FDCB32CDCFE}" presName="Name17" presStyleLbl="parChTrans1D3" presStyleIdx="1" presStyleCnt="5"/>
      <dgm:spPr/>
      <dgm:t>
        <a:bodyPr/>
        <a:lstStyle/>
        <a:p>
          <a:endParaRPr lang="zh-CN" altLang="en-US"/>
        </a:p>
      </dgm:t>
    </dgm:pt>
    <dgm:pt modelId="{4BC45A5B-43E4-47E5-81B8-A3ADEED7A3F3}" type="pres">
      <dgm:prSet presAssocID="{2CBDA979-8596-4CE7-8BC2-17404A7C0FD8}" presName="hierRoot3" presStyleCnt="0"/>
      <dgm:spPr/>
    </dgm:pt>
    <dgm:pt modelId="{7911E21C-7200-416C-8681-19878FF62A5E}" type="pres">
      <dgm:prSet presAssocID="{2CBDA979-8596-4CE7-8BC2-17404A7C0FD8}" presName="composite3" presStyleCnt="0"/>
      <dgm:spPr/>
    </dgm:pt>
    <dgm:pt modelId="{1A203F35-9E67-4F17-83C9-09EC9C012210}" type="pres">
      <dgm:prSet presAssocID="{2CBDA979-8596-4CE7-8BC2-17404A7C0FD8}" presName="background3" presStyleLbl="node3" presStyleIdx="1" presStyleCnt="5"/>
      <dgm:spPr/>
    </dgm:pt>
    <dgm:pt modelId="{533883D4-4C00-47F7-9EF4-FA619DFDCE70}" type="pres">
      <dgm:prSet presAssocID="{2CBDA979-8596-4CE7-8BC2-17404A7C0FD8}" presName="text3" presStyleLbl="fgAcc3" presStyleIdx="1" presStyleCnt="5" custScaleX="131340">
        <dgm:presLayoutVars>
          <dgm:chPref val="3"/>
        </dgm:presLayoutVars>
      </dgm:prSet>
      <dgm:spPr/>
      <dgm:t>
        <a:bodyPr/>
        <a:lstStyle/>
        <a:p>
          <a:endParaRPr lang="zh-CN" altLang="en-US"/>
        </a:p>
      </dgm:t>
    </dgm:pt>
    <dgm:pt modelId="{BB3193DD-346C-4CBB-ACC3-5F6ABE258C28}" type="pres">
      <dgm:prSet presAssocID="{2CBDA979-8596-4CE7-8BC2-17404A7C0FD8}" presName="hierChild4" presStyleCnt="0"/>
      <dgm:spPr/>
    </dgm:pt>
    <dgm:pt modelId="{558A19F4-A64F-40E5-82A0-E8FA6D0D2F35}" type="pres">
      <dgm:prSet presAssocID="{3B533E93-AA45-4AC9-9CB7-4EF287AB96B6}" presName="Name10" presStyleLbl="parChTrans1D2" presStyleIdx="1" presStyleCnt="2"/>
      <dgm:spPr/>
      <dgm:t>
        <a:bodyPr/>
        <a:lstStyle/>
        <a:p>
          <a:endParaRPr lang="zh-CN" altLang="en-US"/>
        </a:p>
      </dgm:t>
    </dgm:pt>
    <dgm:pt modelId="{0E934F16-8941-405B-8601-29FC10B8D7A0}" type="pres">
      <dgm:prSet presAssocID="{A05D3806-5723-4FF6-989A-CFBBE505DD4B}" presName="hierRoot2" presStyleCnt="0"/>
      <dgm:spPr/>
    </dgm:pt>
    <dgm:pt modelId="{940CC847-5B2B-4831-A167-B9F242FC0F5A}" type="pres">
      <dgm:prSet presAssocID="{A05D3806-5723-4FF6-989A-CFBBE505DD4B}" presName="composite2" presStyleCnt="0"/>
      <dgm:spPr/>
    </dgm:pt>
    <dgm:pt modelId="{9BFD9D87-8C19-4DBE-8296-0309769DBFD0}" type="pres">
      <dgm:prSet presAssocID="{A05D3806-5723-4FF6-989A-CFBBE505DD4B}" presName="background2" presStyleLbl="node2" presStyleIdx="1" presStyleCnt="2"/>
      <dgm:spPr/>
    </dgm:pt>
    <dgm:pt modelId="{C9EEDAB6-9D89-4307-9A78-74562B5413C5}" type="pres">
      <dgm:prSet presAssocID="{A05D3806-5723-4FF6-989A-CFBBE505DD4B}" presName="text2" presStyleLbl="fgAcc2" presStyleIdx="1" presStyleCnt="2">
        <dgm:presLayoutVars>
          <dgm:chPref val="3"/>
        </dgm:presLayoutVars>
      </dgm:prSet>
      <dgm:spPr/>
      <dgm:t>
        <a:bodyPr/>
        <a:lstStyle/>
        <a:p>
          <a:endParaRPr lang="zh-CN" altLang="en-US"/>
        </a:p>
      </dgm:t>
    </dgm:pt>
    <dgm:pt modelId="{2D93EB03-7AEA-4FDD-B804-687235FEF6BB}" type="pres">
      <dgm:prSet presAssocID="{A05D3806-5723-4FF6-989A-CFBBE505DD4B}" presName="hierChild3" presStyleCnt="0"/>
      <dgm:spPr/>
    </dgm:pt>
    <dgm:pt modelId="{4D6C7790-28B6-4C8E-9DD6-CA71785254D0}" type="pres">
      <dgm:prSet presAssocID="{56EAC226-F687-42D0-B639-D266F3CB54AE}" presName="Name17" presStyleLbl="parChTrans1D3" presStyleIdx="2" presStyleCnt="5"/>
      <dgm:spPr/>
      <dgm:t>
        <a:bodyPr/>
        <a:lstStyle/>
        <a:p>
          <a:endParaRPr lang="zh-CN" altLang="en-US"/>
        </a:p>
      </dgm:t>
    </dgm:pt>
    <dgm:pt modelId="{1C4C35D1-1722-4535-8873-684D080508F6}" type="pres">
      <dgm:prSet presAssocID="{D21E15E6-3432-429E-8D94-B7E5ACF3AC06}" presName="hierRoot3" presStyleCnt="0"/>
      <dgm:spPr/>
    </dgm:pt>
    <dgm:pt modelId="{1C6696AC-74F7-4F28-BD0C-92CF8DFA88BC}" type="pres">
      <dgm:prSet presAssocID="{D21E15E6-3432-429E-8D94-B7E5ACF3AC06}" presName="composite3" presStyleCnt="0"/>
      <dgm:spPr/>
    </dgm:pt>
    <dgm:pt modelId="{18CB727D-5D43-4816-B672-F438B10545CA}" type="pres">
      <dgm:prSet presAssocID="{D21E15E6-3432-429E-8D94-B7E5ACF3AC06}" presName="background3" presStyleLbl="node3" presStyleIdx="2" presStyleCnt="5"/>
      <dgm:spPr/>
    </dgm:pt>
    <dgm:pt modelId="{2B9C2240-152A-44FB-86C4-4DFE04ABE2D6}" type="pres">
      <dgm:prSet presAssocID="{D21E15E6-3432-429E-8D94-B7E5ACF3AC06}" presName="text3" presStyleLbl="fgAcc3" presStyleIdx="2" presStyleCnt="5">
        <dgm:presLayoutVars>
          <dgm:chPref val="3"/>
        </dgm:presLayoutVars>
      </dgm:prSet>
      <dgm:spPr/>
      <dgm:t>
        <a:bodyPr/>
        <a:lstStyle/>
        <a:p>
          <a:endParaRPr lang="zh-CN" altLang="en-US"/>
        </a:p>
      </dgm:t>
    </dgm:pt>
    <dgm:pt modelId="{861E3D13-4B76-419B-B252-CA1F3CE22BE6}" type="pres">
      <dgm:prSet presAssocID="{D21E15E6-3432-429E-8D94-B7E5ACF3AC06}" presName="hierChild4" presStyleCnt="0"/>
      <dgm:spPr/>
    </dgm:pt>
    <dgm:pt modelId="{83385244-FEB6-4D43-B593-7041805E6FE8}" type="pres">
      <dgm:prSet presAssocID="{5655E90C-5F9C-4539-A347-344299A25EA0}" presName="Name17" presStyleLbl="parChTrans1D3" presStyleIdx="3" presStyleCnt="5"/>
      <dgm:spPr/>
      <dgm:t>
        <a:bodyPr/>
        <a:lstStyle/>
        <a:p>
          <a:endParaRPr lang="zh-CN" altLang="en-US"/>
        </a:p>
      </dgm:t>
    </dgm:pt>
    <dgm:pt modelId="{2C852280-F07C-4B2D-AA92-95749ED07F8E}" type="pres">
      <dgm:prSet presAssocID="{F6027204-7838-4DF6-9626-59322B4FDA6D}" presName="hierRoot3" presStyleCnt="0"/>
      <dgm:spPr/>
    </dgm:pt>
    <dgm:pt modelId="{0D424C40-292B-4D93-8F58-E605510A5357}" type="pres">
      <dgm:prSet presAssocID="{F6027204-7838-4DF6-9626-59322B4FDA6D}" presName="composite3" presStyleCnt="0"/>
      <dgm:spPr/>
    </dgm:pt>
    <dgm:pt modelId="{E49ED787-53D3-43F6-BC2D-BC268E258167}" type="pres">
      <dgm:prSet presAssocID="{F6027204-7838-4DF6-9626-59322B4FDA6D}" presName="background3" presStyleLbl="node3" presStyleIdx="3" presStyleCnt="5"/>
      <dgm:spPr/>
    </dgm:pt>
    <dgm:pt modelId="{B3FF4219-1D0B-4867-AF61-18AF54098094}" type="pres">
      <dgm:prSet presAssocID="{F6027204-7838-4DF6-9626-59322B4FDA6D}" presName="text3" presStyleLbl="fgAcc3" presStyleIdx="3" presStyleCnt="5">
        <dgm:presLayoutVars>
          <dgm:chPref val="3"/>
        </dgm:presLayoutVars>
      </dgm:prSet>
      <dgm:spPr/>
      <dgm:t>
        <a:bodyPr/>
        <a:lstStyle/>
        <a:p>
          <a:endParaRPr lang="zh-CN" altLang="en-US"/>
        </a:p>
      </dgm:t>
    </dgm:pt>
    <dgm:pt modelId="{3AF57C0B-1290-42A8-94B1-30199CE7C4E5}" type="pres">
      <dgm:prSet presAssocID="{F6027204-7838-4DF6-9626-59322B4FDA6D}" presName="hierChild4" presStyleCnt="0"/>
      <dgm:spPr/>
    </dgm:pt>
    <dgm:pt modelId="{5ABD331D-7FFD-4C80-BE2C-0AA1BA2A958B}" type="pres">
      <dgm:prSet presAssocID="{A2B0C03D-874D-48F0-8AEB-6735F9546654}" presName="Name17" presStyleLbl="parChTrans1D3" presStyleIdx="4" presStyleCnt="5"/>
      <dgm:spPr/>
      <dgm:t>
        <a:bodyPr/>
        <a:lstStyle/>
        <a:p>
          <a:endParaRPr lang="zh-CN" altLang="en-US"/>
        </a:p>
      </dgm:t>
    </dgm:pt>
    <dgm:pt modelId="{EC0D7283-9032-48D9-BD18-1D30B2EE7D4A}" type="pres">
      <dgm:prSet presAssocID="{3686A200-E478-4562-8B19-FD2DBBD557B6}" presName="hierRoot3" presStyleCnt="0"/>
      <dgm:spPr/>
    </dgm:pt>
    <dgm:pt modelId="{7530B28D-EB3B-4659-B4B2-FC763E4EE3A9}" type="pres">
      <dgm:prSet presAssocID="{3686A200-E478-4562-8B19-FD2DBBD557B6}" presName="composite3" presStyleCnt="0"/>
      <dgm:spPr/>
    </dgm:pt>
    <dgm:pt modelId="{58F375AC-1231-4C6C-93B9-F66D9D654B90}" type="pres">
      <dgm:prSet presAssocID="{3686A200-E478-4562-8B19-FD2DBBD557B6}" presName="background3" presStyleLbl="node3" presStyleIdx="4" presStyleCnt="5"/>
      <dgm:spPr/>
    </dgm:pt>
    <dgm:pt modelId="{9A027F6F-98EA-4463-AEED-69DDEC77846C}" type="pres">
      <dgm:prSet presAssocID="{3686A200-E478-4562-8B19-FD2DBBD557B6}" presName="text3" presStyleLbl="fgAcc3" presStyleIdx="4" presStyleCnt="5">
        <dgm:presLayoutVars>
          <dgm:chPref val="3"/>
        </dgm:presLayoutVars>
      </dgm:prSet>
      <dgm:spPr/>
      <dgm:t>
        <a:bodyPr/>
        <a:lstStyle/>
        <a:p>
          <a:endParaRPr lang="zh-CN" altLang="en-US"/>
        </a:p>
      </dgm:t>
    </dgm:pt>
    <dgm:pt modelId="{4ACDD96A-1C81-485F-AC39-AB623D8C028B}" type="pres">
      <dgm:prSet presAssocID="{3686A200-E478-4562-8B19-FD2DBBD557B6}" presName="hierChild4" presStyleCnt="0"/>
      <dgm:spPr/>
    </dgm:pt>
  </dgm:ptLst>
  <dgm:cxnLst>
    <dgm:cxn modelId="{D88255C0-50DA-4EF6-ADEB-541C216E81CA}" type="presOf" srcId="{5655E90C-5F9C-4539-A347-344299A25EA0}" destId="{83385244-FEB6-4D43-B593-7041805E6FE8}" srcOrd="0" destOrd="0" presId="urn:microsoft.com/office/officeart/2005/8/layout/hierarchy1#1"/>
    <dgm:cxn modelId="{5AFF5FD0-189F-4C73-85D2-436FB09E2112}" type="presOf" srcId="{3B533E93-AA45-4AC9-9CB7-4EF287AB96B6}" destId="{558A19F4-A64F-40E5-82A0-E8FA6D0D2F35}" srcOrd="0" destOrd="0" presId="urn:microsoft.com/office/officeart/2005/8/layout/hierarchy1#1"/>
    <dgm:cxn modelId="{AC185C49-C096-4144-A255-57AF93941EB2}" type="presOf" srcId="{413DC10E-9606-4031-9D12-417781688977}" destId="{853C1BD6-B55C-4E31-8087-BF0CECC29114}" srcOrd="0" destOrd="0" presId="urn:microsoft.com/office/officeart/2005/8/layout/hierarchy1#1"/>
    <dgm:cxn modelId="{0760BB1C-2679-4AC6-80E1-4448A5E793A3}" type="presOf" srcId="{F6027204-7838-4DF6-9626-59322B4FDA6D}" destId="{B3FF4219-1D0B-4867-AF61-18AF54098094}" srcOrd="0" destOrd="0" presId="urn:microsoft.com/office/officeart/2005/8/layout/hierarchy1#1"/>
    <dgm:cxn modelId="{2BB0BAD4-6FDE-40ED-9D48-99F7CA2F96DE}" srcId="{42D42628-864C-41D6-833F-2DBB342F4DB0}" destId="{A05D3806-5723-4FF6-989A-CFBBE505DD4B}" srcOrd="1" destOrd="0" parTransId="{3B533E93-AA45-4AC9-9CB7-4EF287AB96B6}" sibTransId="{C1E7C596-43DD-4C48-95F5-50523BA11C29}"/>
    <dgm:cxn modelId="{5401A530-1861-45F9-BD5B-F0F6131E295A}" type="presOf" srcId="{A2B0C03D-874D-48F0-8AEB-6735F9546654}" destId="{5ABD331D-7FFD-4C80-BE2C-0AA1BA2A958B}" srcOrd="0" destOrd="0" presId="urn:microsoft.com/office/officeart/2005/8/layout/hierarchy1#1"/>
    <dgm:cxn modelId="{19394A18-E46F-43EF-BCD5-962D99EEE0C8}" type="presOf" srcId="{CD2C63A4-9D5D-47CE-8D74-13AD5720E5D9}" destId="{32C577E3-B2E7-4F50-83DE-6F01CC88C9C5}" srcOrd="0" destOrd="0" presId="urn:microsoft.com/office/officeart/2005/8/layout/hierarchy1#1"/>
    <dgm:cxn modelId="{665DB3C8-C603-4CBA-96F8-C7826E02DC6D}" type="presOf" srcId="{A05D3806-5723-4FF6-989A-CFBBE505DD4B}" destId="{C9EEDAB6-9D89-4307-9A78-74562B5413C5}" srcOrd="0" destOrd="0" presId="urn:microsoft.com/office/officeart/2005/8/layout/hierarchy1#1"/>
    <dgm:cxn modelId="{07FADBCF-8F4B-4E4E-B9AE-9CEDBD8C1826}" type="presOf" srcId="{1FC1C8C3-63CB-4E55-BD49-AA552B8440D8}" destId="{0EA44707-A464-4EC8-A803-F76ACC6D424E}" srcOrd="0" destOrd="0" presId="urn:microsoft.com/office/officeart/2005/8/layout/hierarchy1#1"/>
    <dgm:cxn modelId="{B4269B66-8B9B-42AE-8092-EE38E3463084}" srcId="{A05D3806-5723-4FF6-989A-CFBBE505DD4B}" destId="{F6027204-7838-4DF6-9626-59322B4FDA6D}" srcOrd="1" destOrd="0" parTransId="{5655E90C-5F9C-4539-A347-344299A25EA0}" sibTransId="{E61FF62B-8F93-4E56-8BC1-7092CD1BBEC2}"/>
    <dgm:cxn modelId="{443EB8D9-D517-46D9-AF2C-727A212704CF}" srcId="{1FC1C8C3-63CB-4E55-BD49-AA552B8440D8}" destId="{2CBDA979-8596-4CE7-8BC2-17404A7C0FD8}" srcOrd="1" destOrd="0" parTransId="{BD974C14-C39B-4EE1-B5D9-2FDCB32CDCFE}" sibTransId="{9F1D3E32-A446-4254-BA89-8FD8DDFCF152}"/>
    <dgm:cxn modelId="{670DC164-E174-4677-AE6F-64041C963DEE}" type="presOf" srcId="{B91B61BD-7D07-442C-992B-5B3D56015222}" destId="{7AE2857D-5F88-40E3-94F7-FDA3B28620D7}" srcOrd="0" destOrd="0" presId="urn:microsoft.com/office/officeart/2005/8/layout/hierarchy1#1"/>
    <dgm:cxn modelId="{9C9ACC29-2089-40A1-986F-9DDE5A05F586}" type="presOf" srcId="{BD974C14-C39B-4EE1-B5D9-2FDCB32CDCFE}" destId="{D59171DA-149A-4C9C-A74B-23447966A3B9}" srcOrd="0" destOrd="0" presId="urn:microsoft.com/office/officeart/2005/8/layout/hierarchy1#1"/>
    <dgm:cxn modelId="{81332E41-CD87-47FA-9B3F-4AD28E267642}" srcId="{42D42628-864C-41D6-833F-2DBB342F4DB0}" destId="{1FC1C8C3-63CB-4E55-BD49-AA552B8440D8}" srcOrd="0" destOrd="0" parTransId="{B025E324-1C01-4543-8D06-F931E0E78FF4}" sibTransId="{588AC07E-4185-4602-8798-37B6E219CC88}"/>
    <dgm:cxn modelId="{B85ACF5D-5998-4066-A70C-252CB9B07E51}" type="presOf" srcId="{42D42628-864C-41D6-833F-2DBB342F4DB0}" destId="{9EA914DE-A312-4852-926F-356E365C8677}" srcOrd="0" destOrd="0" presId="urn:microsoft.com/office/officeart/2005/8/layout/hierarchy1#1"/>
    <dgm:cxn modelId="{AED938A8-2915-462D-9675-41A6DD185D84}" srcId="{1FC1C8C3-63CB-4E55-BD49-AA552B8440D8}" destId="{413DC10E-9606-4031-9D12-417781688977}" srcOrd="0" destOrd="0" parTransId="{B91B61BD-7D07-442C-992B-5B3D56015222}" sibTransId="{35976CC6-4E05-49D8-B5E8-F8093ECA95B4}"/>
    <dgm:cxn modelId="{2BB55EDB-5480-4BD8-B8DF-3BD8767B53EA}" type="presOf" srcId="{D21E15E6-3432-429E-8D94-B7E5ACF3AC06}" destId="{2B9C2240-152A-44FB-86C4-4DFE04ABE2D6}" srcOrd="0" destOrd="0" presId="urn:microsoft.com/office/officeart/2005/8/layout/hierarchy1#1"/>
    <dgm:cxn modelId="{1A29BFDD-975E-4736-B886-5DC28C49DF63}" type="presOf" srcId="{2CBDA979-8596-4CE7-8BC2-17404A7C0FD8}" destId="{533883D4-4C00-47F7-9EF4-FA619DFDCE70}" srcOrd="0" destOrd="0" presId="urn:microsoft.com/office/officeart/2005/8/layout/hierarchy1#1"/>
    <dgm:cxn modelId="{8EFFEE03-3DD4-4F12-BAB9-99AFFF813CB2}" srcId="{A05D3806-5723-4FF6-989A-CFBBE505DD4B}" destId="{D21E15E6-3432-429E-8D94-B7E5ACF3AC06}" srcOrd="0" destOrd="0" parTransId="{56EAC226-F687-42D0-B639-D266F3CB54AE}" sibTransId="{6544BBEF-876C-4727-8539-B57B2B93B154}"/>
    <dgm:cxn modelId="{78F3E3F2-A832-4D89-B88E-FDD6CCF5AD92}" type="presOf" srcId="{56EAC226-F687-42D0-B639-D266F3CB54AE}" destId="{4D6C7790-28B6-4C8E-9DD6-CA71785254D0}" srcOrd="0" destOrd="0" presId="urn:microsoft.com/office/officeart/2005/8/layout/hierarchy1#1"/>
    <dgm:cxn modelId="{B46D019D-637D-4587-A9B7-9C500F9E03A5}" srcId="{A05D3806-5723-4FF6-989A-CFBBE505DD4B}" destId="{3686A200-E478-4562-8B19-FD2DBBD557B6}" srcOrd="2" destOrd="0" parTransId="{A2B0C03D-874D-48F0-8AEB-6735F9546654}" sibTransId="{AFE54AA4-E896-4D7C-A98A-AA7AA56E9B8C}"/>
    <dgm:cxn modelId="{12579621-0110-4F75-A782-109FCF569395}" type="presOf" srcId="{3686A200-E478-4562-8B19-FD2DBBD557B6}" destId="{9A027F6F-98EA-4463-AEED-69DDEC77846C}" srcOrd="0" destOrd="0" presId="urn:microsoft.com/office/officeart/2005/8/layout/hierarchy1#1"/>
    <dgm:cxn modelId="{CD34B5F2-96EC-44DC-9593-FE43A8072061}" srcId="{CD2C63A4-9D5D-47CE-8D74-13AD5720E5D9}" destId="{42D42628-864C-41D6-833F-2DBB342F4DB0}" srcOrd="0" destOrd="0" parTransId="{C7195306-E1B1-4ECE-8382-424ACA226556}" sibTransId="{33D8AA3E-DAD3-412E-80E1-09AFD3B5EAF9}"/>
    <dgm:cxn modelId="{CD8B169E-D0D4-4F34-84B6-EA7A66F1A213}" type="presOf" srcId="{B025E324-1C01-4543-8D06-F931E0E78FF4}" destId="{09E7BBA0-5F8D-4D96-A214-A0567596BDAF}" srcOrd="0" destOrd="0" presId="urn:microsoft.com/office/officeart/2005/8/layout/hierarchy1#1"/>
    <dgm:cxn modelId="{9BBA50AD-6D29-4845-BECD-9A04E8ABBEBD}" type="presParOf" srcId="{32C577E3-B2E7-4F50-83DE-6F01CC88C9C5}" destId="{127C500C-4887-40E4-B187-5B52545DCD7D}" srcOrd="0" destOrd="0" presId="urn:microsoft.com/office/officeart/2005/8/layout/hierarchy1#1"/>
    <dgm:cxn modelId="{E1EAB8C9-7148-447C-9C96-770A768B1D57}" type="presParOf" srcId="{127C500C-4887-40E4-B187-5B52545DCD7D}" destId="{365B431B-456E-4B1C-A19C-568423617177}" srcOrd="0" destOrd="0" presId="urn:microsoft.com/office/officeart/2005/8/layout/hierarchy1#1"/>
    <dgm:cxn modelId="{EB07636B-5990-48C5-9F0C-756D0614F33D}" type="presParOf" srcId="{365B431B-456E-4B1C-A19C-568423617177}" destId="{5CB9CF2E-F8C1-427A-832C-73E3C9485AF5}" srcOrd="0" destOrd="0" presId="urn:microsoft.com/office/officeart/2005/8/layout/hierarchy1#1"/>
    <dgm:cxn modelId="{EA37E450-9EB5-4B48-BDD4-C0468EAE8DA2}" type="presParOf" srcId="{365B431B-456E-4B1C-A19C-568423617177}" destId="{9EA914DE-A312-4852-926F-356E365C8677}" srcOrd="1" destOrd="0" presId="urn:microsoft.com/office/officeart/2005/8/layout/hierarchy1#1"/>
    <dgm:cxn modelId="{AFC9FE3E-0D45-4E21-A404-25C7B472C841}" type="presParOf" srcId="{127C500C-4887-40E4-B187-5B52545DCD7D}" destId="{7996B813-D5A1-416C-BFD3-D8CB23FE7818}" srcOrd="1" destOrd="0" presId="urn:microsoft.com/office/officeart/2005/8/layout/hierarchy1#1"/>
    <dgm:cxn modelId="{FEE28F7D-70A5-409C-9BF2-9DF65FA483C8}" type="presParOf" srcId="{7996B813-D5A1-416C-BFD3-D8CB23FE7818}" destId="{09E7BBA0-5F8D-4D96-A214-A0567596BDAF}" srcOrd="0" destOrd="0" presId="urn:microsoft.com/office/officeart/2005/8/layout/hierarchy1#1"/>
    <dgm:cxn modelId="{DDD48620-E928-4517-AA07-493DAE3E663D}" type="presParOf" srcId="{7996B813-D5A1-416C-BFD3-D8CB23FE7818}" destId="{8D56CC28-91EB-4D35-B97C-A0CE4C54B480}" srcOrd="1" destOrd="0" presId="urn:microsoft.com/office/officeart/2005/8/layout/hierarchy1#1"/>
    <dgm:cxn modelId="{A3CD68BA-9A2D-4EFC-8493-94336A9B80BC}" type="presParOf" srcId="{8D56CC28-91EB-4D35-B97C-A0CE4C54B480}" destId="{1A27D8D0-0CEA-4DF6-B14F-FEB4FC25CED3}" srcOrd="0" destOrd="0" presId="urn:microsoft.com/office/officeart/2005/8/layout/hierarchy1#1"/>
    <dgm:cxn modelId="{652D821F-2B63-4A72-A72D-F8E219706978}" type="presParOf" srcId="{1A27D8D0-0CEA-4DF6-B14F-FEB4FC25CED3}" destId="{A34195EE-C43D-4F9B-A621-CBE3CC21780D}" srcOrd="0" destOrd="0" presId="urn:microsoft.com/office/officeart/2005/8/layout/hierarchy1#1"/>
    <dgm:cxn modelId="{612198BD-1BA8-4CBF-B778-DC3E5B36F7C3}" type="presParOf" srcId="{1A27D8D0-0CEA-4DF6-B14F-FEB4FC25CED3}" destId="{0EA44707-A464-4EC8-A803-F76ACC6D424E}" srcOrd="1" destOrd="0" presId="urn:microsoft.com/office/officeart/2005/8/layout/hierarchy1#1"/>
    <dgm:cxn modelId="{152EC81C-B3F9-4E63-9EA1-FD10A73B808E}" type="presParOf" srcId="{8D56CC28-91EB-4D35-B97C-A0CE4C54B480}" destId="{6B6A2946-5A7E-4FF4-AF36-E3D5F63CFE3D}" srcOrd="1" destOrd="0" presId="urn:microsoft.com/office/officeart/2005/8/layout/hierarchy1#1"/>
    <dgm:cxn modelId="{A3A2E481-969E-4754-AC64-C3ED9BA6892E}" type="presParOf" srcId="{6B6A2946-5A7E-4FF4-AF36-E3D5F63CFE3D}" destId="{7AE2857D-5F88-40E3-94F7-FDA3B28620D7}" srcOrd="0" destOrd="0" presId="urn:microsoft.com/office/officeart/2005/8/layout/hierarchy1#1"/>
    <dgm:cxn modelId="{463D9CF7-C74C-425B-8481-82B6D509E040}" type="presParOf" srcId="{6B6A2946-5A7E-4FF4-AF36-E3D5F63CFE3D}" destId="{D7BD317B-C4E6-4902-B91D-E9C9A9EF8739}" srcOrd="1" destOrd="0" presId="urn:microsoft.com/office/officeart/2005/8/layout/hierarchy1#1"/>
    <dgm:cxn modelId="{86383C82-79CF-4864-9703-D2394C075148}" type="presParOf" srcId="{D7BD317B-C4E6-4902-B91D-E9C9A9EF8739}" destId="{CB0CF6A7-20E6-46ED-9BCC-DAB7055AECE0}" srcOrd="0" destOrd="0" presId="urn:microsoft.com/office/officeart/2005/8/layout/hierarchy1#1"/>
    <dgm:cxn modelId="{B20D8935-EE7C-4F27-A372-7AFC983B0B36}" type="presParOf" srcId="{CB0CF6A7-20E6-46ED-9BCC-DAB7055AECE0}" destId="{F5259C9B-A3FA-48CF-9040-45A521EAA633}" srcOrd="0" destOrd="0" presId="urn:microsoft.com/office/officeart/2005/8/layout/hierarchy1#1"/>
    <dgm:cxn modelId="{AE64C32B-6288-45E0-8C1E-979E67BD7514}" type="presParOf" srcId="{CB0CF6A7-20E6-46ED-9BCC-DAB7055AECE0}" destId="{853C1BD6-B55C-4E31-8087-BF0CECC29114}" srcOrd="1" destOrd="0" presId="urn:microsoft.com/office/officeart/2005/8/layout/hierarchy1#1"/>
    <dgm:cxn modelId="{B971DD9F-EAB5-489F-8AF5-F83AB1F813BC}" type="presParOf" srcId="{D7BD317B-C4E6-4902-B91D-E9C9A9EF8739}" destId="{D55B9A71-3914-40FF-9109-62322A3C9A89}" srcOrd="1" destOrd="0" presId="urn:microsoft.com/office/officeart/2005/8/layout/hierarchy1#1"/>
    <dgm:cxn modelId="{30A2C021-E457-4EC6-A674-3EE5610489BB}" type="presParOf" srcId="{6B6A2946-5A7E-4FF4-AF36-E3D5F63CFE3D}" destId="{D59171DA-149A-4C9C-A74B-23447966A3B9}" srcOrd="2" destOrd="0" presId="urn:microsoft.com/office/officeart/2005/8/layout/hierarchy1#1"/>
    <dgm:cxn modelId="{6D20FE3D-19BF-4FD6-8235-19AEF0BF02B7}" type="presParOf" srcId="{6B6A2946-5A7E-4FF4-AF36-E3D5F63CFE3D}" destId="{4BC45A5B-43E4-47E5-81B8-A3ADEED7A3F3}" srcOrd="3" destOrd="0" presId="urn:microsoft.com/office/officeart/2005/8/layout/hierarchy1#1"/>
    <dgm:cxn modelId="{8698A1C2-DFA7-4596-9B50-DD0875E16F27}" type="presParOf" srcId="{4BC45A5B-43E4-47E5-81B8-A3ADEED7A3F3}" destId="{7911E21C-7200-416C-8681-19878FF62A5E}" srcOrd="0" destOrd="0" presId="urn:microsoft.com/office/officeart/2005/8/layout/hierarchy1#1"/>
    <dgm:cxn modelId="{25DF1893-4B5A-4BB9-A470-1B078A9514E8}" type="presParOf" srcId="{7911E21C-7200-416C-8681-19878FF62A5E}" destId="{1A203F35-9E67-4F17-83C9-09EC9C012210}" srcOrd="0" destOrd="0" presId="urn:microsoft.com/office/officeart/2005/8/layout/hierarchy1#1"/>
    <dgm:cxn modelId="{F8A65923-B4CC-49A1-B4C9-5BE7E9A98D8B}" type="presParOf" srcId="{7911E21C-7200-416C-8681-19878FF62A5E}" destId="{533883D4-4C00-47F7-9EF4-FA619DFDCE70}" srcOrd="1" destOrd="0" presId="urn:microsoft.com/office/officeart/2005/8/layout/hierarchy1#1"/>
    <dgm:cxn modelId="{4F94A7B6-B707-477F-B36A-29FB52302EE4}" type="presParOf" srcId="{4BC45A5B-43E4-47E5-81B8-A3ADEED7A3F3}" destId="{BB3193DD-346C-4CBB-ACC3-5F6ABE258C28}" srcOrd="1" destOrd="0" presId="urn:microsoft.com/office/officeart/2005/8/layout/hierarchy1#1"/>
    <dgm:cxn modelId="{7CE830A5-801D-4A98-BAA5-5CEEFFD6A6AB}" type="presParOf" srcId="{7996B813-D5A1-416C-BFD3-D8CB23FE7818}" destId="{558A19F4-A64F-40E5-82A0-E8FA6D0D2F35}" srcOrd="2" destOrd="0" presId="urn:microsoft.com/office/officeart/2005/8/layout/hierarchy1#1"/>
    <dgm:cxn modelId="{D234AB96-9FC5-4991-A29C-0C4A4A330C9C}" type="presParOf" srcId="{7996B813-D5A1-416C-BFD3-D8CB23FE7818}" destId="{0E934F16-8941-405B-8601-29FC10B8D7A0}" srcOrd="3" destOrd="0" presId="urn:microsoft.com/office/officeart/2005/8/layout/hierarchy1#1"/>
    <dgm:cxn modelId="{9E3E295A-C2A5-4086-83F8-65A324DB66B8}" type="presParOf" srcId="{0E934F16-8941-405B-8601-29FC10B8D7A0}" destId="{940CC847-5B2B-4831-A167-B9F242FC0F5A}" srcOrd="0" destOrd="0" presId="urn:microsoft.com/office/officeart/2005/8/layout/hierarchy1#1"/>
    <dgm:cxn modelId="{FF1E90F3-DA52-42FB-AA1F-8E21B102F263}" type="presParOf" srcId="{940CC847-5B2B-4831-A167-B9F242FC0F5A}" destId="{9BFD9D87-8C19-4DBE-8296-0309769DBFD0}" srcOrd="0" destOrd="0" presId="urn:microsoft.com/office/officeart/2005/8/layout/hierarchy1#1"/>
    <dgm:cxn modelId="{E6C2595A-DF1C-4428-8658-827B3C15EA0D}" type="presParOf" srcId="{940CC847-5B2B-4831-A167-B9F242FC0F5A}" destId="{C9EEDAB6-9D89-4307-9A78-74562B5413C5}" srcOrd="1" destOrd="0" presId="urn:microsoft.com/office/officeart/2005/8/layout/hierarchy1#1"/>
    <dgm:cxn modelId="{9A9DA6D6-BA7E-4772-8A6B-F0A2807356C7}" type="presParOf" srcId="{0E934F16-8941-405B-8601-29FC10B8D7A0}" destId="{2D93EB03-7AEA-4FDD-B804-687235FEF6BB}" srcOrd="1" destOrd="0" presId="urn:microsoft.com/office/officeart/2005/8/layout/hierarchy1#1"/>
    <dgm:cxn modelId="{2EE451E0-C840-4C1E-8AE9-ACC6D3BEC5B1}" type="presParOf" srcId="{2D93EB03-7AEA-4FDD-B804-687235FEF6BB}" destId="{4D6C7790-28B6-4C8E-9DD6-CA71785254D0}" srcOrd="0" destOrd="0" presId="urn:microsoft.com/office/officeart/2005/8/layout/hierarchy1#1"/>
    <dgm:cxn modelId="{DED3C42C-B50F-4739-9808-2E6D7AF0F4BE}" type="presParOf" srcId="{2D93EB03-7AEA-4FDD-B804-687235FEF6BB}" destId="{1C4C35D1-1722-4535-8873-684D080508F6}" srcOrd="1" destOrd="0" presId="urn:microsoft.com/office/officeart/2005/8/layout/hierarchy1#1"/>
    <dgm:cxn modelId="{4586514A-0467-44E7-BB52-43DC3D307017}" type="presParOf" srcId="{1C4C35D1-1722-4535-8873-684D080508F6}" destId="{1C6696AC-74F7-4F28-BD0C-92CF8DFA88BC}" srcOrd="0" destOrd="0" presId="urn:microsoft.com/office/officeart/2005/8/layout/hierarchy1#1"/>
    <dgm:cxn modelId="{27CD6E5C-7E9E-41E2-9D15-691904A77E5B}" type="presParOf" srcId="{1C6696AC-74F7-4F28-BD0C-92CF8DFA88BC}" destId="{18CB727D-5D43-4816-B672-F438B10545CA}" srcOrd="0" destOrd="0" presId="urn:microsoft.com/office/officeart/2005/8/layout/hierarchy1#1"/>
    <dgm:cxn modelId="{F2A3404F-1787-40E4-9A99-65F030ABECE1}" type="presParOf" srcId="{1C6696AC-74F7-4F28-BD0C-92CF8DFA88BC}" destId="{2B9C2240-152A-44FB-86C4-4DFE04ABE2D6}" srcOrd="1" destOrd="0" presId="urn:microsoft.com/office/officeart/2005/8/layout/hierarchy1#1"/>
    <dgm:cxn modelId="{D51CD4C4-739A-481C-A3FA-0D836E96A861}" type="presParOf" srcId="{1C4C35D1-1722-4535-8873-684D080508F6}" destId="{861E3D13-4B76-419B-B252-CA1F3CE22BE6}" srcOrd="1" destOrd="0" presId="urn:microsoft.com/office/officeart/2005/8/layout/hierarchy1#1"/>
    <dgm:cxn modelId="{DFB25263-6631-487E-8C7A-978BFB17229E}" type="presParOf" srcId="{2D93EB03-7AEA-4FDD-B804-687235FEF6BB}" destId="{83385244-FEB6-4D43-B593-7041805E6FE8}" srcOrd="2" destOrd="0" presId="urn:microsoft.com/office/officeart/2005/8/layout/hierarchy1#1"/>
    <dgm:cxn modelId="{029B090B-B3BE-425B-BB5B-B934FF8F0FDC}" type="presParOf" srcId="{2D93EB03-7AEA-4FDD-B804-687235FEF6BB}" destId="{2C852280-F07C-4B2D-AA92-95749ED07F8E}" srcOrd="3" destOrd="0" presId="urn:microsoft.com/office/officeart/2005/8/layout/hierarchy1#1"/>
    <dgm:cxn modelId="{60CBFF39-999E-4498-8978-0F0E09BF7480}" type="presParOf" srcId="{2C852280-F07C-4B2D-AA92-95749ED07F8E}" destId="{0D424C40-292B-4D93-8F58-E605510A5357}" srcOrd="0" destOrd="0" presId="urn:microsoft.com/office/officeart/2005/8/layout/hierarchy1#1"/>
    <dgm:cxn modelId="{3004E1BD-25C5-466C-B49D-5572F9142E0C}" type="presParOf" srcId="{0D424C40-292B-4D93-8F58-E605510A5357}" destId="{E49ED787-53D3-43F6-BC2D-BC268E258167}" srcOrd="0" destOrd="0" presId="urn:microsoft.com/office/officeart/2005/8/layout/hierarchy1#1"/>
    <dgm:cxn modelId="{637479B5-11AC-49FB-BFB6-A9F7B53A43F2}" type="presParOf" srcId="{0D424C40-292B-4D93-8F58-E605510A5357}" destId="{B3FF4219-1D0B-4867-AF61-18AF54098094}" srcOrd="1" destOrd="0" presId="urn:microsoft.com/office/officeart/2005/8/layout/hierarchy1#1"/>
    <dgm:cxn modelId="{E0EBDA3C-1E7A-46CA-8CE8-F321853EC7A9}" type="presParOf" srcId="{2C852280-F07C-4B2D-AA92-95749ED07F8E}" destId="{3AF57C0B-1290-42A8-94B1-30199CE7C4E5}" srcOrd="1" destOrd="0" presId="urn:microsoft.com/office/officeart/2005/8/layout/hierarchy1#1"/>
    <dgm:cxn modelId="{2471CE1A-ECFF-45D3-B281-CF3E64EBBFAB}" type="presParOf" srcId="{2D93EB03-7AEA-4FDD-B804-687235FEF6BB}" destId="{5ABD331D-7FFD-4C80-BE2C-0AA1BA2A958B}" srcOrd="4" destOrd="0" presId="urn:microsoft.com/office/officeart/2005/8/layout/hierarchy1#1"/>
    <dgm:cxn modelId="{CF3F42F4-032D-4E94-96E7-FAE157D26DCE}" type="presParOf" srcId="{2D93EB03-7AEA-4FDD-B804-687235FEF6BB}" destId="{EC0D7283-9032-48D9-BD18-1D30B2EE7D4A}" srcOrd="5" destOrd="0" presId="urn:microsoft.com/office/officeart/2005/8/layout/hierarchy1#1"/>
    <dgm:cxn modelId="{A0E5B262-9D1F-4E68-8011-6ACB0D2CC85F}" type="presParOf" srcId="{EC0D7283-9032-48D9-BD18-1D30B2EE7D4A}" destId="{7530B28D-EB3B-4659-B4B2-FC763E4EE3A9}" srcOrd="0" destOrd="0" presId="urn:microsoft.com/office/officeart/2005/8/layout/hierarchy1#1"/>
    <dgm:cxn modelId="{FEC46819-2437-439B-8777-EA1235C9858C}" type="presParOf" srcId="{7530B28D-EB3B-4659-B4B2-FC763E4EE3A9}" destId="{58F375AC-1231-4C6C-93B9-F66D9D654B90}" srcOrd="0" destOrd="0" presId="urn:microsoft.com/office/officeart/2005/8/layout/hierarchy1#1"/>
    <dgm:cxn modelId="{9837E32D-11CA-405E-A506-5689933A0A51}" type="presParOf" srcId="{7530B28D-EB3B-4659-B4B2-FC763E4EE3A9}" destId="{9A027F6F-98EA-4463-AEED-69DDEC77846C}" srcOrd="1" destOrd="0" presId="urn:microsoft.com/office/officeart/2005/8/layout/hierarchy1#1"/>
    <dgm:cxn modelId="{4B8A06C7-C911-482F-9973-6FB1950C2BA9}" type="presParOf" srcId="{EC0D7283-9032-48D9-BD18-1D30B2EE7D4A}" destId="{4ACDD96A-1C81-485F-AC39-AB623D8C028B}" srcOrd="1" destOrd="0" presId="urn:microsoft.com/office/officeart/2005/8/layout/hierarchy1#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E9595A-A792-4C3E-997D-B858322D1303}" type="doc">
      <dgm:prSet loTypeId="urn:microsoft.com/office/officeart/2005/8/layout/chevron2" loCatId="list" qsTypeId="urn:microsoft.com/office/officeart/2005/8/quickstyle/simple3#1" qsCatId="simple" csTypeId="urn:microsoft.com/office/officeart/2005/8/colors/colorful1#1" csCatId="colorful" phldr="1"/>
      <dgm:spPr/>
      <dgm:t>
        <a:bodyPr/>
        <a:lstStyle/>
        <a:p>
          <a:endParaRPr lang="zh-CN" altLang="en-US"/>
        </a:p>
      </dgm:t>
    </dgm:pt>
    <dgm:pt modelId="{B5BA26F0-2113-4550-A926-865122CB5F08}">
      <dgm:prSet custT="1"/>
      <dgm:spPr/>
      <dgm:t>
        <a:bodyPr/>
        <a:lstStyle/>
        <a:p>
          <a:r>
            <a:rPr lang="en-US" altLang="zh-CN" sz="2500" dirty="0">
              <a:solidFill>
                <a:schemeClr val="tx1"/>
              </a:solidFill>
            </a:rPr>
            <a:t>2.1</a:t>
          </a:r>
          <a:endParaRPr lang="zh-CN" sz="2500" dirty="0">
            <a:solidFill>
              <a:schemeClr val="tx1"/>
            </a:solidFill>
          </a:endParaRPr>
        </a:p>
      </dgm:t>
    </dgm:pt>
    <dgm:pt modelId="{CE833BFB-22E6-4822-BE99-3D6541765BFD}" type="parTrans" cxnId="{D8075E58-13EB-4803-A5BE-BFF7318B7D1A}">
      <dgm:prSet/>
      <dgm:spPr/>
      <dgm:t>
        <a:bodyPr/>
        <a:lstStyle/>
        <a:p>
          <a:endParaRPr lang="zh-CN" altLang="en-US" sz="2500">
            <a:solidFill>
              <a:schemeClr val="tx1"/>
            </a:solidFill>
          </a:endParaRPr>
        </a:p>
      </dgm:t>
    </dgm:pt>
    <dgm:pt modelId="{9F6848A7-A118-473C-B107-3ACB7881C5EF}" type="sibTrans" cxnId="{D8075E58-13EB-4803-A5BE-BFF7318B7D1A}">
      <dgm:prSet/>
      <dgm:spPr/>
      <dgm:t>
        <a:bodyPr/>
        <a:lstStyle/>
        <a:p>
          <a:endParaRPr lang="zh-CN" altLang="en-US" sz="2500">
            <a:solidFill>
              <a:schemeClr val="tx1"/>
            </a:solidFill>
          </a:endParaRPr>
        </a:p>
      </dgm:t>
    </dgm:pt>
    <dgm:pt modelId="{6F37065F-9195-4EAC-90CF-D933509B18C3}">
      <dgm:prSet phldr="0" custT="1"/>
      <dgm:spPr/>
      <dgm:t>
        <a:bodyPr vert="horz" wrap="square"/>
        <a:lstStyle/>
        <a:p>
          <a:pPr>
            <a:lnSpc>
              <a:spcPct val="100000"/>
            </a:lnSpc>
            <a:spcBef>
              <a:spcPct val="0"/>
            </a:spcBef>
            <a:spcAft>
              <a:spcPct val="15000"/>
            </a:spcAft>
          </a:pPr>
          <a:r>
            <a:rPr lang="zh-CN" sz="2400" b="0" i="0" baseline="0" dirty="0">
              <a:solidFill>
                <a:schemeClr val="tx1"/>
              </a:solidFill>
              <a:latin typeface="黑体" panose="02010609060101010101" pitchFamily="49" charset="-122"/>
              <a:ea typeface="黑体" panose="02010609060101010101" pitchFamily="49" charset="-122"/>
              <a:cs typeface="黑体" panose="02010609060101010101" pitchFamily="49" charset="-122"/>
            </a:rPr>
            <a:t>大</a:t>
          </a:r>
          <a:r>
            <a:rPr lang="zh-CN" sz="2400" dirty="0">
              <a:solidFill>
                <a:schemeClr val="tx1"/>
              </a:solidFill>
              <a:latin typeface="黑体" panose="02010609060101010101" pitchFamily="49" charset="-122"/>
              <a:ea typeface="黑体" panose="02010609060101010101" pitchFamily="49" charset="-122"/>
              <a:cs typeface="黑体" panose="02010609060101010101" pitchFamily="49" charset="-122"/>
            </a:rPr>
            <a:t>学生对于中国文化</a:t>
          </a:r>
          <a:r>
            <a:rPr lang="en-US" sz="2400" dirty="0">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sz="2400" dirty="0">
              <a:solidFill>
                <a:schemeClr val="tx1"/>
              </a:solidFill>
              <a:latin typeface="黑体" panose="02010609060101010101" pitchFamily="49" charset="-122"/>
              <a:ea typeface="黑体" panose="02010609060101010101" pitchFamily="49" charset="-122"/>
              <a:cs typeface="黑体" panose="02010609060101010101" pitchFamily="49" charset="-122"/>
            </a:rPr>
            <a:t>失语症</a:t>
          </a:r>
          <a:r>
            <a:rPr lang="en-US" sz="2400" dirty="0">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sz="2400" dirty="0">
              <a:solidFill>
                <a:schemeClr val="tx1"/>
              </a:solidFill>
              <a:latin typeface="黑体" panose="02010609060101010101" pitchFamily="49" charset="-122"/>
              <a:ea typeface="黑体" panose="02010609060101010101" pitchFamily="49" charset="-122"/>
              <a:cs typeface="黑体" panose="02010609060101010101" pitchFamily="49" charset="-122"/>
            </a:rPr>
            <a:t>现象</a:t>
          </a:r>
          <a:endParaRPr lang="zh-CN" altLang="en-US" sz="24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dgm:t>
    </dgm:pt>
    <dgm:pt modelId="{053011A8-A2F4-43A4-BB04-BA7C9180C5C1}" type="parTrans" cxnId="{6EC53887-B55C-4D64-8532-09856C09840C}">
      <dgm:prSet/>
      <dgm:spPr/>
      <dgm:t>
        <a:bodyPr/>
        <a:lstStyle/>
        <a:p>
          <a:endParaRPr lang="zh-CN" altLang="en-US" sz="2500">
            <a:solidFill>
              <a:schemeClr val="tx1"/>
            </a:solidFill>
          </a:endParaRPr>
        </a:p>
      </dgm:t>
    </dgm:pt>
    <dgm:pt modelId="{87E5A4E4-AE7D-41E5-AB4F-F53905C87D17}" type="sibTrans" cxnId="{6EC53887-B55C-4D64-8532-09856C09840C}">
      <dgm:prSet/>
      <dgm:spPr/>
      <dgm:t>
        <a:bodyPr/>
        <a:lstStyle/>
        <a:p>
          <a:endParaRPr lang="zh-CN" altLang="en-US" sz="2500">
            <a:solidFill>
              <a:schemeClr val="tx1"/>
            </a:solidFill>
          </a:endParaRPr>
        </a:p>
      </dgm:t>
    </dgm:pt>
    <dgm:pt modelId="{58AA757D-F599-4662-BCB0-FDD02BFB546A}">
      <dgm:prSet custT="1"/>
      <dgm:spPr/>
      <dgm:t>
        <a:bodyPr/>
        <a:lstStyle/>
        <a:p>
          <a:r>
            <a:rPr lang="en-US" sz="2500" b="0" i="0" baseline="0" dirty="0">
              <a:solidFill>
                <a:schemeClr val="tx1"/>
              </a:solidFill>
            </a:rPr>
            <a:t>2.2 </a:t>
          </a:r>
          <a:endParaRPr lang="zh-CN" sz="2500" dirty="0">
            <a:solidFill>
              <a:schemeClr val="tx1"/>
            </a:solidFill>
          </a:endParaRPr>
        </a:p>
      </dgm:t>
    </dgm:pt>
    <dgm:pt modelId="{4CC5153A-18CB-48EC-9CB9-3E6F2B1CF3F6}" type="parTrans" cxnId="{95C2B96F-3374-46DE-B5CB-871B8D66D2B7}">
      <dgm:prSet/>
      <dgm:spPr/>
      <dgm:t>
        <a:bodyPr/>
        <a:lstStyle/>
        <a:p>
          <a:endParaRPr lang="zh-CN" altLang="en-US" sz="2500">
            <a:solidFill>
              <a:schemeClr val="tx1"/>
            </a:solidFill>
          </a:endParaRPr>
        </a:p>
      </dgm:t>
    </dgm:pt>
    <dgm:pt modelId="{D32313D4-3ADA-40C6-9A98-2233D62CA60D}" type="sibTrans" cxnId="{95C2B96F-3374-46DE-B5CB-871B8D66D2B7}">
      <dgm:prSet/>
      <dgm:spPr/>
      <dgm:t>
        <a:bodyPr/>
        <a:lstStyle/>
        <a:p>
          <a:endParaRPr lang="zh-CN" altLang="en-US" sz="2500">
            <a:solidFill>
              <a:schemeClr val="tx1"/>
            </a:solidFill>
          </a:endParaRPr>
        </a:p>
      </dgm:t>
    </dgm:pt>
    <dgm:pt modelId="{98B8D982-2FA2-46BE-B6F4-F75D3CE025E9}">
      <dgm:prSet phldr="0" custT="1"/>
      <dgm:spPr/>
      <dgm:t>
        <a:bodyPr vert="horz" wrap="square"/>
        <a:lstStyle/>
        <a:p>
          <a:pPr>
            <a:lnSpc>
              <a:spcPct val="100000"/>
            </a:lnSpc>
            <a:spcBef>
              <a:spcPct val="0"/>
            </a:spcBef>
            <a:spcAft>
              <a:spcPct val="15000"/>
            </a:spcAft>
            <a:buFontTx/>
          </a:pPr>
          <a:r>
            <a:rPr lang="zh-CN" altLang="en-US" sz="2400" b="0" i="0" baseline="0" dirty="0">
              <a:solidFill>
                <a:schemeClr val="tx1"/>
              </a:solidFill>
              <a:latin typeface="黑体" panose="02010609060101010101" pitchFamily="49" charset="-122"/>
              <a:ea typeface="黑体" panose="02010609060101010101" pitchFamily="49" charset="-122"/>
              <a:cs typeface="黑体" panose="02010609060101010101" pitchFamily="49" charset="-122"/>
            </a:rPr>
            <a:t>大学英语</a:t>
          </a:r>
          <a:r>
            <a:rPr lang="zh-CN" altLang="en-US" sz="2400" dirty="0">
              <a:solidFill>
                <a:schemeClr val="tx1"/>
              </a:solidFill>
              <a:latin typeface="黑体" panose="02010609060101010101" pitchFamily="49" charset="-122"/>
              <a:ea typeface="黑体" panose="02010609060101010101" pitchFamily="49" charset="-122"/>
              <a:cs typeface="黑体" panose="02010609060101010101" pitchFamily="49" charset="-122"/>
            </a:rPr>
            <a:t>教学内容“重西轻中”</a:t>
          </a:r>
          <a:endParaRPr sz="2400">
            <a:latin typeface="黑体" panose="02010609060101010101" pitchFamily="49" charset="-122"/>
            <a:ea typeface="黑体" panose="02010609060101010101" pitchFamily="49" charset="-122"/>
            <a:cs typeface="黑体" panose="02010609060101010101" pitchFamily="49" charset="-122"/>
          </a:endParaRPr>
        </a:p>
      </dgm:t>
    </dgm:pt>
    <dgm:pt modelId="{0F6A81CE-BDA5-49A8-A18F-C4CE6A4F78F7}" type="parTrans" cxnId="{900F51B0-C8D9-45BD-8175-93568CA358BB}">
      <dgm:prSet/>
      <dgm:spPr/>
      <dgm:t>
        <a:bodyPr/>
        <a:lstStyle/>
        <a:p>
          <a:endParaRPr lang="zh-CN" altLang="en-US" sz="2500">
            <a:solidFill>
              <a:schemeClr val="tx1"/>
            </a:solidFill>
          </a:endParaRPr>
        </a:p>
      </dgm:t>
    </dgm:pt>
    <dgm:pt modelId="{FEF6621D-D0E3-4A3E-A826-56BF4EB5407E}" type="sibTrans" cxnId="{900F51B0-C8D9-45BD-8175-93568CA358BB}">
      <dgm:prSet/>
      <dgm:spPr/>
      <dgm:t>
        <a:bodyPr/>
        <a:lstStyle/>
        <a:p>
          <a:endParaRPr lang="zh-CN" altLang="en-US" sz="2500">
            <a:solidFill>
              <a:schemeClr val="tx1"/>
            </a:solidFill>
          </a:endParaRPr>
        </a:p>
      </dgm:t>
    </dgm:pt>
    <dgm:pt modelId="{70E89C25-98A3-4B40-AC47-4B27938F361B}">
      <dgm:prSet custT="1"/>
      <dgm:spPr/>
      <dgm:t>
        <a:bodyPr/>
        <a:lstStyle/>
        <a:p>
          <a:r>
            <a:rPr lang="en-US" sz="2500" dirty="0">
              <a:solidFill>
                <a:schemeClr val="tx1"/>
              </a:solidFill>
            </a:rPr>
            <a:t>2.3 </a:t>
          </a:r>
          <a:endParaRPr lang="zh-CN" sz="2500" dirty="0">
            <a:solidFill>
              <a:schemeClr val="tx1"/>
            </a:solidFill>
          </a:endParaRPr>
        </a:p>
      </dgm:t>
    </dgm:pt>
    <dgm:pt modelId="{7686BB71-9E53-4FEF-81F1-6D6893CD668F}" type="parTrans" cxnId="{B0C920D5-A0C0-43B0-8394-C8BB69BFF464}">
      <dgm:prSet/>
      <dgm:spPr/>
      <dgm:t>
        <a:bodyPr/>
        <a:lstStyle/>
        <a:p>
          <a:endParaRPr lang="zh-CN" altLang="en-US" sz="2500">
            <a:solidFill>
              <a:schemeClr val="tx1"/>
            </a:solidFill>
          </a:endParaRPr>
        </a:p>
      </dgm:t>
    </dgm:pt>
    <dgm:pt modelId="{E462B56E-2C3E-4926-99BC-A44DEE8C8F88}" type="sibTrans" cxnId="{B0C920D5-A0C0-43B0-8394-C8BB69BFF464}">
      <dgm:prSet/>
      <dgm:spPr/>
      <dgm:t>
        <a:bodyPr/>
        <a:lstStyle/>
        <a:p>
          <a:endParaRPr lang="zh-CN" altLang="en-US" sz="2500">
            <a:solidFill>
              <a:schemeClr val="tx1"/>
            </a:solidFill>
          </a:endParaRPr>
        </a:p>
      </dgm:t>
    </dgm:pt>
    <dgm:pt modelId="{D36174D2-82EC-490D-87F5-2BD5B7112C10}">
      <dgm:prSet phldr="0" custT="1"/>
      <dgm:spPr/>
      <dgm:t>
        <a:bodyPr vert="horz" wrap="square"/>
        <a:lstStyle/>
        <a:p>
          <a:pPr>
            <a:lnSpc>
              <a:spcPct val="100000"/>
            </a:lnSpc>
            <a:spcBef>
              <a:spcPct val="0"/>
            </a:spcBef>
            <a:spcAft>
              <a:spcPct val="15000"/>
            </a:spcAft>
            <a:buFontTx/>
          </a:pPr>
          <a:r>
            <a:rPr lang="zh-CN" sz="240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线</a:t>
          </a:r>
          <a:r>
            <a:rPr lang="zh-CN" sz="2400" dirty="0">
              <a:solidFill>
                <a:schemeClr val="tx1"/>
              </a:solidFill>
              <a:latin typeface="黑体" panose="02010609060101010101" pitchFamily="49" charset="-122"/>
              <a:ea typeface="黑体" panose="02010609060101010101" pitchFamily="49" charset="-122"/>
              <a:cs typeface="黑体" panose="02010609060101010101" pitchFamily="49" charset="-122"/>
            </a:rPr>
            <a:t>上线下教学“混而不合”</a:t>
          </a:r>
          <a:endParaRPr lang="zh-CN" altLang="en-US" sz="24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dgm:t>
    </dgm:pt>
    <dgm:pt modelId="{12E03C80-F977-4CC8-A3AD-78F4C6C43544}" type="parTrans" cxnId="{32338AE8-264D-4A4D-9AF9-E304BD359259}">
      <dgm:prSet/>
      <dgm:spPr/>
      <dgm:t>
        <a:bodyPr/>
        <a:lstStyle/>
        <a:p>
          <a:endParaRPr lang="zh-CN" altLang="en-US" sz="2500">
            <a:solidFill>
              <a:schemeClr val="tx1"/>
            </a:solidFill>
          </a:endParaRPr>
        </a:p>
      </dgm:t>
    </dgm:pt>
    <dgm:pt modelId="{32BA6619-8C36-4F34-8C98-F45110C8FD08}" type="sibTrans" cxnId="{32338AE8-264D-4A4D-9AF9-E304BD359259}">
      <dgm:prSet/>
      <dgm:spPr/>
      <dgm:t>
        <a:bodyPr/>
        <a:lstStyle/>
        <a:p>
          <a:endParaRPr lang="zh-CN" altLang="en-US" sz="2500">
            <a:solidFill>
              <a:schemeClr val="tx1"/>
            </a:solidFill>
          </a:endParaRPr>
        </a:p>
      </dgm:t>
    </dgm:pt>
    <dgm:pt modelId="{EC05DA9A-5166-4434-870F-FBE1C20A9CE3}">
      <dgm:prSet custT="1"/>
      <dgm:spPr/>
      <dgm:t>
        <a:bodyPr/>
        <a:lstStyle/>
        <a:p>
          <a:r>
            <a:rPr lang="en-US" sz="2500" dirty="0">
              <a:solidFill>
                <a:schemeClr val="tx1"/>
              </a:solidFill>
            </a:rPr>
            <a:t>2.4</a:t>
          </a:r>
          <a:endParaRPr lang="zh-CN" sz="2500" dirty="0">
            <a:solidFill>
              <a:schemeClr val="tx1"/>
            </a:solidFill>
          </a:endParaRPr>
        </a:p>
      </dgm:t>
    </dgm:pt>
    <dgm:pt modelId="{00F64F36-9F1E-406C-A3CD-1FDEB7FD133D}" type="parTrans" cxnId="{DDBCCE30-E58C-4CEA-B054-5147C82DDF4C}">
      <dgm:prSet/>
      <dgm:spPr/>
      <dgm:t>
        <a:bodyPr/>
        <a:lstStyle/>
        <a:p>
          <a:endParaRPr lang="zh-CN" altLang="en-US" sz="2500">
            <a:solidFill>
              <a:schemeClr val="tx1"/>
            </a:solidFill>
          </a:endParaRPr>
        </a:p>
      </dgm:t>
    </dgm:pt>
    <dgm:pt modelId="{18736FBF-CDEE-4E25-BE8E-9974B4D192BF}" type="sibTrans" cxnId="{DDBCCE30-E58C-4CEA-B054-5147C82DDF4C}">
      <dgm:prSet/>
      <dgm:spPr/>
      <dgm:t>
        <a:bodyPr/>
        <a:lstStyle/>
        <a:p>
          <a:endParaRPr lang="zh-CN" altLang="en-US" sz="2500">
            <a:solidFill>
              <a:schemeClr val="tx1"/>
            </a:solidFill>
          </a:endParaRPr>
        </a:p>
      </dgm:t>
    </dgm:pt>
    <dgm:pt modelId="{C4DCDB10-775E-4667-93E5-6E4081EC8AAB}">
      <dgm:prSet phldr="0" custT="1"/>
      <dgm:spPr/>
      <dgm:t>
        <a:bodyPr vert="horz" wrap="square"/>
        <a:lstStyle/>
        <a:p>
          <a:pPr>
            <a:lnSpc>
              <a:spcPct val="100000"/>
            </a:lnSpc>
            <a:spcBef>
              <a:spcPct val="0"/>
            </a:spcBef>
            <a:spcAft>
              <a:spcPct val="15000"/>
            </a:spcAft>
            <a:buFontTx/>
          </a:pPr>
          <a:r>
            <a:rPr lang="zh-CN" altLang="en-US" sz="2400" dirty="0">
              <a:solidFill>
                <a:schemeClr val="tx1"/>
              </a:solidFill>
              <a:latin typeface="黑体" panose="02010609060101010101" pitchFamily="49" charset="-122"/>
              <a:ea typeface="黑体" panose="02010609060101010101" pitchFamily="49" charset="-122"/>
            </a:rPr>
            <a:t>课时少、内容多</a:t>
          </a:r>
          <a:endParaRPr sz="2400">
            <a:latin typeface="黑体" panose="02010609060101010101" pitchFamily="49" charset="-122"/>
            <a:ea typeface="黑体" panose="02010609060101010101" pitchFamily="49" charset="-122"/>
          </a:endParaRPr>
        </a:p>
      </dgm:t>
    </dgm:pt>
    <dgm:pt modelId="{532575E1-6511-4607-B9E4-09A2CA348641}" type="parTrans" cxnId="{687BF613-92E9-4449-A929-B6F019E165A0}">
      <dgm:prSet/>
      <dgm:spPr/>
      <dgm:t>
        <a:bodyPr/>
        <a:lstStyle/>
        <a:p>
          <a:endParaRPr lang="zh-CN" altLang="en-US" sz="2500">
            <a:solidFill>
              <a:schemeClr val="tx1"/>
            </a:solidFill>
          </a:endParaRPr>
        </a:p>
      </dgm:t>
    </dgm:pt>
    <dgm:pt modelId="{BF16C04F-F1AB-49CA-A266-C553F1DF48BC}" type="sibTrans" cxnId="{687BF613-92E9-4449-A929-B6F019E165A0}">
      <dgm:prSet/>
      <dgm:spPr/>
      <dgm:t>
        <a:bodyPr/>
        <a:lstStyle/>
        <a:p>
          <a:endParaRPr lang="zh-CN" altLang="en-US" sz="2500">
            <a:solidFill>
              <a:schemeClr val="tx1"/>
            </a:solidFill>
          </a:endParaRPr>
        </a:p>
      </dgm:t>
    </dgm:pt>
    <dgm:pt modelId="{2C4B4797-AC41-450E-8B84-D0CF7110D18E}" type="pres">
      <dgm:prSet presAssocID="{8DE9595A-A792-4C3E-997D-B858322D1303}" presName="linearFlow" presStyleCnt="0">
        <dgm:presLayoutVars>
          <dgm:dir/>
          <dgm:animLvl val="lvl"/>
          <dgm:resizeHandles val="exact"/>
        </dgm:presLayoutVars>
      </dgm:prSet>
      <dgm:spPr/>
      <dgm:t>
        <a:bodyPr/>
        <a:lstStyle/>
        <a:p>
          <a:endParaRPr lang="zh-CN" altLang="en-US"/>
        </a:p>
      </dgm:t>
    </dgm:pt>
    <dgm:pt modelId="{5A784457-F48A-4B05-B183-E4900EF35210}" type="pres">
      <dgm:prSet presAssocID="{B5BA26F0-2113-4550-A926-865122CB5F08}" presName="composite" presStyleCnt="0"/>
      <dgm:spPr/>
    </dgm:pt>
    <dgm:pt modelId="{9BF5DEF4-ACDB-498A-99F3-2BAD0A3746B4}" type="pres">
      <dgm:prSet presAssocID="{B5BA26F0-2113-4550-A926-865122CB5F08}" presName="parentText" presStyleLbl="alignNode1" presStyleIdx="0" presStyleCnt="4">
        <dgm:presLayoutVars>
          <dgm:chMax val="1"/>
          <dgm:bulletEnabled val="1"/>
        </dgm:presLayoutVars>
      </dgm:prSet>
      <dgm:spPr/>
      <dgm:t>
        <a:bodyPr/>
        <a:lstStyle/>
        <a:p>
          <a:endParaRPr lang="zh-CN" altLang="en-US"/>
        </a:p>
      </dgm:t>
    </dgm:pt>
    <dgm:pt modelId="{A34C54FA-7A76-4213-AF22-BA2C77121E0B}" type="pres">
      <dgm:prSet presAssocID="{B5BA26F0-2113-4550-A926-865122CB5F08}" presName="descendantText" presStyleLbl="alignAcc1" presStyleIdx="0" presStyleCnt="4">
        <dgm:presLayoutVars>
          <dgm:bulletEnabled val="1"/>
        </dgm:presLayoutVars>
      </dgm:prSet>
      <dgm:spPr/>
      <dgm:t>
        <a:bodyPr/>
        <a:lstStyle/>
        <a:p>
          <a:endParaRPr lang="zh-CN" altLang="en-US"/>
        </a:p>
      </dgm:t>
    </dgm:pt>
    <dgm:pt modelId="{464CDA33-0355-40AB-8085-14BC1A249432}" type="pres">
      <dgm:prSet presAssocID="{9F6848A7-A118-473C-B107-3ACB7881C5EF}" presName="sp" presStyleCnt="0"/>
      <dgm:spPr/>
      <dgm:t>
        <a:bodyPr/>
        <a:lstStyle/>
        <a:p>
          <a:endParaRPr lang="zh-CN" altLang="en-US"/>
        </a:p>
      </dgm:t>
    </dgm:pt>
    <dgm:pt modelId="{CE96C97E-0E7B-4A29-B176-96AF8CE61B6A}" type="pres">
      <dgm:prSet presAssocID="{58AA757D-F599-4662-BCB0-FDD02BFB546A}" presName="composite" presStyleCnt="0"/>
      <dgm:spPr/>
    </dgm:pt>
    <dgm:pt modelId="{31E7876A-A132-4459-8726-184136A2FA9D}" type="pres">
      <dgm:prSet presAssocID="{58AA757D-F599-4662-BCB0-FDD02BFB546A}" presName="parentText" presStyleLbl="alignNode1" presStyleIdx="1" presStyleCnt="4">
        <dgm:presLayoutVars>
          <dgm:chMax val="1"/>
          <dgm:bulletEnabled val="1"/>
        </dgm:presLayoutVars>
      </dgm:prSet>
      <dgm:spPr/>
      <dgm:t>
        <a:bodyPr/>
        <a:lstStyle/>
        <a:p>
          <a:endParaRPr lang="zh-CN" altLang="en-US"/>
        </a:p>
      </dgm:t>
    </dgm:pt>
    <dgm:pt modelId="{1C962D4B-35AE-4DE7-804C-0E66321F94E0}" type="pres">
      <dgm:prSet presAssocID="{58AA757D-F599-4662-BCB0-FDD02BFB546A}" presName="descendantText" presStyleLbl="alignAcc1" presStyleIdx="1" presStyleCnt="4">
        <dgm:presLayoutVars>
          <dgm:bulletEnabled val="1"/>
        </dgm:presLayoutVars>
      </dgm:prSet>
      <dgm:spPr/>
      <dgm:t>
        <a:bodyPr/>
        <a:lstStyle/>
        <a:p>
          <a:endParaRPr lang="zh-CN" altLang="en-US"/>
        </a:p>
      </dgm:t>
    </dgm:pt>
    <dgm:pt modelId="{ECF1725E-30BE-446B-ABDE-2BD8A5B02A57}" type="pres">
      <dgm:prSet presAssocID="{D32313D4-3ADA-40C6-9A98-2233D62CA60D}" presName="sp" presStyleCnt="0"/>
      <dgm:spPr/>
      <dgm:t>
        <a:bodyPr/>
        <a:lstStyle/>
        <a:p>
          <a:endParaRPr lang="zh-CN" altLang="en-US"/>
        </a:p>
      </dgm:t>
    </dgm:pt>
    <dgm:pt modelId="{C240AC33-4D28-4C48-BEF4-8738667918B9}" type="pres">
      <dgm:prSet presAssocID="{70E89C25-98A3-4B40-AC47-4B27938F361B}" presName="composite" presStyleCnt="0"/>
      <dgm:spPr/>
    </dgm:pt>
    <dgm:pt modelId="{4001BC45-13FB-4A5B-AFA5-2988C96CEC35}" type="pres">
      <dgm:prSet presAssocID="{70E89C25-98A3-4B40-AC47-4B27938F361B}" presName="parentText" presStyleLbl="alignNode1" presStyleIdx="2" presStyleCnt="4">
        <dgm:presLayoutVars>
          <dgm:chMax val="1"/>
          <dgm:bulletEnabled val="1"/>
        </dgm:presLayoutVars>
      </dgm:prSet>
      <dgm:spPr/>
      <dgm:t>
        <a:bodyPr/>
        <a:lstStyle/>
        <a:p>
          <a:endParaRPr lang="zh-CN" altLang="en-US"/>
        </a:p>
      </dgm:t>
    </dgm:pt>
    <dgm:pt modelId="{139F0B98-5846-47C8-B84A-BF0E951DDF62}" type="pres">
      <dgm:prSet presAssocID="{70E89C25-98A3-4B40-AC47-4B27938F361B}" presName="descendantText" presStyleLbl="alignAcc1" presStyleIdx="2" presStyleCnt="4">
        <dgm:presLayoutVars>
          <dgm:bulletEnabled val="1"/>
        </dgm:presLayoutVars>
      </dgm:prSet>
      <dgm:spPr/>
      <dgm:t>
        <a:bodyPr/>
        <a:lstStyle/>
        <a:p>
          <a:endParaRPr lang="zh-CN" altLang="en-US"/>
        </a:p>
      </dgm:t>
    </dgm:pt>
    <dgm:pt modelId="{B1E376E6-9459-4B78-83B7-02B4813EEC92}" type="pres">
      <dgm:prSet presAssocID="{E462B56E-2C3E-4926-99BC-A44DEE8C8F88}" presName="sp" presStyleCnt="0"/>
      <dgm:spPr/>
      <dgm:t>
        <a:bodyPr/>
        <a:lstStyle/>
        <a:p>
          <a:endParaRPr lang="zh-CN" altLang="en-US"/>
        </a:p>
      </dgm:t>
    </dgm:pt>
    <dgm:pt modelId="{E0C49098-9E26-40F3-B5B7-54FEE763925D}" type="pres">
      <dgm:prSet presAssocID="{EC05DA9A-5166-4434-870F-FBE1C20A9CE3}" presName="composite" presStyleCnt="0"/>
      <dgm:spPr/>
    </dgm:pt>
    <dgm:pt modelId="{842497CA-81A8-4A74-8F5D-5AF093C17DAE}" type="pres">
      <dgm:prSet presAssocID="{EC05DA9A-5166-4434-870F-FBE1C20A9CE3}" presName="parentText" presStyleLbl="alignNode1" presStyleIdx="3" presStyleCnt="4">
        <dgm:presLayoutVars>
          <dgm:chMax val="1"/>
          <dgm:bulletEnabled val="1"/>
        </dgm:presLayoutVars>
      </dgm:prSet>
      <dgm:spPr/>
      <dgm:t>
        <a:bodyPr/>
        <a:lstStyle/>
        <a:p>
          <a:endParaRPr lang="zh-CN" altLang="en-US"/>
        </a:p>
      </dgm:t>
    </dgm:pt>
    <dgm:pt modelId="{DAC9A43F-1E25-454B-A11C-A55B0B2482F7}" type="pres">
      <dgm:prSet presAssocID="{EC05DA9A-5166-4434-870F-FBE1C20A9CE3}" presName="descendantText" presStyleLbl="alignAcc1" presStyleIdx="3" presStyleCnt="4">
        <dgm:presLayoutVars>
          <dgm:bulletEnabled val="1"/>
        </dgm:presLayoutVars>
      </dgm:prSet>
      <dgm:spPr/>
      <dgm:t>
        <a:bodyPr/>
        <a:lstStyle/>
        <a:p>
          <a:endParaRPr lang="zh-CN" altLang="en-US"/>
        </a:p>
      </dgm:t>
    </dgm:pt>
  </dgm:ptLst>
  <dgm:cxnLst>
    <dgm:cxn modelId="{4A6AD92E-8142-4BD9-9041-12F8D875433D}" type="presOf" srcId="{8DE9595A-A792-4C3E-997D-B858322D1303}" destId="{2C4B4797-AC41-450E-8B84-D0CF7110D18E}" srcOrd="0" destOrd="0" presId="urn:microsoft.com/office/officeart/2005/8/layout/chevron2"/>
    <dgm:cxn modelId="{687BF613-92E9-4449-A929-B6F019E165A0}" srcId="{EC05DA9A-5166-4434-870F-FBE1C20A9CE3}" destId="{C4DCDB10-775E-4667-93E5-6E4081EC8AAB}" srcOrd="0" destOrd="0" parTransId="{532575E1-6511-4607-B9E4-09A2CA348641}" sibTransId="{BF16C04F-F1AB-49CA-A266-C553F1DF48BC}"/>
    <dgm:cxn modelId="{D8075E58-13EB-4803-A5BE-BFF7318B7D1A}" srcId="{8DE9595A-A792-4C3E-997D-B858322D1303}" destId="{B5BA26F0-2113-4550-A926-865122CB5F08}" srcOrd="0" destOrd="0" parTransId="{CE833BFB-22E6-4822-BE99-3D6541765BFD}" sibTransId="{9F6848A7-A118-473C-B107-3ACB7881C5EF}"/>
    <dgm:cxn modelId="{95C2B96F-3374-46DE-B5CB-871B8D66D2B7}" srcId="{8DE9595A-A792-4C3E-997D-B858322D1303}" destId="{58AA757D-F599-4662-BCB0-FDD02BFB546A}" srcOrd="1" destOrd="0" parTransId="{4CC5153A-18CB-48EC-9CB9-3E6F2B1CF3F6}" sibTransId="{D32313D4-3ADA-40C6-9A98-2233D62CA60D}"/>
    <dgm:cxn modelId="{47A9F22E-37E2-478A-BB0C-11F6EE5D0CDB}" type="presOf" srcId="{EC05DA9A-5166-4434-870F-FBE1C20A9CE3}" destId="{842497CA-81A8-4A74-8F5D-5AF093C17DAE}" srcOrd="0" destOrd="0" presId="urn:microsoft.com/office/officeart/2005/8/layout/chevron2"/>
    <dgm:cxn modelId="{C7C77F22-449B-429A-8DE1-FD73A8D4BE56}" type="presOf" srcId="{58AA757D-F599-4662-BCB0-FDD02BFB546A}" destId="{31E7876A-A132-4459-8726-184136A2FA9D}" srcOrd="0" destOrd="0" presId="urn:microsoft.com/office/officeart/2005/8/layout/chevron2"/>
    <dgm:cxn modelId="{6EC53887-B55C-4D64-8532-09856C09840C}" srcId="{B5BA26F0-2113-4550-A926-865122CB5F08}" destId="{6F37065F-9195-4EAC-90CF-D933509B18C3}" srcOrd="0" destOrd="0" parTransId="{053011A8-A2F4-43A4-BB04-BA7C9180C5C1}" sibTransId="{87E5A4E4-AE7D-41E5-AB4F-F53905C87D17}"/>
    <dgm:cxn modelId="{93BE77F1-9C01-4424-B190-3D1ABB2D567D}" type="presOf" srcId="{70E89C25-98A3-4B40-AC47-4B27938F361B}" destId="{4001BC45-13FB-4A5B-AFA5-2988C96CEC35}" srcOrd="0" destOrd="0" presId="urn:microsoft.com/office/officeart/2005/8/layout/chevron2"/>
    <dgm:cxn modelId="{B0C920D5-A0C0-43B0-8394-C8BB69BFF464}" srcId="{8DE9595A-A792-4C3E-997D-B858322D1303}" destId="{70E89C25-98A3-4B40-AC47-4B27938F361B}" srcOrd="2" destOrd="0" parTransId="{7686BB71-9E53-4FEF-81F1-6D6893CD668F}" sibTransId="{E462B56E-2C3E-4926-99BC-A44DEE8C8F88}"/>
    <dgm:cxn modelId="{32338AE8-264D-4A4D-9AF9-E304BD359259}" srcId="{70E89C25-98A3-4B40-AC47-4B27938F361B}" destId="{D36174D2-82EC-490D-87F5-2BD5B7112C10}" srcOrd="0" destOrd="0" parTransId="{12E03C80-F977-4CC8-A3AD-78F4C6C43544}" sibTransId="{32BA6619-8C36-4F34-8C98-F45110C8FD08}"/>
    <dgm:cxn modelId="{3141BFC6-555D-4FA4-A140-A29F588CB6F8}" type="presOf" srcId="{D36174D2-82EC-490D-87F5-2BD5B7112C10}" destId="{139F0B98-5846-47C8-B84A-BF0E951DDF62}" srcOrd="0" destOrd="0" presId="urn:microsoft.com/office/officeart/2005/8/layout/chevron2"/>
    <dgm:cxn modelId="{993ECF83-1840-4E93-BC81-E5265AF7DE16}" type="presOf" srcId="{98B8D982-2FA2-46BE-B6F4-F75D3CE025E9}" destId="{1C962D4B-35AE-4DE7-804C-0E66321F94E0}" srcOrd="0" destOrd="0" presId="urn:microsoft.com/office/officeart/2005/8/layout/chevron2"/>
    <dgm:cxn modelId="{6683864E-D0CF-4F0C-9CB9-19B9DAAF8975}" type="presOf" srcId="{C4DCDB10-775E-4667-93E5-6E4081EC8AAB}" destId="{DAC9A43F-1E25-454B-A11C-A55B0B2482F7}" srcOrd="0" destOrd="0" presId="urn:microsoft.com/office/officeart/2005/8/layout/chevron2"/>
    <dgm:cxn modelId="{26415F62-F43B-4D5A-8E42-CBAFB879BC37}" type="presOf" srcId="{B5BA26F0-2113-4550-A926-865122CB5F08}" destId="{9BF5DEF4-ACDB-498A-99F3-2BAD0A3746B4}" srcOrd="0" destOrd="0" presId="urn:microsoft.com/office/officeart/2005/8/layout/chevron2"/>
    <dgm:cxn modelId="{6812E4B4-F348-49B2-B4BC-CBE1EF80AFF1}" type="presOf" srcId="{6F37065F-9195-4EAC-90CF-D933509B18C3}" destId="{A34C54FA-7A76-4213-AF22-BA2C77121E0B}" srcOrd="0" destOrd="0" presId="urn:microsoft.com/office/officeart/2005/8/layout/chevron2"/>
    <dgm:cxn modelId="{DDBCCE30-E58C-4CEA-B054-5147C82DDF4C}" srcId="{8DE9595A-A792-4C3E-997D-B858322D1303}" destId="{EC05DA9A-5166-4434-870F-FBE1C20A9CE3}" srcOrd="3" destOrd="0" parTransId="{00F64F36-9F1E-406C-A3CD-1FDEB7FD133D}" sibTransId="{18736FBF-CDEE-4E25-BE8E-9974B4D192BF}"/>
    <dgm:cxn modelId="{900F51B0-C8D9-45BD-8175-93568CA358BB}" srcId="{58AA757D-F599-4662-BCB0-FDD02BFB546A}" destId="{98B8D982-2FA2-46BE-B6F4-F75D3CE025E9}" srcOrd="0" destOrd="0" parTransId="{0F6A81CE-BDA5-49A8-A18F-C4CE6A4F78F7}" sibTransId="{FEF6621D-D0E3-4A3E-A826-56BF4EB5407E}"/>
    <dgm:cxn modelId="{2D3D502C-7273-453B-A534-628F76147B34}" type="presParOf" srcId="{2C4B4797-AC41-450E-8B84-D0CF7110D18E}" destId="{5A784457-F48A-4B05-B183-E4900EF35210}" srcOrd="0" destOrd="0" presId="urn:microsoft.com/office/officeart/2005/8/layout/chevron2"/>
    <dgm:cxn modelId="{6BDD67D0-C993-4772-B4F1-A5082F41699B}" type="presParOf" srcId="{5A784457-F48A-4B05-B183-E4900EF35210}" destId="{9BF5DEF4-ACDB-498A-99F3-2BAD0A3746B4}" srcOrd="0" destOrd="0" presId="urn:microsoft.com/office/officeart/2005/8/layout/chevron2"/>
    <dgm:cxn modelId="{4C28831D-3A80-44DC-9B12-B50ABAC7DC46}" type="presParOf" srcId="{5A784457-F48A-4B05-B183-E4900EF35210}" destId="{A34C54FA-7A76-4213-AF22-BA2C77121E0B}" srcOrd="1" destOrd="0" presId="urn:microsoft.com/office/officeart/2005/8/layout/chevron2"/>
    <dgm:cxn modelId="{B7033379-82F9-4BE8-BD98-302D09035FE2}" type="presParOf" srcId="{2C4B4797-AC41-450E-8B84-D0CF7110D18E}" destId="{464CDA33-0355-40AB-8085-14BC1A249432}" srcOrd="1" destOrd="0" presId="urn:microsoft.com/office/officeart/2005/8/layout/chevron2"/>
    <dgm:cxn modelId="{691F974C-BF49-4627-9B46-F2D8D6773277}" type="presParOf" srcId="{2C4B4797-AC41-450E-8B84-D0CF7110D18E}" destId="{CE96C97E-0E7B-4A29-B176-96AF8CE61B6A}" srcOrd="2" destOrd="0" presId="urn:microsoft.com/office/officeart/2005/8/layout/chevron2"/>
    <dgm:cxn modelId="{35C7D48F-25E9-4C1A-80AD-88922452A6A5}" type="presParOf" srcId="{CE96C97E-0E7B-4A29-B176-96AF8CE61B6A}" destId="{31E7876A-A132-4459-8726-184136A2FA9D}" srcOrd="0" destOrd="0" presId="urn:microsoft.com/office/officeart/2005/8/layout/chevron2"/>
    <dgm:cxn modelId="{C6AC06F8-20B6-40C6-8CDE-0CE2D6AE8538}" type="presParOf" srcId="{CE96C97E-0E7B-4A29-B176-96AF8CE61B6A}" destId="{1C962D4B-35AE-4DE7-804C-0E66321F94E0}" srcOrd="1" destOrd="0" presId="urn:microsoft.com/office/officeart/2005/8/layout/chevron2"/>
    <dgm:cxn modelId="{697EED86-AB0B-404B-BFAA-4F8BE01D6E4E}" type="presParOf" srcId="{2C4B4797-AC41-450E-8B84-D0CF7110D18E}" destId="{ECF1725E-30BE-446B-ABDE-2BD8A5B02A57}" srcOrd="3" destOrd="0" presId="urn:microsoft.com/office/officeart/2005/8/layout/chevron2"/>
    <dgm:cxn modelId="{0550A7B3-2FA6-4C57-8891-A80D7595F433}" type="presParOf" srcId="{2C4B4797-AC41-450E-8B84-D0CF7110D18E}" destId="{C240AC33-4D28-4C48-BEF4-8738667918B9}" srcOrd="4" destOrd="0" presId="urn:microsoft.com/office/officeart/2005/8/layout/chevron2"/>
    <dgm:cxn modelId="{FBE4DD42-E82B-4715-A2BC-1C544AC1FCCD}" type="presParOf" srcId="{C240AC33-4D28-4C48-BEF4-8738667918B9}" destId="{4001BC45-13FB-4A5B-AFA5-2988C96CEC35}" srcOrd="0" destOrd="0" presId="urn:microsoft.com/office/officeart/2005/8/layout/chevron2"/>
    <dgm:cxn modelId="{F0D63ECE-563D-448D-9EA3-75ECD27517EE}" type="presParOf" srcId="{C240AC33-4D28-4C48-BEF4-8738667918B9}" destId="{139F0B98-5846-47C8-B84A-BF0E951DDF62}" srcOrd="1" destOrd="0" presId="urn:microsoft.com/office/officeart/2005/8/layout/chevron2"/>
    <dgm:cxn modelId="{EAE389B9-BE70-4729-B644-AD18F1980557}" type="presParOf" srcId="{2C4B4797-AC41-450E-8B84-D0CF7110D18E}" destId="{B1E376E6-9459-4B78-83B7-02B4813EEC92}" srcOrd="5" destOrd="0" presId="urn:microsoft.com/office/officeart/2005/8/layout/chevron2"/>
    <dgm:cxn modelId="{1DD875E8-CFF8-4631-918D-F3B4CED146C7}" type="presParOf" srcId="{2C4B4797-AC41-450E-8B84-D0CF7110D18E}" destId="{E0C49098-9E26-40F3-B5B7-54FEE763925D}" srcOrd="6" destOrd="0" presId="urn:microsoft.com/office/officeart/2005/8/layout/chevron2"/>
    <dgm:cxn modelId="{A3F3EF55-F1D9-4CFA-8ED1-7A7FD32B40ED}" type="presParOf" srcId="{E0C49098-9E26-40F3-B5B7-54FEE763925D}" destId="{842497CA-81A8-4A74-8F5D-5AF093C17DAE}" srcOrd="0" destOrd="0" presId="urn:microsoft.com/office/officeart/2005/8/layout/chevron2"/>
    <dgm:cxn modelId="{C7093211-5D42-4E5A-99D1-E84E285E7D2D}" type="presParOf" srcId="{E0C49098-9E26-40F3-B5B7-54FEE763925D}" destId="{DAC9A43F-1E25-454B-A11C-A55B0B2482F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32C22A-C98B-4F57-8629-B930EB3C1CCF}" type="doc">
      <dgm:prSet loTypeId="urn:microsoft.com/office/officeart/2005/8/layout/vList2#1" loCatId="list" qsTypeId="urn:microsoft.com/office/officeart/2005/8/quickstyle/simple1#1" qsCatId="simple" csTypeId="urn:microsoft.com/office/officeart/2005/8/colors/accent0_2#1" csCatId="mainScheme" phldr="1"/>
      <dgm:spPr/>
      <dgm:t>
        <a:bodyPr/>
        <a:lstStyle/>
        <a:p>
          <a:endParaRPr lang="zh-CN" altLang="en-US"/>
        </a:p>
      </dgm:t>
    </dgm:pt>
    <dgm:pt modelId="{8FED8E58-74F8-4836-84DC-D63BAA0AAB09}">
      <dgm:prSet phldr="0" custT="1"/>
      <dgm:spPr/>
      <dgm:t>
        <a:bodyPr vert="horz" wrap="square"/>
        <a:lstStyle/>
        <a:p>
          <a:pPr>
            <a:lnSpc>
              <a:spcPct val="100000"/>
            </a:lnSpc>
            <a:spcBef>
              <a:spcPct val="0"/>
            </a:spcBef>
            <a:spcAft>
              <a:spcPct val="35000"/>
            </a:spcAft>
          </a:pPr>
          <a:r>
            <a:rPr lang="en-US" sz="2400">
              <a:solidFill>
                <a:schemeClr val="tx1"/>
              </a:solidFill>
              <a:latin typeface="黑体" panose="02010609060101010101" pitchFamily="49" charset="-122"/>
              <a:ea typeface="黑体" panose="02010609060101010101" pitchFamily="49" charset="-122"/>
              <a:cs typeface="黑体" panose="02010609060101010101" pitchFamily="49" charset="-122"/>
            </a:rPr>
            <a:t>2.1 </a:t>
          </a:r>
          <a:r>
            <a:rPr lang="zh-CN" sz="2400">
              <a:solidFill>
                <a:schemeClr val="tx1"/>
              </a:solidFill>
              <a:latin typeface="黑体" panose="02010609060101010101" pitchFamily="49" charset="-122"/>
              <a:ea typeface="黑体" panose="02010609060101010101" pitchFamily="49" charset="-122"/>
              <a:cs typeface="黑体" panose="02010609060101010101" pitchFamily="49" charset="-122"/>
            </a:rPr>
            <a:t>大学生中国文化</a:t>
          </a:r>
          <a:r>
            <a:rPr lang="en-US" sz="2400">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sz="2400">
              <a:solidFill>
                <a:schemeClr val="tx1"/>
              </a:solidFill>
              <a:latin typeface="黑体" panose="02010609060101010101" pitchFamily="49" charset="-122"/>
              <a:ea typeface="黑体" panose="02010609060101010101" pitchFamily="49" charset="-122"/>
              <a:cs typeface="黑体" panose="02010609060101010101" pitchFamily="49" charset="-122"/>
            </a:rPr>
            <a:t>失语症</a:t>
          </a:r>
          <a:r>
            <a:rPr lang="en-US" sz="2400">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sz="2400">
              <a:solidFill>
                <a:schemeClr val="tx1"/>
              </a:solidFill>
              <a:latin typeface="黑体" panose="02010609060101010101" pitchFamily="49" charset="-122"/>
              <a:ea typeface="黑体" panose="02010609060101010101" pitchFamily="49" charset="-122"/>
              <a:cs typeface="黑体" panose="02010609060101010101" pitchFamily="49" charset="-122"/>
            </a:rPr>
            <a:t>现象</a:t>
          </a:r>
          <a:endParaRPr lang="en-US" altLang="zh-CN" sz="240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nSpc>
              <a:spcPct val="100000"/>
            </a:lnSpc>
            <a:spcBef>
              <a:spcPct val="0"/>
            </a:spcBef>
            <a:spcAft>
              <a:spcPct val="35000"/>
            </a:spcAft>
            <a:buClr>
              <a:schemeClr val="tx2"/>
            </a:buClr>
            <a:buSzPct val="50000"/>
            <a:buFont typeface="Wingdings 2" panose="05020102010507070707"/>
          </a:pPr>
          <a:r>
            <a:rPr kumimoji="0" lang="zh-CN" altLang="en-US" sz="2400" b="0" i="0" u="none" strike="noStrike" cap="none" spc="0" normalizeH="0" baseline="0" noProof="0">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a:t>
          </a:r>
          <a:r>
            <a:rPr kumimoji="0" lang="en-US" altLang="zh-CN" sz="2400" b="0" i="0" u="none" strike="noStrike" cap="none" spc="0" normalizeH="0" baseline="0" noProof="0">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1</a:t>
          </a:r>
          <a:r>
            <a:rPr kumimoji="0" lang="zh-CN" altLang="en-US" sz="2400" b="0" i="0" u="none" strike="noStrike" cap="none" spc="0" normalizeH="0" baseline="0" noProof="0">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）缺乏认识</a:t>
          </a:r>
        </a:p>
        <a:p>
          <a:pPr>
            <a:lnSpc>
              <a:spcPct val="100000"/>
            </a:lnSpc>
            <a:spcBef>
              <a:spcPct val="0"/>
            </a:spcBef>
            <a:spcAft>
              <a:spcPct val="35000"/>
            </a:spcAft>
            <a:buClr>
              <a:schemeClr val="tx2"/>
            </a:buClr>
            <a:buSzPct val="50000"/>
            <a:buFont typeface="Wingdings 2" panose="05020102010507070707"/>
          </a:pPr>
          <a:r>
            <a:rPr kumimoji="0" lang="zh-CN" altLang="en-US" sz="2400" b="0" i="0" u="none" strike="noStrike" cap="none" spc="0" normalizeH="0" baseline="0" noProof="0">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a:t>
          </a:r>
          <a:r>
            <a:rPr kumimoji="0" lang="en-US" altLang="zh-CN" sz="2400" b="0" i="0" u="none" strike="noStrike" cap="none" spc="0" normalizeH="0" baseline="0" noProof="0">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2</a:t>
          </a:r>
          <a:r>
            <a:rPr kumimoji="0" lang="zh-CN" altLang="en-US" sz="2400" b="0" i="0" u="none" strike="noStrike" cap="none" spc="0" normalizeH="0" baseline="0" noProof="0">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）缺乏英语表达能力</a:t>
          </a:r>
          <a:endParaRPr lang="zh-CN" sz="24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dgm:t>
    </dgm:pt>
    <dgm:pt modelId="{838D6147-06B2-485C-B7FB-FC31DBC2C1E8}" type="parTrans" cxnId="{3DABD0BF-1D60-4C35-9ED6-89741C88E04C}">
      <dgm:prSet/>
      <dgm:spPr/>
      <dgm:t>
        <a:bodyPr/>
        <a:lstStyle/>
        <a:p>
          <a:endParaRPr lang="zh-CN" altLang="en-US">
            <a:solidFill>
              <a:schemeClr val="tx1"/>
            </a:solidFill>
          </a:endParaRPr>
        </a:p>
      </dgm:t>
    </dgm:pt>
    <dgm:pt modelId="{8A60BB30-D4E6-4F63-BC2A-BF7FE0B3E253}" type="sibTrans" cxnId="{3DABD0BF-1D60-4C35-9ED6-89741C88E04C}">
      <dgm:prSet/>
      <dgm:spPr/>
      <dgm:t>
        <a:bodyPr/>
        <a:lstStyle/>
        <a:p>
          <a:endParaRPr lang="zh-CN" altLang="en-US">
            <a:solidFill>
              <a:schemeClr val="tx1"/>
            </a:solidFill>
          </a:endParaRPr>
        </a:p>
      </dgm:t>
    </dgm:pt>
    <dgm:pt modelId="{F010CB46-18B7-405B-8B30-6E0C396EC21C}">
      <dgm:prSet phldr="0" custT="1"/>
      <dgm:spPr/>
      <dgm:t>
        <a:bodyPr vert="horz" wrap="square"/>
        <a:lstStyle/>
        <a:p>
          <a:pPr>
            <a:lnSpc>
              <a:spcPct val="100000"/>
            </a:lnSpc>
            <a:spcBef>
              <a:spcPct val="0"/>
            </a:spcBef>
            <a:spcAft>
              <a:spcPct val="35000"/>
            </a:spcAft>
          </a:pPr>
          <a:r>
            <a:rPr kumimoji="0" lang="en-US" altLang="zh-CN" sz="2400" b="0" i="0" u="none" strike="noStrike" cap="none" spc="0" normalizeH="0" baseline="0" noProof="0" dirty="0">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2.2 </a:t>
          </a:r>
          <a:r>
            <a:rPr lang="zh-CN" altLang="zh-CN" sz="2400" noProof="0" dirty="0">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大学英语</a:t>
          </a:r>
          <a:r>
            <a:rPr lang="zh-CN" altLang="en-US" sz="2400" noProof="0" dirty="0">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教学“重西轻中”现象</a:t>
          </a:r>
        </a:p>
        <a:p>
          <a:pPr>
            <a:lnSpc>
              <a:spcPct val="100000"/>
            </a:lnSpc>
            <a:spcBef>
              <a:spcPct val="0"/>
            </a:spcBef>
            <a:spcAft>
              <a:spcPct val="35000"/>
            </a:spcAft>
            <a:buClr>
              <a:schemeClr val="tx2"/>
            </a:buClr>
            <a:buSzPct val="50000"/>
            <a:buFont typeface="Wingdings 2" panose="05020102010507070707"/>
          </a:pPr>
          <a:r>
            <a:rPr kumimoji="0" lang="zh-CN" altLang="en-US" sz="2400" b="0" i="0" u="none" strike="noStrike" cap="none" spc="0" normalizeH="0" baseline="0" noProof="0" dirty="0">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a:t>
          </a:r>
          <a:r>
            <a:rPr kumimoji="0" lang="en-US" altLang="zh-CN" sz="2400" b="0" i="0" u="none" strike="noStrike" cap="none" spc="0" normalizeH="0" baseline="0" noProof="0" dirty="0">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1</a:t>
          </a:r>
          <a:r>
            <a:rPr kumimoji="0" lang="zh-CN" altLang="en-US" sz="2400" b="0" i="0" u="none" strike="noStrike" cap="none" spc="0" normalizeH="0" baseline="0" noProof="0" dirty="0">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）中国文化为内容的英语教材</a:t>
          </a:r>
          <a:r>
            <a:rPr kumimoji="0" lang="zh-CN" altLang="en-US" sz="2400" b="0" i="0" u="none" strike="noStrike" cap="none" spc="0" normalizeH="0" baseline="0" noProof="0" dirty="0" smtClean="0">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不足</a:t>
          </a:r>
          <a:endParaRPr kumimoji="0" lang="zh-CN" altLang="en-US" sz="2400" b="0" i="0" u="none" strike="noStrike" cap="none" spc="0" normalizeH="0" baseline="0" noProof="0" dirty="0">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endParaRPr>
        </a:p>
        <a:p>
          <a:pPr>
            <a:lnSpc>
              <a:spcPct val="100000"/>
            </a:lnSpc>
            <a:spcBef>
              <a:spcPct val="0"/>
            </a:spcBef>
            <a:spcAft>
              <a:spcPct val="35000"/>
            </a:spcAft>
            <a:buClr>
              <a:schemeClr val="tx2"/>
            </a:buClr>
            <a:buSzPct val="50000"/>
            <a:buFont typeface="Wingdings 2" panose="05020102010507070707"/>
          </a:pPr>
          <a:r>
            <a:rPr kumimoji="0" lang="zh-CN" altLang="en-US" sz="2400" b="0" i="0" u="none" strike="noStrike" cap="none" spc="0" normalizeH="0" baseline="0" noProof="0" dirty="0">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a:t>
          </a:r>
          <a:r>
            <a:rPr kumimoji="0" lang="en-US" altLang="zh-CN" sz="2400" b="0" i="0" u="none" strike="noStrike" cap="none" spc="0" normalizeH="0" baseline="0" noProof="0" dirty="0">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2</a:t>
          </a:r>
          <a:r>
            <a:rPr kumimoji="0" lang="zh-CN" altLang="en-US" sz="2400" b="0" i="0" u="none" strike="noStrike" cap="none" spc="0" normalizeH="0" baseline="0" noProof="0" dirty="0">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）课程和师资问题</a:t>
          </a:r>
          <a:endParaRPr lang="zh-CN" sz="24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dgm:t>
    </dgm:pt>
    <dgm:pt modelId="{FAE0DF0F-591F-468F-B63D-BE3202362863}" type="parTrans" cxnId="{5D384D29-6D1B-4396-AAD0-692F13F3886A}">
      <dgm:prSet/>
      <dgm:spPr/>
      <dgm:t>
        <a:bodyPr/>
        <a:lstStyle/>
        <a:p>
          <a:endParaRPr lang="zh-CN" altLang="en-US">
            <a:solidFill>
              <a:schemeClr val="tx1"/>
            </a:solidFill>
          </a:endParaRPr>
        </a:p>
      </dgm:t>
    </dgm:pt>
    <dgm:pt modelId="{700DE26B-6158-4204-A631-8F566F582009}" type="sibTrans" cxnId="{5D384D29-6D1B-4396-AAD0-692F13F3886A}">
      <dgm:prSet/>
      <dgm:spPr/>
      <dgm:t>
        <a:bodyPr/>
        <a:lstStyle/>
        <a:p>
          <a:endParaRPr lang="zh-CN" altLang="en-US">
            <a:solidFill>
              <a:schemeClr val="tx1"/>
            </a:solidFill>
          </a:endParaRPr>
        </a:p>
      </dgm:t>
    </dgm:pt>
    <dgm:pt modelId="{2976B58D-4ED8-4723-B9E7-D6D41D1041A9}" type="pres">
      <dgm:prSet presAssocID="{8D32C22A-C98B-4F57-8629-B930EB3C1CCF}" presName="linear" presStyleCnt="0">
        <dgm:presLayoutVars>
          <dgm:animLvl val="lvl"/>
          <dgm:resizeHandles val="exact"/>
        </dgm:presLayoutVars>
      </dgm:prSet>
      <dgm:spPr/>
      <dgm:t>
        <a:bodyPr/>
        <a:lstStyle/>
        <a:p>
          <a:endParaRPr lang="zh-CN" altLang="en-US"/>
        </a:p>
      </dgm:t>
    </dgm:pt>
    <dgm:pt modelId="{C3B1727D-D089-4B84-AFD5-F7BA314E4AA7}" type="pres">
      <dgm:prSet presAssocID="{8FED8E58-74F8-4836-84DC-D63BAA0AAB09}" presName="parentText" presStyleLbl="node1" presStyleIdx="0" presStyleCnt="2">
        <dgm:presLayoutVars>
          <dgm:chMax val="0"/>
          <dgm:bulletEnabled val="1"/>
        </dgm:presLayoutVars>
      </dgm:prSet>
      <dgm:spPr/>
      <dgm:t>
        <a:bodyPr/>
        <a:lstStyle/>
        <a:p>
          <a:endParaRPr lang="zh-CN" altLang="en-US"/>
        </a:p>
      </dgm:t>
    </dgm:pt>
    <dgm:pt modelId="{FD392E7E-3AA7-48EA-B143-C7C247E3BED1}" type="pres">
      <dgm:prSet presAssocID="{8A60BB30-D4E6-4F63-BC2A-BF7FE0B3E253}" presName="spacer" presStyleCnt="0"/>
      <dgm:spPr/>
    </dgm:pt>
    <dgm:pt modelId="{D5D51F85-8E08-4340-BC15-53C17D2A62D1}" type="pres">
      <dgm:prSet presAssocID="{F010CB46-18B7-405B-8B30-6E0C396EC21C}" presName="parentText" presStyleLbl="node1" presStyleIdx="1" presStyleCnt="2">
        <dgm:presLayoutVars>
          <dgm:chMax val="0"/>
          <dgm:bulletEnabled val="1"/>
        </dgm:presLayoutVars>
      </dgm:prSet>
      <dgm:spPr/>
      <dgm:t>
        <a:bodyPr/>
        <a:lstStyle/>
        <a:p>
          <a:endParaRPr lang="zh-CN" altLang="en-US"/>
        </a:p>
      </dgm:t>
    </dgm:pt>
  </dgm:ptLst>
  <dgm:cxnLst>
    <dgm:cxn modelId="{5D384D29-6D1B-4396-AAD0-692F13F3886A}" srcId="{8D32C22A-C98B-4F57-8629-B930EB3C1CCF}" destId="{F010CB46-18B7-405B-8B30-6E0C396EC21C}" srcOrd="1" destOrd="0" parTransId="{FAE0DF0F-591F-468F-B63D-BE3202362863}" sibTransId="{700DE26B-6158-4204-A631-8F566F582009}"/>
    <dgm:cxn modelId="{3E9D216D-1BC4-48B8-839A-DF3B06FEE526}" type="presOf" srcId="{8FED8E58-74F8-4836-84DC-D63BAA0AAB09}" destId="{C3B1727D-D089-4B84-AFD5-F7BA314E4AA7}" srcOrd="0" destOrd="0" presId="urn:microsoft.com/office/officeart/2005/8/layout/vList2#1"/>
    <dgm:cxn modelId="{C80D5685-130E-4563-8C65-0809B1915D2F}" type="presOf" srcId="{F010CB46-18B7-405B-8B30-6E0C396EC21C}" destId="{D5D51F85-8E08-4340-BC15-53C17D2A62D1}" srcOrd="0" destOrd="0" presId="urn:microsoft.com/office/officeart/2005/8/layout/vList2#1"/>
    <dgm:cxn modelId="{3DABD0BF-1D60-4C35-9ED6-89741C88E04C}" srcId="{8D32C22A-C98B-4F57-8629-B930EB3C1CCF}" destId="{8FED8E58-74F8-4836-84DC-D63BAA0AAB09}" srcOrd="0" destOrd="0" parTransId="{838D6147-06B2-485C-B7FB-FC31DBC2C1E8}" sibTransId="{8A60BB30-D4E6-4F63-BC2A-BF7FE0B3E253}"/>
    <dgm:cxn modelId="{8485ECE8-DBF3-4FDB-AAB7-58ADAF9E1D97}" type="presOf" srcId="{8D32C22A-C98B-4F57-8629-B930EB3C1CCF}" destId="{2976B58D-4ED8-4723-B9E7-D6D41D1041A9}" srcOrd="0" destOrd="0" presId="urn:microsoft.com/office/officeart/2005/8/layout/vList2#1"/>
    <dgm:cxn modelId="{584E4B4A-24E1-4E79-B2B3-F9A2BB4E16F1}" type="presParOf" srcId="{2976B58D-4ED8-4723-B9E7-D6D41D1041A9}" destId="{C3B1727D-D089-4B84-AFD5-F7BA314E4AA7}" srcOrd="0" destOrd="0" presId="urn:microsoft.com/office/officeart/2005/8/layout/vList2#1"/>
    <dgm:cxn modelId="{D00507CE-FC8D-4AE4-822D-DA63C988F293}" type="presParOf" srcId="{2976B58D-4ED8-4723-B9E7-D6D41D1041A9}" destId="{FD392E7E-3AA7-48EA-B143-C7C247E3BED1}" srcOrd="1" destOrd="0" presId="urn:microsoft.com/office/officeart/2005/8/layout/vList2#1"/>
    <dgm:cxn modelId="{658ADA6B-35ED-4BFC-9BF6-020B444DA1EE}" type="presParOf" srcId="{2976B58D-4ED8-4723-B9E7-D6D41D1041A9}" destId="{D5D51F85-8E08-4340-BC15-53C17D2A62D1}" srcOrd="2" destOrd="0" presId="urn:microsoft.com/office/officeart/2005/8/layout/v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F221E7-F338-471C-B319-208FCE56F011}" type="doc">
      <dgm:prSet loTypeId="urn:microsoft.com/office/officeart/2005/8/layout/vList2#2" loCatId="list" qsTypeId="urn:microsoft.com/office/officeart/2005/8/quickstyle/simple1#3" qsCatId="simple" csTypeId="urn:microsoft.com/office/officeart/2005/8/colors/accent0_2#2" csCatId="mainScheme" phldr="1"/>
      <dgm:spPr/>
      <dgm:t>
        <a:bodyPr/>
        <a:lstStyle/>
        <a:p>
          <a:endParaRPr lang="zh-CN" altLang="en-US"/>
        </a:p>
      </dgm:t>
    </dgm:pt>
    <dgm:pt modelId="{37BE5FC4-E2E3-491E-AC72-AA0EBAF00791}">
      <dgm:prSet phldr="0" custT="1"/>
      <dgm:spPr/>
      <dgm:t>
        <a:bodyPr vert="horz" wrap="square"/>
        <a:lstStyle/>
        <a:p>
          <a:pPr>
            <a:lnSpc>
              <a:spcPct val="100000"/>
            </a:lnSpc>
            <a:spcBef>
              <a:spcPct val="0"/>
            </a:spcBef>
            <a:spcAft>
              <a:spcPct val="35000"/>
            </a:spcAft>
          </a:pPr>
          <a:r>
            <a:rPr lang="en-US" sz="2400" dirty="0">
              <a:solidFill>
                <a:schemeClr val="tx1"/>
              </a:solidFill>
              <a:latin typeface="黑体" panose="02010609060101010101" pitchFamily="49" charset="-122"/>
              <a:ea typeface="黑体" panose="02010609060101010101" pitchFamily="49" charset="-122"/>
              <a:cs typeface="黑体" panose="02010609060101010101" pitchFamily="49" charset="-122"/>
            </a:rPr>
            <a:t>2.3 </a:t>
          </a:r>
          <a:r>
            <a:rPr lang="zh-CN" sz="2400" dirty="0">
              <a:solidFill>
                <a:schemeClr val="tx1"/>
              </a:solidFill>
              <a:latin typeface="黑体" panose="02010609060101010101" pitchFamily="49" charset="-122"/>
              <a:ea typeface="黑体" panose="02010609060101010101" pitchFamily="49" charset="-122"/>
              <a:cs typeface="黑体" panose="02010609060101010101" pitchFamily="49" charset="-122"/>
            </a:rPr>
            <a:t>线上线下教学“混而不合”</a:t>
          </a:r>
          <a:endParaRPr lang="en-US" altLang="zh-CN" sz="24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nSpc>
              <a:spcPct val="100000"/>
            </a:lnSpc>
            <a:spcBef>
              <a:spcPct val="0"/>
            </a:spcBef>
            <a:spcAft>
              <a:spcPct val="35000"/>
            </a:spcAft>
          </a:pPr>
          <a:r>
            <a:rPr lang="zh-CN" sz="2400" b="0" i="0" baseline="0" dirty="0">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en-US" sz="2400" b="0" i="0" baseline="0" dirty="0">
              <a:solidFill>
                <a:schemeClr val="tx1"/>
              </a:solidFill>
              <a:latin typeface="黑体" panose="02010609060101010101" pitchFamily="49" charset="-122"/>
              <a:ea typeface="黑体" panose="02010609060101010101" pitchFamily="49" charset="-122"/>
              <a:cs typeface="黑体" panose="02010609060101010101" pitchFamily="49" charset="-122"/>
            </a:rPr>
            <a:t>1</a:t>
          </a:r>
          <a:r>
            <a:rPr lang="zh-CN" sz="2400" b="0" i="0" baseline="0" dirty="0">
              <a:solidFill>
                <a:schemeClr val="tx1"/>
              </a:solidFill>
              <a:latin typeface="黑体" panose="02010609060101010101" pitchFamily="49" charset="-122"/>
              <a:ea typeface="黑体" panose="02010609060101010101" pitchFamily="49" charset="-122"/>
              <a:cs typeface="黑体" panose="02010609060101010101" pitchFamily="49" charset="-122"/>
            </a:rPr>
            <a:t>）线上线下</a:t>
          </a:r>
          <a:r>
            <a:rPr lang="en-US" sz="2400" b="0" i="0" baseline="0" dirty="0">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sz="2400" b="0" i="0" baseline="0" dirty="0">
              <a:solidFill>
                <a:schemeClr val="tx1"/>
              </a:solidFill>
              <a:latin typeface="黑体" panose="02010609060101010101" pitchFamily="49" charset="-122"/>
              <a:ea typeface="黑体" panose="02010609060101010101" pitchFamily="49" charset="-122"/>
              <a:cs typeface="黑体" panose="02010609060101010101" pitchFamily="49" charset="-122"/>
            </a:rPr>
            <a:t>两张皮</a:t>
          </a:r>
          <a:r>
            <a:rPr lang="en-US" sz="2400" b="0" i="0" baseline="0" dirty="0">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sz="2400" b="0" i="0" baseline="0" dirty="0">
              <a:solidFill>
                <a:schemeClr val="tx1"/>
              </a:solidFill>
              <a:latin typeface="黑体" panose="02010609060101010101" pitchFamily="49" charset="-122"/>
              <a:ea typeface="黑体" panose="02010609060101010101" pitchFamily="49" charset="-122"/>
              <a:cs typeface="黑体" panose="02010609060101010101" pitchFamily="49" charset="-122"/>
            </a:rPr>
            <a:t>：如何融为一体？</a:t>
          </a:r>
          <a:endParaRPr lang="en-US" altLang="zh-CN" sz="2400" b="0" i="0" baseline="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nSpc>
              <a:spcPct val="100000"/>
            </a:lnSpc>
            <a:spcBef>
              <a:spcPct val="0"/>
            </a:spcBef>
            <a:spcAft>
              <a:spcPct val="35000"/>
            </a:spcAft>
          </a:pPr>
          <a:r>
            <a:rPr lang="zh-CN" sz="2400" b="0" i="0" baseline="0" dirty="0">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en-US" sz="2400" b="0" i="0" baseline="0" dirty="0">
              <a:solidFill>
                <a:schemeClr val="tx1"/>
              </a:solidFill>
              <a:latin typeface="黑体" panose="02010609060101010101" pitchFamily="49" charset="-122"/>
              <a:ea typeface="黑体" panose="02010609060101010101" pitchFamily="49" charset="-122"/>
              <a:cs typeface="黑体" panose="02010609060101010101" pitchFamily="49" charset="-122"/>
            </a:rPr>
            <a:t>2</a:t>
          </a:r>
          <a:r>
            <a:rPr lang="zh-CN" sz="2400" b="0" i="0" baseline="0" dirty="0">
              <a:solidFill>
                <a:schemeClr val="tx1"/>
              </a:solidFill>
              <a:latin typeface="黑体" panose="02010609060101010101" pitchFamily="49" charset="-122"/>
              <a:ea typeface="黑体" panose="02010609060101010101" pitchFamily="49" charset="-122"/>
              <a:cs typeface="黑体" panose="02010609060101010101" pitchFamily="49" charset="-122"/>
            </a:rPr>
            <a:t>）线下</a:t>
          </a:r>
          <a:r>
            <a:rPr lang="zh-CN" sz="2400" dirty="0">
              <a:solidFill>
                <a:schemeClr val="tx1"/>
              </a:solidFill>
              <a:latin typeface="黑体" panose="02010609060101010101" pitchFamily="49" charset="-122"/>
              <a:ea typeface="黑体" panose="02010609060101010101" pitchFamily="49" charset="-122"/>
              <a:cs typeface="黑体" panose="02010609060101010101" pitchFamily="49" charset="-122"/>
            </a:rPr>
            <a:t>简单重复</a:t>
          </a:r>
          <a:r>
            <a:rPr lang="zh-CN" sz="2400" b="0" i="0" baseline="0" dirty="0">
              <a:solidFill>
                <a:schemeClr val="tx1"/>
              </a:solidFill>
              <a:latin typeface="黑体" panose="02010609060101010101" pitchFamily="49" charset="-122"/>
              <a:ea typeface="黑体" panose="02010609060101010101" pitchFamily="49" charset="-122"/>
              <a:cs typeface="黑体" panose="02010609060101010101" pitchFamily="49" charset="-122"/>
            </a:rPr>
            <a:t>线上内容：课堂教什么？</a:t>
          </a:r>
          <a:r>
            <a:rPr lang="en-US" sz="2400" b="0" i="0" baseline="0" dirty="0">
              <a:solidFill>
                <a:schemeClr val="tx1"/>
              </a:solidFill>
            </a:rPr>
            <a:t> </a:t>
          </a:r>
          <a:endParaRPr lang="zh-CN" sz="2400" dirty="0">
            <a:solidFill>
              <a:schemeClr val="tx1"/>
            </a:solidFill>
          </a:endParaRPr>
        </a:p>
      </dgm:t>
    </dgm:pt>
    <dgm:pt modelId="{8675DB05-3218-4398-BF50-37C3413894BC}" type="parTrans" cxnId="{B2E4FD7D-9C32-43C2-B872-86D79DF4D5DA}">
      <dgm:prSet/>
      <dgm:spPr/>
      <dgm:t>
        <a:bodyPr/>
        <a:lstStyle/>
        <a:p>
          <a:endParaRPr lang="zh-CN" altLang="en-US">
            <a:solidFill>
              <a:schemeClr val="tx1"/>
            </a:solidFill>
          </a:endParaRPr>
        </a:p>
      </dgm:t>
    </dgm:pt>
    <dgm:pt modelId="{B3DD757E-B11C-490F-8EAB-FAF1D374BC4D}" type="sibTrans" cxnId="{B2E4FD7D-9C32-43C2-B872-86D79DF4D5DA}">
      <dgm:prSet/>
      <dgm:spPr/>
      <dgm:t>
        <a:bodyPr/>
        <a:lstStyle/>
        <a:p>
          <a:endParaRPr lang="zh-CN" altLang="en-US">
            <a:solidFill>
              <a:schemeClr val="tx1"/>
            </a:solidFill>
          </a:endParaRPr>
        </a:p>
      </dgm:t>
    </dgm:pt>
    <dgm:pt modelId="{DFA30C24-A4EC-4DEB-ACE7-B9882F276F09}">
      <dgm:prSet phldr="0" custT="1"/>
      <dgm:spPr/>
      <dgm:t>
        <a:bodyPr vert="horz" wrap="square"/>
        <a:lstStyle/>
        <a:p>
          <a:pPr>
            <a:lnSpc>
              <a:spcPct val="100000"/>
            </a:lnSpc>
            <a:spcBef>
              <a:spcPct val="0"/>
            </a:spcBef>
            <a:spcAft>
              <a:spcPct val="35000"/>
            </a:spcAft>
          </a:pPr>
          <a:r>
            <a:rPr lang="en-US" sz="2400" dirty="0">
              <a:solidFill>
                <a:schemeClr val="tx1"/>
              </a:solidFill>
              <a:latin typeface="黑体" panose="02010609060101010101" pitchFamily="49" charset="-122"/>
              <a:ea typeface="黑体" panose="02010609060101010101" pitchFamily="49" charset="-122"/>
              <a:cs typeface="黑体" panose="02010609060101010101" pitchFamily="49" charset="-122"/>
            </a:rPr>
            <a:t>2.4 </a:t>
          </a:r>
          <a:r>
            <a:rPr lang="zh-CN" sz="2400" dirty="0">
              <a:solidFill>
                <a:schemeClr val="tx1"/>
              </a:solidFill>
              <a:latin typeface="黑体" panose="02010609060101010101" pitchFamily="49" charset="-122"/>
              <a:ea typeface="黑体" panose="02010609060101010101" pitchFamily="49" charset="-122"/>
              <a:cs typeface="黑体" panose="02010609060101010101" pitchFamily="49" charset="-122"/>
            </a:rPr>
            <a:t>课时少、内容多</a:t>
          </a:r>
          <a:endParaRPr lang="en-US" altLang="zh-CN" sz="24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nSpc>
              <a:spcPct val="100000"/>
            </a:lnSpc>
            <a:spcBef>
              <a:spcPct val="0"/>
            </a:spcBef>
            <a:spcAft>
              <a:spcPct val="35000"/>
            </a:spcAft>
          </a:pPr>
          <a:r>
            <a:rPr lang="en-US" sz="2400" dirty="0">
              <a:solidFill>
                <a:schemeClr val="tx1"/>
              </a:solidFill>
              <a:latin typeface="黑体" panose="02010609060101010101" pitchFamily="49" charset="-122"/>
              <a:ea typeface="黑体" panose="02010609060101010101" pitchFamily="49" charset="-122"/>
              <a:cs typeface="黑体" panose="02010609060101010101" pitchFamily="49" charset="-122"/>
            </a:rPr>
            <a:t>e.g.16</a:t>
          </a:r>
          <a:r>
            <a:rPr lang="zh-CN" sz="2400" dirty="0">
              <a:solidFill>
                <a:schemeClr val="tx1"/>
              </a:solidFill>
              <a:latin typeface="黑体" panose="02010609060101010101" pitchFamily="49" charset="-122"/>
              <a:ea typeface="黑体" panose="02010609060101010101" pitchFamily="49" charset="-122"/>
              <a:cs typeface="黑体" panose="02010609060101010101" pitchFamily="49" charset="-122"/>
            </a:rPr>
            <a:t>周×</a:t>
          </a:r>
          <a:r>
            <a:rPr lang="en-US" sz="2400" dirty="0">
              <a:solidFill>
                <a:schemeClr val="tx1"/>
              </a:solidFill>
              <a:latin typeface="黑体" panose="02010609060101010101" pitchFamily="49" charset="-122"/>
              <a:ea typeface="黑体" panose="02010609060101010101" pitchFamily="49" charset="-122"/>
              <a:cs typeface="黑体" panose="02010609060101010101" pitchFamily="49" charset="-122"/>
            </a:rPr>
            <a:t>2</a:t>
          </a:r>
          <a:r>
            <a:rPr lang="zh-CN" sz="2400" dirty="0">
              <a:solidFill>
                <a:schemeClr val="tx1"/>
              </a:solidFill>
              <a:latin typeface="黑体" panose="02010609060101010101" pitchFamily="49" charset="-122"/>
              <a:ea typeface="黑体" panose="02010609060101010101" pitchFamily="49" charset="-122"/>
              <a:cs typeface="黑体" panose="02010609060101010101" pitchFamily="49" charset="-122"/>
            </a:rPr>
            <a:t>学时</a:t>
          </a:r>
          <a:r>
            <a:rPr lang="en-US" sz="2400" dirty="0">
              <a:solidFill>
                <a:schemeClr val="tx1"/>
              </a:solidFill>
              <a:latin typeface="黑体" panose="02010609060101010101" pitchFamily="49" charset="-122"/>
              <a:ea typeface="黑体" panose="02010609060101010101" pitchFamily="49" charset="-122"/>
              <a:cs typeface="黑体" panose="02010609060101010101" pitchFamily="49" charset="-122"/>
            </a:rPr>
            <a:t>=32</a:t>
          </a:r>
          <a:r>
            <a:rPr lang="zh-CN" sz="2400" dirty="0">
              <a:solidFill>
                <a:schemeClr val="tx1"/>
              </a:solidFill>
              <a:latin typeface="黑体" panose="02010609060101010101" pitchFamily="49" charset="-122"/>
              <a:ea typeface="黑体" panose="02010609060101010101" pitchFamily="49" charset="-122"/>
              <a:cs typeface="黑体" panose="02010609060101010101" pitchFamily="49" charset="-122"/>
            </a:rPr>
            <a:t>学时 </a:t>
          </a:r>
          <a:r>
            <a:rPr lang="en-US" sz="2400" dirty="0">
              <a:solidFill>
                <a:schemeClr val="tx1"/>
              </a:solidFill>
              <a:latin typeface="黑体" panose="02010609060101010101" pitchFamily="49" charset="-122"/>
              <a:ea typeface="黑体" panose="02010609060101010101" pitchFamily="49" charset="-122"/>
              <a:cs typeface="黑体" panose="02010609060101010101" pitchFamily="49" charset="-122"/>
            </a:rPr>
            <a:t>vs 14</a:t>
          </a:r>
          <a:r>
            <a:rPr lang="zh-CN" sz="2400" dirty="0">
              <a:solidFill>
                <a:schemeClr val="tx1"/>
              </a:solidFill>
              <a:latin typeface="黑体" panose="02010609060101010101" pitchFamily="49" charset="-122"/>
              <a:ea typeface="黑体" panose="02010609060101010101" pitchFamily="49" charset="-122"/>
              <a:cs typeface="黑体" panose="02010609060101010101" pitchFamily="49" charset="-122"/>
            </a:rPr>
            <a:t>单元×</a:t>
          </a:r>
          <a:r>
            <a:rPr lang="en-US" sz="2400" dirty="0">
              <a:solidFill>
                <a:schemeClr val="tx1"/>
              </a:solidFill>
              <a:latin typeface="黑体" panose="02010609060101010101" pitchFamily="49" charset="-122"/>
              <a:ea typeface="黑体" panose="02010609060101010101" pitchFamily="49" charset="-122"/>
              <a:cs typeface="黑体" panose="02010609060101010101" pitchFamily="49" charset="-122"/>
            </a:rPr>
            <a:t>3=42</a:t>
          </a:r>
          <a:r>
            <a:rPr lang="zh-CN" sz="2400" dirty="0">
              <a:solidFill>
                <a:schemeClr val="tx1"/>
              </a:solidFill>
              <a:latin typeface="黑体" panose="02010609060101010101" pitchFamily="49" charset="-122"/>
              <a:ea typeface="黑体" panose="02010609060101010101" pitchFamily="49" charset="-122"/>
              <a:cs typeface="黑体" panose="02010609060101010101" pitchFamily="49" charset="-122"/>
            </a:rPr>
            <a:t>篇</a:t>
          </a:r>
          <a:endParaRPr sz="2400">
            <a:latin typeface="黑体" panose="02010609060101010101" pitchFamily="49" charset="-122"/>
            <a:ea typeface="黑体" panose="02010609060101010101" pitchFamily="49" charset="-122"/>
            <a:cs typeface="黑体" panose="02010609060101010101" pitchFamily="49" charset="-122"/>
          </a:endParaRPr>
        </a:p>
      </dgm:t>
    </dgm:pt>
    <dgm:pt modelId="{B61F9DC4-2A71-4F30-9CB5-94C2457682D6}" type="parTrans" cxnId="{19ABC231-DEEF-4015-987E-4199FDBC71B6}">
      <dgm:prSet/>
      <dgm:spPr/>
      <dgm:t>
        <a:bodyPr/>
        <a:lstStyle/>
        <a:p>
          <a:endParaRPr lang="zh-CN" altLang="en-US">
            <a:solidFill>
              <a:schemeClr val="tx1"/>
            </a:solidFill>
          </a:endParaRPr>
        </a:p>
      </dgm:t>
    </dgm:pt>
    <dgm:pt modelId="{8A2A4F31-143F-4767-8393-6413CC12121B}" type="sibTrans" cxnId="{19ABC231-DEEF-4015-987E-4199FDBC71B6}">
      <dgm:prSet/>
      <dgm:spPr/>
      <dgm:t>
        <a:bodyPr/>
        <a:lstStyle/>
        <a:p>
          <a:endParaRPr lang="zh-CN" altLang="en-US">
            <a:solidFill>
              <a:schemeClr val="tx1"/>
            </a:solidFill>
          </a:endParaRPr>
        </a:p>
      </dgm:t>
    </dgm:pt>
    <dgm:pt modelId="{8B9433DB-46D5-4CB8-B789-10EC88151EBB}" type="pres">
      <dgm:prSet presAssocID="{D5F221E7-F338-471C-B319-208FCE56F011}" presName="linear" presStyleCnt="0">
        <dgm:presLayoutVars>
          <dgm:animLvl val="lvl"/>
          <dgm:resizeHandles val="exact"/>
        </dgm:presLayoutVars>
      </dgm:prSet>
      <dgm:spPr/>
      <dgm:t>
        <a:bodyPr/>
        <a:lstStyle/>
        <a:p>
          <a:endParaRPr lang="zh-CN" altLang="en-US"/>
        </a:p>
      </dgm:t>
    </dgm:pt>
    <dgm:pt modelId="{099C1823-6BD5-42A5-835C-C12D5276F326}" type="pres">
      <dgm:prSet presAssocID="{37BE5FC4-E2E3-491E-AC72-AA0EBAF00791}" presName="parentText" presStyleLbl="node1" presStyleIdx="0" presStyleCnt="2" custLinFactNeighborX="1031">
        <dgm:presLayoutVars>
          <dgm:chMax val="0"/>
          <dgm:bulletEnabled val="1"/>
        </dgm:presLayoutVars>
      </dgm:prSet>
      <dgm:spPr/>
      <dgm:t>
        <a:bodyPr/>
        <a:lstStyle/>
        <a:p>
          <a:endParaRPr lang="zh-CN" altLang="en-US"/>
        </a:p>
      </dgm:t>
    </dgm:pt>
    <dgm:pt modelId="{EEBF1260-CCE2-437C-8828-C1FFB893FB18}" type="pres">
      <dgm:prSet presAssocID="{B3DD757E-B11C-490F-8EAB-FAF1D374BC4D}" presName="spacer" presStyleCnt="0"/>
      <dgm:spPr/>
    </dgm:pt>
    <dgm:pt modelId="{1C38A131-5119-4BF5-BB02-3756D71C55EA}" type="pres">
      <dgm:prSet presAssocID="{DFA30C24-A4EC-4DEB-ACE7-B9882F276F09}" presName="parentText" presStyleLbl="node1" presStyleIdx="1" presStyleCnt="2">
        <dgm:presLayoutVars>
          <dgm:chMax val="0"/>
          <dgm:bulletEnabled val="1"/>
        </dgm:presLayoutVars>
      </dgm:prSet>
      <dgm:spPr/>
      <dgm:t>
        <a:bodyPr/>
        <a:lstStyle/>
        <a:p>
          <a:endParaRPr lang="zh-CN" altLang="en-US"/>
        </a:p>
      </dgm:t>
    </dgm:pt>
  </dgm:ptLst>
  <dgm:cxnLst>
    <dgm:cxn modelId="{B2E4FD7D-9C32-43C2-B872-86D79DF4D5DA}" srcId="{D5F221E7-F338-471C-B319-208FCE56F011}" destId="{37BE5FC4-E2E3-491E-AC72-AA0EBAF00791}" srcOrd="0" destOrd="0" parTransId="{8675DB05-3218-4398-BF50-37C3413894BC}" sibTransId="{B3DD757E-B11C-490F-8EAB-FAF1D374BC4D}"/>
    <dgm:cxn modelId="{19ABC231-DEEF-4015-987E-4199FDBC71B6}" srcId="{D5F221E7-F338-471C-B319-208FCE56F011}" destId="{DFA30C24-A4EC-4DEB-ACE7-B9882F276F09}" srcOrd="1" destOrd="0" parTransId="{B61F9DC4-2A71-4F30-9CB5-94C2457682D6}" sibTransId="{8A2A4F31-143F-4767-8393-6413CC12121B}"/>
    <dgm:cxn modelId="{96455FD2-58F3-4601-BFEC-0431FD788EC6}" type="presOf" srcId="{DFA30C24-A4EC-4DEB-ACE7-B9882F276F09}" destId="{1C38A131-5119-4BF5-BB02-3756D71C55EA}" srcOrd="0" destOrd="0" presId="urn:microsoft.com/office/officeart/2005/8/layout/vList2#2"/>
    <dgm:cxn modelId="{A1BBF069-DD1E-4C61-9AA4-9D15D4AA0B24}" type="presOf" srcId="{D5F221E7-F338-471C-B319-208FCE56F011}" destId="{8B9433DB-46D5-4CB8-B789-10EC88151EBB}" srcOrd="0" destOrd="0" presId="urn:microsoft.com/office/officeart/2005/8/layout/vList2#2"/>
    <dgm:cxn modelId="{6DB3D49A-E175-4E97-A5F8-1EF01DA47386}" type="presOf" srcId="{37BE5FC4-E2E3-491E-AC72-AA0EBAF00791}" destId="{099C1823-6BD5-42A5-835C-C12D5276F326}" srcOrd="0" destOrd="0" presId="urn:microsoft.com/office/officeart/2005/8/layout/vList2#2"/>
    <dgm:cxn modelId="{B20E2B1D-4E5F-4075-A3CA-E9FA5771512F}" type="presParOf" srcId="{8B9433DB-46D5-4CB8-B789-10EC88151EBB}" destId="{099C1823-6BD5-42A5-835C-C12D5276F326}" srcOrd="0" destOrd="0" presId="urn:microsoft.com/office/officeart/2005/8/layout/vList2#2"/>
    <dgm:cxn modelId="{0B150280-6255-4324-83A7-92F8B95AA6F2}" type="presParOf" srcId="{8B9433DB-46D5-4CB8-B789-10EC88151EBB}" destId="{EEBF1260-CCE2-437C-8828-C1FFB893FB18}" srcOrd="1" destOrd="0" presId="urn:microsoft.com/office/officeart/2005/8/layout/vList2#2"/>
    <dgm:cxn modelId="{73AE4339-B0E3-4D22-8E11-DE778BF41FC9}" type="presParOf" srcId="{8B9433DB-46D5-4CB8-B789-10EC88151EBB}" destId="{1C38A131-5119-4BF5-BB02-3756D71C55EA}" srcOrd="2" destOrd="0" presId="urn:microsoft.com/office/officeart/2005/8/layout/v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2C63A4-9D5D-47CE-8D74-13AD5720E5D9}" type="doc">
      <dgm:prSet loTypeId="urn:microsoft.com/office/officeart/2005/8/layout/hierarchy1#3" loCatId="hierarchy" qsTypeId="urn:microsoft.com/office/officeart/2005/8/quickstyle/simple1#4" qsCatId="simple" csTypeId="urn:microsoft.com/office/officeart/2005/8/colors/accent1_2#4" csCatId="accent1" phldr="1"/>
      <dgm:spPr/>
      <dgm:t>
        <a:bodyPr/>
        <a:lstStyle/>
        <a:p>
          <a:endParaRPr lang="zh-CN" altLang="en-US"/>
        </a:p>
      </dgm:t>
    </dgm:pt>
    <dgm:pt modelId="{42D42628-864C-41D6-833F-2DBB342F4DB0}">
      <dgm:prSet phldrT="[文本]" phldr="0" custT="1"/>
      <dgm:spPr/>
      <dgm:t>
        <a:bodyPr vert="horz" wrap="square"/>
        <a:lstStyle/>
        <a:p>
          <a:pPr algn="ctr">
            <a:lnSpc>
              <a:spcPct val="80000"/>
            </a:lnSpc>
            <a:spcBef>
              <a:spcPct val="0"/>
            </a:spcBef>
            <a:spcAft>
              <a:spcPct val="35000"/>
            </a:spcAft>
          </a:pPr>
          <a:r>
            <a:rPr lang="zh-CN" altLang="en-US" sz="2000" dirty="0">
              <a:solidFill>
                <a:schemeClr val="tx1"/>
              </a:solidFill>
              <a:latin typeface="黑体" panose="02010609060101010101" pitchFamily="49" charset="-122"/>
              <a:ea typeface="黑体" panose="02010609060101010101" pitchFamily="49" charset="-122"/>
            </a:rPr>
            <a:t>英语应用能力培养</a:t>
          </a:r>
        </a:p>
      </dgm:t>
    </dgm:pt>
    <dgm:pt modelId="{C7195306-E1B1-4ECE-8382-424ACA226556}" type="parTrans" cxnId="{A7D972FE-066E-48DA-A3DA-511B7D7275EF}">
      <dgm:prSet/>
      <dgm:spPr/>
      <dgm:t>
        <a:bodyPr/>
        <a:lstStyle/>
        <a:p>
          <a:endParaRPr lang="zh-CN" altLang="en-US" sz="1600">
            <a:solidFill>
              <a:schemeClr val="tx1"/>
            </a:solidFill>
          </a:endParaRPr>
        </a:p>
      </dgm:t>
    </dgm:pt>
    <dgm:pt modelId="{33D8AA3E-DAD3-412E-80E1-09AFD3B5EAF9}" type="sibTrans" cxnId="{A7D972FE-066E-48DA-A3DA-511B7D7275EF}">
      <dgm:prSet/>
      <dgm:spPr/>
      <dgm:t>
        <a:bodyPr/>
        <a:lstStyle/>
        <a:p>
          <a:endParaRPr lang="zh-CN" altLang="en-US" sz="1600">
            <a:solidFill>
              <a:schemeClr val="tx1"/>
            </a:solidFill>
          </a:endParaRPr>
        </a:p>
      </dgm:t>
    </dgm:pt>
    <dgm:pt modelId="{1FC1C8C3-63CB-4E55-BD49-AA552B8440D8}">
      <dgm:prSet phldrT="[文本]" phldr="0" custT="1"/>
      <dgm:spPr/>
      <dgm:t>
        <a:bodyPr vert="horz" wrap="square"/>
        <a:lstStyle/>
        <a:p>
          <a:pPr>
            <a:lnSpc>
              <a:spcPct val="70000"/>
            </a:lnSpc>
            <a:spcBef>
              <a:spcPct val="0"/>
            </a:spcBef>
            <a:spcAft>
              <a:spcPct val="35000"/>
            </a:spcAft>
          </a:pPr>
          <a:r>
            <a:rPr lang="zh-CN" altLang="en-US" sz="2000" dirty="0">
              <a:solidFill>
                <a:schemeClr val="tx1"/>
              </a:solidFill>
              <a:latin typeface="黑体" panose="02010609060101010101" pitchFamily="49" charset="-122"/>
              <a:ea typeface="黑体" panose="02010609060101010101" pitchFamily="49" charset="-122"/>
            </a:rPr>
            <a:t>频繁输出</a:t>
          </a:r>
        </a:p>
      </dgm:t>
    </dgm:pt>
    <dgm:pt modelId="{B025E324-1C01-4543-8D06-F931E0E78FF4}" type="parTrans" cxnId="{28AF449F-8B46-4A5E-ADA2-C02CB9D52AF2}">
      <dgm:prSet/>
      <dgm:spPr/>
      <dgm:t>
        <a:bodyPr/>
        <a:lstStyle/>
        <a:p>
          <a:endParaRPr lang="zh-CN" altLang="en-US" sz="1600">
            <a:solidFill>
              <a:schemeClr val="tx1"/>
            </a:solidFill>
          </a:endParaRPr>
        </a:p>
      </dgm:t>
    </dgm:pt>
    <dgm:pt modelId="{588AC07E-4185-4602-8798-37B6E219CC88}" type="sibTrans" cxnId="{28AF449F-8B46-4A5E-ADA2-C02CB9D52AF2}">
      <dgm:prSet/>
      <dgm:spPr/>
      <dgm:t>
        <a:bodyPr/>
        <a:lstStyle/>
        <a:p>
          <a:endParaRPr lang="zh-CN" altLang="en-US" sz="1600">
            <a:solidFill>
              <a:schemeClr val="tx1"/>
            </a:solidFill>
          </a:endParaRPr>
        </a:p>
      </dgm:t>
    </dgm:pt>
    <dgm:pt modelId="{413DC10E-9606-4031-9D12-417781688977}">
      <dgm:prSet phldrT="[文本]" phldr="0" custT="1"/>
      <dgm:spPr/>
      <dgm:t>
        <a:bodyPr vert="horz" wrap="square"/>
        <a:lstStyle/>
        <a:p>
          <a:pPr>
            <a:lnSpc>
              <a:spcPct val="90000"/>
            </a:lnSpc>
            <a:spcBef>
              <a:spcPct val="0"/>
            </a:spcBef>
            <a:spcAft>
              <a:spcPct val="35000"/>
            </a:spcAft>
          </a:pPr>
          <a:r>
            <a:rPr lang="en-US" altLang="zh-CN" sz="2000">
              <a:solidFill>
                <a:schemeClr val="tx1"/>
              </a:solidFill>
              <a:latin typeface="黑体" panose="02010609060101010101" pitchFamily="49" charset="-122"/>
              <a:ea typeface="黑体" panose="02010609060101010101" pitchFamily="49" charset="-122"/>
              <a:cs typeface="黑体" panose="02010609060101010101" pitchFamily="49" charset="-122"/>
            </a:rPr>
            <a:t>6</a:t>
          </a:r>
          <a:r>
            <a:rPr lang="zh-CN" altLang="en-US" sz="2000">
              <a:solidFill>
                <a:schemeClr val="tx1"/>
              </a:solidFill>
              <a:latin typeface="黑体" panose="02010609060101010101" pitchFamily="49" charset="-122"/>
              <a:ea typeface="黑体" panose="02010609060101010101" pitchFamily="49" charset="-122"/>
              <a:cs typeface="黑体" panose="02010609060101010101" pitchFamily="49" charset="-122"/>
            </a:rPr>
            <a:t>次口头</a:t>
          </a:r>
        </a:p>
        <a:p>
          <a:pPr>
            <a:lnSpc>
              <a:spcPct val="90000"/>
            </a:lnSpc>
            <a:spcBef>
              <a:spcPct val="0"/>
            </a:spcBef>
            <a:spcAft>
              <a:spcPct val="35000"/>
            </a:spcAft>
          </a:pPr>
          <a:r>
            <a:rPr lang="zh-CN" altLang="en-US" sz="2000">
              <a:solidFill>
                <a:schemeClr val="tx1"/>
              </a:solidFill>
              <a:latin typeface="黑体" panose="02010609060101010101" pitchFamily="49" charset="-122"/>
              <a:ea typeface="黑体" panose="02010609060101010101" pitchFamily="49" charset="-122"/>
              <a:cs typeface="黑体" panose="02010609060101010101" pitchFamily="49" charset="-122"/>
            </a:rPr>
            <a:t>报告</a:t>
          </a:r>
          <a:endParaRPr sz="2000">
            <a:latin typeface="黑体" panose="02010609060101010101" pitchFamily="49" charset="-122"/>
            <a:ea typeface="黑体" panose="02010609060101010101" pitchFamily="49" charset="-122"/>
            <a:cs typeface="黑体" panose="02010609060101010101" pitchFamily="49" charset="-122"/>
          </a:endParaRPr>
        </a:p>
      </dgm:t>
    </dgm:pt>
    <dgm:pt modelId="{B91B61BD-7D07-442C-992B-5B3D56015222}" type="parTrans" cxnId="{C9B76687-4A25-410D-BEC1-7D3DDB27F22E}">
      <dgm:prSet/>
      <dgm:spPr/>
      <dgm:t>
        <a:bodyPr/>
        <a:lstStyle/>
        <a:p>
          <a:endParaRPr lang="zh-CN" altLang="en-US" sz="1600">
            <a:solidFill>
              <a:schemeClr val="tx1"/>
            </a:solidFill>
          </a:endParaRPr>
        </a:p>
      </dgm:t>
    </dgm:pt>
    <dgm:pt modelId="{35976CC6-4E05-49D8-B5E8-F8093ECA95B4}" type="sibTrans" cxnId="{C9B76687-4A25-410D-BEC1-7D3DDB27F22E}">
      <dgm:prSet/>
      <dgm:spPr/>
      <dgm:t>
        <a:bodyPr/>
        <a:lstStyle/>
        <a:p>
          <a:endParaRPr lang="zh-CN" altLang="en-US" sz="1600">
            <a:solidFill>
              <a:schemeClr val="tx1"/>
            </a:solidFill>
          </a:endParaRPr>
        </a:p>
      </dgm:t>
    </dgm:pt>
    <dgm:pt modelId="{2CBDA979-8596-4CE7-8BC2-17404A7C0FD8}">
      <dgm:prSet phldrT="[文本]" phldr="0" custT="1"/>
      <dgm:spPr/>
      <dgm:t>
        <a:bodyPr vert="horz" wrap="square"/>
        <a:lstStyle/>
        <a:p>
          <a:pPr>
            <a:lnSpc>
              <a:spcPct val="100000"/>
            </a:lnSpc>
            <a:spcBef>
              <a:spcPct val="0"/>
            </a:spcBef>
            <a:spcAft>
              <a:spcPct val="35000"/>
            </a:spcAft>
          </a:pPr>
          <a:r>
            <a:rPr lang="zh-CN" altLang="en-US" sz="2000">
              <a:solidFill>
                <a:schemeClr val="tx1"/>
              </a:solidFill>
              <a:latin typeface="黑体" panose="02010609060101010101" pitchFamily="49" charset="-122"/>
              <a:ea typeface="黑体" panose="02010609060101010101" pitchFamily="49" charset="-122"/>
            </a:rPr>
            <a:t>讨论、翻译等</a:t>
          </a:r>
        </a:p>
      </dgm:t>
    </dgm:pt>
    <dgm:pt modelId="{BD974C14-C39B-4EE1-B5D9-2FDCB32CDCFE}" type="parTrans" cxnId="{85B1F2B9-0627-4ACD-89DC-0570B840AE2B}">
      <dgm:prSet/>
      <dgm:spPr/>
      <dgm:t>
        <a:bodyPr/>
        <a:lstStyle/>
        <a:p>
          <a:endParaRPr lang="zh-CN" altLang="en-US" sz="1600">
            <a:solidFill>
              <a:schemeClr val="tx1"/>
            </a:solidFill>
          </a:endParaRPr>
        </a:p>
      </dgm:t>
    </dgm:pt>
    <dgm:pt modelId="{9F1D3E32-A446-4254-BA89-8FD8DDFCF152}" type="sibTrans" cxnId="{85B1F2B9-0627-4ACD-89DC-0570B840AE2B}">
      <dgm:prSet/>
      <dgm:spPr/>
      <dgm:t>
        <a:bodyPr/>
        <a:lstStyle/>
        <a:p>
          <a:endParaRPr lang="zh-CN" altLang="en-US" sz="1600">
            <a:solidFill>
              <a:schemeClr val="tx1"/>
            </a:solidFill>
          </a:endParaRPr>
        </a:p>
      </dgm:t>
    </dgm:pt>
    <dgm:pt modelId="{A05D3806-5723-4FF6-989A-CFBBE505DD4B}">
      <dgm:prSet phldrT="[文本]" phldr="0" custT="1"/>
      <dgm:spPr/>
      <dgm:t>
        <a:bodyPr vert="horz" wrap="square"/>
        <a:lstStyle/>
        <a:p>
          <a:pPr>
            <a:lnSpc>
              <a:spcPct val="60000"/>
            </a:lnSpc>
            <a:spcBef>
              <a:spcPct val="0"/>
            </a:spcBef>
            <a:spcAft>
              <a:spcPct val="35000"/>
            </a:spcAft>
          </a:pPr>
          <a:r>
            <a:rPr lang="zh-CN" sz="2000" dirty="0">
              <a:solidFill>
                <a:schemeClr val="tx1"/>
              </a:solidFill>
              <a:latin typeface="黑体" panose="02010609060101010101" pitchFamily="49" charset="-122"/>
              <a:ea typeface="黑体" panose="02010609060101010101" pitchFamily="49" charset="-122"/>
              <a:sym typeface="+mn-ea"/>
            </a:rPr>
            <a:t>充分</a:t>
          </a:r>
          <a:r>
            <a:rPr sz="2000" dirty="0">
              <a:solidFill>
                <a:schemeClr val="tx1"/>
              </a:solidFill>
              <a:latin typeface="黑体" panose="02010609060101010101" pitchFamily="49" charset="-122"/>
              <a:ea typeface="黑体" panose="02010609060101010101" pitchFamily="49" charset="-122"/>
              <a:sym typeface="+mn-ea"/>
            </a:rPr>
            <a:t>输</a:t>
          </a:r>
          <a:r>
            <a:rPr lang="zh-CN" altLang="en-US" sz="2000" dirty="0">
              <a:solidFill>
                <a:schemeClr val="tx1"/>
              </a:solidFill>
              <a:latin typeface="黑体" panose="02010609060101010101" pitchFamily="49" charset="-122"/>
              <a:ea typeface="黑体" panose="02010609060101010101" pitchFamily="49" charset="-122"/>
              <a:sym typeface="+mn-ea"/>
            </a:rPr>
            <a:t>入</a:t>
          </a:r>
          <a:endParaRPr sz="2000">
            <a:ea typeface="黑体" panose="02010609060101010101" pitchFamily="49" charset="-122"/>
          </a:endParaRPr>
        </a:p>
      </dgm:t>
    </dgm:pt>
    <dgm:pt modelId="{3B533E93-AA45-4AC9-9CB7-4EF287AB96B6}" type="parTrans" cxnId="{9F2BA2AE-495D-4EE8-B2E9-75A9FCE692F8}">
      <dgm:prSet/>
      <dgm:spPr/>
      <dgm:t>
        <a:bodyPr/>
        <a:lstStyle/>
        <a:p>
          <a:endParaRPr lang="zh-CN" altLang="en-US" sz="1600">
            <a:solidFill>
              <a:schemeClr val="tx1"/>
            </a:solidFill>
          </a:endParaRPr>
        </a:p>
      </dgm:t>
    </dgm:pt>
    <dgm:pt modelId="{C1E7C596-43DD-4C48-95F5-50523BA11C29}" type="sibTrans" cxnId="{9F2BA2AE-495D-4EE8-B2E9-75A9FCE692F8}">
      <dgm:prSet/>
      <dgm:spPr/>
      <dgm:t>
        <a:bodyPr/>
        <a:lstStyle/>
        <a:p>
          <a:endParaRPr lang="zh-CN" altLang="en-US" sz="1600">
            <a:solidFill>
              <a:schemeClr val="tx1"/>
            </a:solidFill>
          </a:endParaRPr>
        </a:p>
      </dgm:t>
    </dgm:pt>
    <dgm:pt modelId="{D21E15E6-3432-429E-8D94-B7E5ACF3AC06}">
      <dgm:prSet phldr="0" custT="1"/>
      <dgm:spPr/>
      <dgm:t>
        <a:bodyPr vert="horz" wrap="square"/>
        <a:lstStyle/>
        <a:p>
          <a:pPr>
            <a:lnSpc>
              <a:spcPct val="60000"/>
            </a:lnSpc>
            <a:spcBef>
              <a:spcPct val="0"/>
            </a:spcBef>
            <a:spcAft>
              <a:spcPct val="35000"/>
            </a:spcAft>
          </a:pPr>
          <a:r>
            <a:rPr lang="en-US" altLang="zh-CN" sz="2000">
              <a:solidFill>
                <a:schemeClr val="tx1"/>
              </a:solidFill>
              <a:latin typeface="黑体" panose="02010609060101010101" pitchFamily="49" charset="-122"/>
              <a:ea typeface="黑体" panose="02010609060101010101" pitchFamily="49" charset="-122"/>
              <a:cs typeface="黑体" panose="02010609060101010101" pitchFamily="49" charset="-122"/>
            </a:rPr>
            <a:t>42</a:t>
          </a:r>
          <a:r>
            <a:rPr lang="zh-CN" altLang="en-US" sz="2000">
              <a:solidFill>
                <a:schemeClr val="tx1"/>
              </a:solidFill>
              <a:latin typeface="黑体" panose="02010609060101010101" pitchFamily="49" charset="-122"/>
              <a:ea typeface="黑体" panose="02010609060101010101" pitchFamily="49" charset="-122"/>
              <a:cs typeface="黑体" panose="02010609060101010101" pitchFamily="49" charset="-122"/>
            </a:rPr>
            <a:t>篇</a:t>
          </a:r>
        </a:p>
        <a:p>
          <a:pPr>
            <a:lnSpc>
              <a:spcPct val="60000"/>
            </a:lnSpc>
            <a:spcBef>
              <a:spcPct val="0"/>
            </a:spcBef>
            <a:spcAft>
              <a:spcPct val="35000"/>
            </a:spcAft>
          </a:pPr>
          <a:r>
            <a:rPr lang="zh-CN" altLang="en-US" sz="2000">
              <a:solidFill>
                <a:schemeClr val="tx1"/>
              </a:solidFill>
              <a:latin typeface="黑体" panose="02010609060101010101" pitchFamily="49" charset="-122"/>
              <a:ea typeface="黑体" panose="02010609060101010101" pitchFamily="49" charset="-122"/>
              <a:cs typeface="黑体" panose="02010609060101010101" pitchFamily="49" charset="-122"/>
            </a:rPr>
            <a:t>文章</a:t>
          </a:r>
          <a:endParaRPr sz="2000"/>
        </a:p>
      </dgm:t>
    </dgm:pt>
    <dgm:pt modelId="{56EAC226-F687-42D0-B639-D266F3CB54AE}" type="parTrans" cxnId="{8907BE49-1CBA-4995-89B9-1D58C8235F15}">
      <dgm:prSet/>
      <dgm:spPr/>
      <dgm:t>
        <a:bodyPr/>
        <a:lstStyle/>
        <a:p>
          <a:endParaRPr lang="zh-CN" altLang="en-US" sz="1600">
            <a:solidFill>
              <a:schemeClr val="tx1"/>
            </a:solidFill>
          </a:endParaRPr>
        </a:p>
      </dgm:t>
    </dgm:pt>
    <dgm:pt modelId="{6544BBEF-876C-4727-8539-B57B2B93B154}" type="sibTrans" cxnId="{8907BE49-1CBA-4995-89B9-1D58C8235F15}">
      <dgm:prSet/>
      <dgm:spPr/>
      <dgm:t>
        <a:bodyPr/>
        <a:lstStyle/>
        <a:p>
          <a:endParaRPr lang="zh-CN" altLang="en-US" sz="1600">
            <a:solidFill>
              <a:schemeClr val="tx1"/>
            </a:solidFill>
          </a:endParaRPr>
        </a:p>
      </dgm:t>
    </dgm:pt>
    <dgm:pt modelId="{F6027204-7838-4DF6-9626-59322B4FDA6D}">
      <dgm:prSet phldr="0" custT="1"/>
      <dgm:spPr/>
      <dgm:t>
        <a:bodyPr vert="horz" wrap="square"/>
        <a:lstStyle/>
        <a:p>
          <a:pPr>
            <a:lnSpc>
              <a:spcPct val="60000"/>
            </a:lnSpc>
            <a:spcBef>
              <a:spcPct val="0"/>
            </a:spcBef>
            <a:spcAft>
              <a:spcPct val="35000"/>
            </a:spcAft>
          </a:pPr>
          <a:r>
            <a:rPr lang="zh-CN" sz="2000">
              <a:solidFill>
                <a:schemeClr val="tx1"/>
              </a:solidFill>
              <a:latin typeface="黑体" panose="02010609060101010101" pitchFamily="49" charset="-122"/>
              <a:ea typeface="黑体" panose="02010609060101010101" pitchFamily="49" charset="-122"/>
            </a:rPr>
            <a:t>全英文</a:t>
          </a:r>
        </a:p>
        <a:p>
          <a:pPr>
            <a:lnSpc>
              <a:spcPct val="60000"/>
            </a:lnSpc>
            <a:spcBef>
              <a:spcPct val="0"/>
            </a:spcBef>
            <a:spcAft>
              <a:spcPct val="35000"/>
            </a:spcAft>
          </a:pPr>
          <a:r>
            <a:rPr lang="zh-CN" sz="2000">
              <a:solidFill>
                <a:schemeClr val="tx1"/>
              </a:solidFill>
              <a:latin typeface="黑体" panose="02010609060101010101" pitchFamily="49" charset="-122"/>
              <a:ea typeface="黑体" panose="02010609060101010101" pitchFamily="49" charset="-122"/>
            </a:rPr>
            <a:t>慕课</a:t>
          </a:r>
          <a:endParaRPr sz="2000">
            <a:latin typeface="黑体" panose="02010609060101010101" pitchFamily="49" charset="-122"/>
            <a:ea typeface="黑体" panose="02010609060101010101" pitchFamily="49" charset="-122"/>
          </a:endParaRPr>
        </a:p>
      </dgm:t>
    </dgm:pt>
    <dgm:pt modelId="{5655E90C-5F9C-4539-A347-344299A25EA0}" type="parTrans" cxnId="{ABE1715E-3908-43A0-953A-475924CB3ECD}">
      <dgm:prSet/>
      <dgm:spPr/>
      <dgm:t>
        <a:bodyPr/>
        <a:lstStyle/>
        <a:p>
          <a:endParaRPr lang="zh-CN" altLang="en-US" sz="1600">
            <a:solidFill>
              <a:schemeClr val="tx1"/>
            </a:solidFill>
          </a:endParaRPr>
        </a:p>
      </dgm:t>
    </dgm:pt>
    <dgm:pt modelId="{E61FF62B-8F93-4E56-8BC1-7092CD1BBEC2}" type="sibTrans" cxnId="{ABE1715E-3908-43A0-953A-475924CB3ECD}">
      <dgm:prSet/>
      <dgm:spPr/>
      <dgm:t>
        <a:bodyPr/>
        <a:lstStyle/>
        <a:p>
          <a:endParaRPr lang="zh-CN" altLang="en-US" sz="1600">
            <a:solidFill>
              <a:schemeClr val="tx1"/>
            </a:solidFill>
          </a:endParaRPr>
        </a:p>
      </dgm:t>
    </dgm:pt>
    <dgm:pt modelId="{3686A200-E478-4562-8B19-FD2DBBD557B6}">
      <dgm:prSet phldrT="[文本]" phldr="0" custT="1"/>
      <dgm:spPr/>
      <dgm:t>
        <a:bodyPr vert="horz" wrap="square"/>
        <a:lstStyle/>
        <a:p>
          <a:pPr algn="ctr">
            <a:lnSpc>
              <a:spcPct val="100000"/>
            </a:lnSpc>
            <a:spcBef>
              <a:spcPct val="0"/>
            </a:spcBef>
            <a:spcAft>
              <a:spcPct val="35000"/>
            </a:spcAft>
          </a:pPr>
          <a:r>
            <a:rPr lang="zh-CN" altLang="en-US" sz="2000" dirty="0">
              <a:solidFill>
                <a:schemeClr val="tx1"/>
              </a:solidFill>
              <a:latin typeface="黑体" panose="02010609060101010101" pitchFamily="49" charset="-122"/>
              <a:ea typeface="黑体" panose="02010609060101010101" pitchFamily="49" charset="-122"/>
            </a:rPr>
            <a:t>中国文化术语、百科知识</a:t>
          </a:r>
        </a:p>
      </dgm:t>
    </dgm:pt>
    <dgm:pt modelId="{A2B0C03D-874D-48F0-8AEB-6735F9546654}" type="parTrans" cxnId="{D496DF08-DA90-4D56-91C7-DED428F6D9B4}">
      <dgm:prSet/>
      <dgm:spPr/>
      <dgm:t>
        <a:bodyPr/>
        <a:lstStyle/>
        <a:p>
          <a:endParaRPr lang="zh-CN" altLang="en-US" sz="1600">
            <a:solidFill>
              <a:schemeClr val="tx1"/>
            </a:solidFill>
          </a:endParaRPr>
        </a:p>
      </dgm:t>
    </dgm:pt>
    <dgm:pt modelId="{AFE54AA4-E896-4D7C-A98A-AA7AA56E9B8C}" type="sibTrans" cxnId="{D496DF08-DA90-4D56-91C7-DED428F6D9B4}">
      <dgm:prSet/>
      <dgm:spPr/>
      <dgm:t>
        <a:bodyPr/>
        <a:lstStyle/>
        <a:p>
          <a:endParaRPr lang="zh-CN" altLang="en-US" sz="1600">
            <a:solidFill>
              <a:schemeClr val="tx1"/>
            </a:solidFill>
          </a:endParaRPr>
        </a:p>
      </dgm:t>
    </dgm:pt>
    <dgm:pt modelId="{32C577E3-B2E7-4F50-83DE-6F01CC88C9C5}" type="pres">
      <dgm:prSet presAssocID="{CD2C63A4-9D5D-47CE-8D74-13AD5720E5D9}" presName="hierChild1" presStyleCnt="0">
        <dgm:presLayoutVars>
          <dgm:chPref val="1"/>
          <dgm:dir/>
          <dgm:animOne val="branch"/>
          <dgm:animLvl val="lvl"/>
          <dgm:resizeHandles/>
        </dgm:presLayoutVars>
      </dgm:prSet>
      <dgm:spPr/>
      <dgm:t>
        <a:bodyPr/>
        <a:lstStyle/>
        <a:p>
          <a:endParaRPr lang="zh-CN" altLang="en-US"/>
        </a:p>
      </dgm:t>
    </dgm:pt>
    <dgm:pt modelId="{127C500C-4887-40E4-B187-5B52545DCD7D}" type="pres">
      <dgm:prSet presAssocID="{42D42628-864C-41D6-833F-2DBB342F4DB0}" presName="hierRoot1" presStyleCnt="0"/>
      <dgm:spPr/>
    </dgm:pt>
    <dgm:pt modelId="{365B431B-456E-4B1C-A19C-568423617177}" type="pres">
      <dgm:prSet presAssocID="{42D42628-864C-41D6-833F-2DBB342F4DB0}" presName="composite" presStyleCnt="0"/>
      <dgm:spPr/>
    </dgm:pt>
    <dgm:pt modelId="{5CB9CF2E-F8C1-427A-832C-73E3C9485AF5}" type="pres">
      <dgm:prSet presAssocID="{42D42628-864C-41D6-833F-2DBB342F4DB0}" presName="background" presStyleLbl="node0" presStyleIdx="0" presStyleCnt="1"/>
      <dgm:spPr/>
    </dgm:pt>
    <dgm:pt modelId="{9EA914DE-A312-4852-926F-356E365C8677}" type="pres">
      <dgm:prSet presAssocID="{42D42628-864C-41D6-833F-2DBB342F4DB0}" presName="text" presStyleLbl="fgAcc0" presStyleIdx="0" presStyleCnt="1">
        <dgm:presLayoutVars>
          <dgm:chPref val="3"/>
        </dgm:presLayoutVars>
      </dgm:prSet>
      <dgm:spPr/>
      <dgm:t>
        <a:bodyPr/>
        <a:lstStyle/>
        <a:p>
          <a:endParaRPr lang="zh-CN" altLang="en-US"/>
        </a:p>
      </dgm:t>
    </dgm:pt>
    <dgm:pt modelId="{7996B813-D5A1-416C-BFD3-D8CB23FE7818}" type="pres">
      <dgm:prSet presAssocID="{42D42628-864C-41D6-833F-2DBB342F4DB0}" presName="hierChild2" presStyleCnt="0"/>
      <dgm:spPr/>
    </dgm:pt>
    <dgm:pt modelId="{09E7BBA0-5F8D-4D96-A214-A0567596BDAF}" type="pres">
      <dgm:prSet presAssocID="{B025E324-1C01-4543-8D06-F931E0E78FF4}" presName="Name10" presStyleLbl="parChTrans1D2" presStyleIdx="0" presStyleCnt="2"/>
      <dgm:spPr/>
      <dgm:t>
        <a:bodyPr/>
        <a:lstStyle/>
        <a:p>
          <a:endParaRPr lang="zh-CN" altLang="en-US"/>
        </a:p>
      </dgm:t>
    </dgm:pt>
    <dgm:pt modelId="{8D56CC28-91EB-4D35-B97C-A0CE4C54B480}" type="pres">
      <dgm:prSet presAssocID="{1FC1C8C3-63CB-4E55-BD49-AA552B8440D8}" presName="hierRoot2" presStyleCnt="0"/>
      <dgm:spPr/>
    </dgm:pt>
    <dgm:pt modelId="{1A27D8D0-0CEA-4DF6-B14F-FEB4FC25CED3}" type="pres">
      <dgm:prSet presAssocID="{1FC1C8C3-63CB-4E55-BD49-AA552B8440D8}" presName="composite2" presStyleCnt="0"/>
      <dgm:spPr/>
    </dgm:pt>
    <dgm:pt modelId="{A34195EE-C43D-4F9B-A621-CBE3CC21780D}" type="pres">
      <dgm:prSet presAssocID="{1FC1C8C3-63CB-4E55-BD49-AA552B8440D8}" presName="background2" presStyleLbl="node2" presStyleIdx="0" presStyleCnt="2"/>
      <dgm:spPr/>
    </dgm:pt>
    <dgm:pt modelId="{0EA44707-A464-4EC8-A803-F76ACC6D424E}" type="pres">
      <dgm:prSet presAssocID="{1FC1C8C3-63CB-4E55-BD49-AA552B8440D8}" presName="text2" presStyleLbl="fgAcc2" presStyleIdx="0" presStyleCnt="2">
        <dgm:presLayoutVars>
          <dgm:chPref val="3"/>
        </dgm:presLayoutVars>
      </dgm:prSet>
      <dgm:spPr/>
      <dgm:t>
        <a:bodyPr/>
        <a:lstStyle/>
        <a:p>
          <a:endParaRPr lang="zh-CN" altLang="en-US"/>
        </a:p>
      </dgm:t>
    </dgm:pt>
    <dgm:pt modelId="{6B6A2946-5A7E-4FF4-AF36-E3D5F63CFE3D}" type="pres">
      <dgm:prSet presAssocID="{1FC1C8C3-63CB-4E55-BD49-AA552B8440D8}" presName="hierChild3" presStyleCnt="0"/>
      <dgm:spPr/>
    </dgm:pt>
    <dgm:pt modelId="{7AE2857D-5F88-40E3-94F7-FDA3B28620D7}" type="pres">
      <dgm:prSet presAssocID="{B91B61BD-7D07-442C-992B-5B3D56015222}" presName="Name17" presStyleLbl="parChTrans1D3" presStyleIdx="0" presStyleCnt="5"/>
      <dgm:spPr/>
      <dgm:t>
        <a:bodyPr/>
        <a:lstStyle/>
        <a:p>
          <a:endParaRPr lang="zh-CN" altLang="en-US"/>
        </a:p>
      </dgm:t>
    </dgm:pt>
    <dgm:pt modelId="{D7BD317B-C4E6-4902-B91D-E9C9A9EF8739}" type="pres">
      <dgm:prSet presAssocID="{413DC10E-9606-4031-9D12-417781688977}" presName="hierRoot3" presStyleCnt="0"/>
      <dgm:spPr/>
    </dgm:pt>
    <dgm:pt modelId="{CB0CF6A7-20E6-46ED-9BCC-DAB7055AECE0}" type="pres">
      <dgm:prSet presAssocID="{413DC10E-9606-4031-9D12-417781688977}" presName="composite3" presStyleCnt="0"/>
      <dgm:spPr/>
    </dgm:pt>
    <dgm:pt modelId="{F5259C9B-A3FA-48CF-9040-45A521EAA633}" type="pres">
      <dgm:prSet presAssocID="{413DC10E-9606-4031-9D12-417781688977}" presName="background3" presStyleLbl="node3" presStyleIdx="0" presStyleCnt="5"/>
      <dgm:spPr/>
    </dgm:pt>
    <dgm:pt modelId="{853C1BD6-B55C-4E31-8087-BF0CECC29114}" type="pres">
      <dgm:prSet presAssocID="{413DC10E-9606-4031-9D12-417781688977}" presName="text3" presStyleLbl="fgAcc3" presStyleIdx="0" presStyleCnt="5">
        <dgm:presLayoutVars>
          <dgm:chPref val="3"/>
        </dgm:presLayoutVars>
      </dgm:prSet>
      <dgm:spPr/>
      <dgm:t>
        <a:bodyPr/>
        <a:lstStyle/>
        <a:p>
          <a:endParaRPr lang="zh-CN" altLang="en-US"/>
        </a:p>
      </dgm:t>
    </dgm:pt>
    <dgm:pt modelId="{D55B9A71-3914-40FF-9109-62322A3C9A89}" type="pres">
      <dgm:prSet presAssocID="{413DC10E-9606-4031-9D12-417781688977}" presName="hierChild4" presStyleCnt="0"/>
      <dgm:spPr/>
    </dgm:pt>
    <dgm:pt modelId="{D59171DA-149A-4C9C-A74B-23447966A3B9}" type="pres">
      <dgm:prSet presAssocID="{BD974C14-C39B-4EE1-B5D9-2FDCB32CDCFE}" presName="Name17" presStyleLbl="parChTrans1D3" presStyleIdx="1" presStyleCnt="5"/>
      <dgm:spPr/>
      <dgm:t>
        <a:bodyPr/>
        <a:lstStyle/>
        <a:p>
          <a:endParaRPr lang="zh-CN" altLang="en-US"/>
        </a:p>
      </dgm:t>
    </dgm:pt>
    <dgm:pt modelId="{4BC45A5B-43E4-47E5-81B8-A3ADEED7A3F3}" type="pres">
      <dgm:prSet presAssocID="{2CBDA979-8596-4CE7-8BC2-17404A7C0FD8}" presName="hierRoot3" presStyleCnt="0"/>
      <dgm:spPr/>
    </dgm:pt>
    <dgm:pt modelId="{7911E21C-7200-416C-8681-19878FF62A5E}" type="pres">
      <dgm:prSet presAssocID="{2CBDA979-8596-4CE7-8BC2-17404A7C0FD8}" presName="composite3" presStyleCnt="0"/>
      <dgm:spPr/>
    </dgm:pt>
    <dgm:pt modelId="{1A203F35-9E67-4F17-83C9-09EC9C012210}" type="pres">
      <dgm:prSet presAssocID="{2CBDA979-8596-4CE7-8BC2-17404A7C0FD8}" presName="background3" presStyleLbl="node3" presStyleIdx="1" presStyleCnt="5"/>
      <dgm:spPr/>
    </dgm:pt>
    <dgm:pt modelId="{533883D4-4C00-47F7-9EF4-FA619DFDCE70}" type="pres">
      <dgm:prSet presAssocID="{2CBDA979-8596-4CE7-8BC2-17404A7C0FD8}" presName="text3" presStyleLbl="fgAcc3" presStyleIdx="1" presStyleCnt="5">
        <dgm:presLayoutVars>
          <dgm:chPref val="3"/>
        </dgm:presLayoutVars>
      </dgm:prSet>
      <dgm:spPr/>
      <dgm:t>
        <a:bodyPr/>
        <a:lstStyle/>
        <a:p>
          <a:endParaRPr lang="zh-CN" altLang="en-US"/>
        </a:p>
      </dgm:t>
    </dgm:pt>
    <dgm:pt modelId="{BB3193DD-346C-4CBB-ACC3-5F6ABE258C28}" type="pres">
      <dgm:prSet presAssocID="{2CBDA979-8596-4CE7-8BC2-17404A7C0FD8}" presName="hierChild4" presStyleCnt="0"/>
      <dgm:spPr/>
    </dgm:pt>
    <dgm:pt modelId="{558A19F4-A64F-40E5-82A0-E8FA6D0D2F35}" type="pres">
      <dgm:prSet presAssocID="{3B533E93-AA45-4AC9-9CB7-4EF287AB96B6}" presName="Name10" presStyleLbl="parChTrans1D2" presStyleIdx="1" presStyleCnt="2"/>
      <dgm:spPr/>
      <dgm:t>
        <a:bodyPr/>
        <a:lstStyle/>
        <a:p>
          <a:endParaRPr lang="zh-CN" altLang="en-US"/>
        </a:p>
      </dgm:t>
    </dgm:pt>
    <dgm:pt modelId="{0E934F16-8941-405B-8601-29FC10B8D7A0}" type="pres">
      <dgm:prSet presAssocID="{A05D3806-5723-4FF6-989A-CFBBE505DD4B}" presName="hierRoot2" presStyleCnt="0"/>
      <dgm:spPr/>
    </dgm:pt>
    <dgm:pt modelId="{940CC847-5B2B-4831-A167-B9F242FC0F5A}" type="pres">
      <dgm:prSet presAssocID="{A05D3806-5723-4FF6-989A-CFBBE505DD4B}" presName="composite2" presStyleCnt="0"/>
      <dgm:spPr/>
    </dgm:pt>
    <dgm:pt modelId="{9BFD9D87-8C19-4DBE-8296-0309769DBFD0}" type="pres">
      <dgm:prSet presAssocID="{A05D3806-5723-4FF6-989A-CFBBE505DD4B}" presName="background2" presStyleLbl="node2" presStyleIdx="1" presStyleCnt="2"/>
      <dgm:spPr/>
    </dgm:pt>
    <dgm:pt modelId="{C9EEDAB6-9D89-4307-9A78-74562B5413C5}" type="pres">
      <dgm:prSet presAssocID="{A05D3806-5723-4FF6-989A-CFBBE505DD4B}" presName="text2" presStyleLbl="fgAcc2" presStyleIdx="1" presStyleCnt="2">
        <dgm:presLayoutVars>
          <dgm:chPref val="3"/>
        </dgm:presLayoutVars>
      </dgm:prSet>
      <dgm:spPr/>
      <dgm:t>
        <a:bodyPr/>
        <a:lstStyle/>
        <a:p>
          <a:endParaRPr lang="zh-CN" altLang="en-US"/>
        </a:p>
      </dgm:t>
    </dgm:pt>
    <dgm:pt modelId="{2D93EB03-7AEA-4FDD-B804-687235FEF6BB}" type="pres">
      <dgm:prSet presAssocID="{A05D3806-5723-4FF6-989A-CFBBE505DD4B}" presName="hierChild3" presStyleCnt="0"/>
      <dgm:spPr/>
    </dgm:pt>
    <dgm:pt modelId="{4D6C7790-28B6-4C8E-9DD6-CA71785254D0}" type="pres">
      <dgm:prSet presAssocID="{56EAC226-F687-42D0-B639-D266F3CB54AE}" presName="Name17" presStyleLbl="parChTrans1D3" presStyleIdx="2" presStyleCnt="5"/>
      <dgm:spPr/>
      <dgm:t>
        <a:bodyPr/>
        <a:lstStyle/>
        <a:p>
          <a:endParaRPr lang="zh-CN" altLang="en-US"/>
        </a:p>
      </dgm:t>
    </dgm:pt>
    <dgm:pt modelId="{1C4C35D1-1722-4535-8873-684D080508F6}" type="pres">
      <dgm:prSet presAssocID="{D21E15E6-3432-429E-8D94-B7E5ACF3AC06}" presName="hierRoot3" presStyleCnt="0"/>
      <dgm:spPr/>
    </dgm:pt>
    <dgm:pt modelId="{1C6696AC-74F7-4F28-BD0C-92CF8DFA88BC}" type="pres">
      <dgm:prSet presAssocID="{D21E15E6-3432-429E-8D94-B7E5ACF3AC06}" presName="composite3" presStyleCnt="0"/>
      <dgm:spPr/>
    </dgm:pt>
    <dgm:pt modelId="{18CB727D-5D43-4816-B672-F438B10545CA}" type="pres">
      <dgm:prSet presAssocID="{D21E15E6-3432-429E-8D94-B7E5ACF3AC06}" presName="background3" presStyleLbl="node3" presStyleIdx="2" presStyleCnt="5"/>
      <dgm:spPr/>
    </dgm:pt>
    <dgm:pt modelId="{2B9C2240-152A-44FB-86C4-4DFE04ABE2D6}" type="pres">
      <dgm:prSet presAssocID="{D21E15E6-3432-429E-8D94-B7E5ACF3AC06}" presName="text3" presStyleLbl="fgAcc3" presStyleIdx="2" presStyleCnt="5">
        <dgm:presLayoutVars>
          <dgm:chPref val="3"/>
        </dgm:presLayoutVars>
      </dgm:prSet>
      <dgm:spPr/>
      <dgm:t>
        <a:bodyPr/>
        <a:lstStyle/>
        <a:p>
          <a:endParaRPr lang="zh-CN" altLang="en-US"/>
        </a:p>
      </dgm:t>
    </dgm:pt>
    <dgm:pt modelId="{861E3D13-4B76-419B-B252-CA1F3CE22BE6}" type="pres">
      <dgm:prSet presAssocID="{D21E15E6-3432-429E-8D94-B7E5ACF3AC06}" presName="hierChild4" presStyleCnt="0"/>
      <dgm:spPr/>
    </dgm:pt>
    <dgm:pt modelId="{83385244-FEB6-4D43-B593-7041805E6FE8}" type="pres">
      <dgm:prSet presAssocID="{5655E90C-5F9C-4539-A347-344299A25EA0}" presName="Name17" presStyleLbl="parChTrans1D3" presStyleIdx="3" presStyleCnt="5"/>
      <dgm:spPr/>
      <dgm:t>
        <a:bodyPr/>
        <a:lstStyle/>
        <a:p>
          <a:endParaRPr lang="zh-CN" altLang="en-US"/>
        </a:p>
      </dgm:t>
    </dgm:pt>
    <dgm:pt modelId="{2C852280-F07C-4B2D-AA92-95749ED07F8E}" type="pres">
      <dgm:prSet presAssocID="{F6027204-7838-4DF6-9626-59322B4FDA6D}" presName="hierRoot3" presStyleCnt="0"/>
      <dgm:spPr/>
    </dgm:pt>
    <dgm:pt modelId="{0D424C40-292B-4D93-8F58-E605510A5357}" type="pres">
      <dgm:prSet presAssocID="{F6027204-7838-4DF6-9626-59322B4FDA6D}" presName="composite3" presStyleCnt="0"/>
      <dgm:spPr/>
    </dgm:pt>
    <dgm:pt modelId="{E49ED787-53D3-43F6-BC2D-BC268E258167}" type="pres">
      <dgm:prSet presAssocID="{F6027204-7838-4DF6-9626-59322B4FDA6D}" presName="background3" presStyleLbl="node3" presStyleIdx="3" presStyleCnt="5"/>
      <dgm:spPr/>
    </dgm:pt>
    <dgm:pt modelId="{B3FF4219-1D0B-4867-AF61-18AF54098094}" type="pres">
      <dgm:prSet presAssocID="{F6027204-7838-4DF6-9626-59322B4FDA6D}" presName="text3" presStyleLbl="fgAcc3" presStyleIdx="3" presStyleCnt="5">
        <dgm:presLayoutVars>
          <dgm:chPref val="3"/>
        </dgm:presLayoutVars>
      </dgm:prSet>
      <dgm:spPr/>
      <dgm:t>
        <a:bodyPr/>
        <a:lstStyle/>
        <a:p>
          <a:endParaRPr lang="zh-CN" altLang="en-US"/>
        </a:p>
      </dgm:t>
    </dgm:pt>
    <dgm:pt modelId="{3AF57C0B-1290-42A8-94B1-30199CE7C4E5}" type="pres">
      <dgm:prSet presAssocID="{F6027204-7838-4DF6-9626-59322B4FDA6D}" presName="hierChild4" presStyleCnt="0"/>
      <dgm:spPr/>
    </dgm:pt>
    <dgm:pt modelId="{5ABD331D-7FFD-4C80-BE2C-0AA1BA2A958B}" type="pres">
      <dgm:prSet presAssocID="{A2B0C03D-874D-48F0-8AEB-6735F9546654}" presName="Name17" presStyleLbl="parChTrans1D3" presStyleIdx="4" presStyleCnt="5"/>
      <dgm:spPr/>
      <dgm:t>
        <a:bodyPr/>
        <a:lstStyle/>
        <a:p>
          <a:endParaRPr lang="zh-CN" altLang="en-US"/>
        </a:p>
      </dgm:t>
    </dgm:pt>
    <dgm:pt modelId="{EC0D7283-9032-48D9-BD18-1D30B2EE7D4A}" type="pres">
      <dgm:prSet presAssocID="{3686A200-E478-4562-8B19-FD2DBBD557B6}" presName="hierRoot3" presStyleCnt="0"/>
      <dgm:spPr/>
    </dgm:pt>
    <dgm:pt modelId="{7530B28D-EB3B-4659-B4B2-FC763E4EE3A9}" type="pres">
      <dgm:prSet presAssocID="{3686A200-E478-4562-8B19-FD2DBBD557B6}" presName="composite3" presStyleCnt="0"/>
      <dgm:spPr/>
    </dgm:pt>
    <dgm:pt modelId="{58F375AC-1231-4C6C-93B9-F66D9D654B90}" type="pres">
      <dgm:prSet presAssocID="{3686A200-E478-4562-8B19-FD2DBBD557B6}" presName="background3" presStyleLbl="node3" presStyleIdx="4" presStyleCnt="5"/>
      <dgm:spPr/>
    </dgm:pt>
    <dgm:pt modelId="{9A027F6F-98EA-4463-AEED-69DDEC77846C}" type="pres">
      <dgm:prSet presAssocID="{3686A200-E478-4562-8B19-FD2DBBD557B6}" presName="text3" presStyleLbl="fgAcc3" presStyleIdx="4" presStyleCnt="5">
        <dgm:presLayoutVars>
          <dgm:chPref val="3"/>
        </dgm:presLayoutVars>
      </dgm:prSet>
      <dgm:spPr/>
      <dgm:t>
        <a:bodyPr/>
        <a:lstStyle/>
        <a:p>
          <a:endParaRPr lang="zh-CN" altLang="en-US"/>
        </a:p>
      </dgm:t>
    </dgm:pt>
    <dgm:pt modelId="{4ACDD96A-1C81-485F-AC39-AB623D8C028B}" type="pres">
      <dgm:prSet presAssocID="{3686A200-E478-4562-8B19-FD2DBBD557B6}" presName="hierChild4" presStyleCnt="0"/>
      <dgm:spPr/>
    </dgm:pt>
  </dgm:ptLst>
  <dgm:cxnLst>
    <dgm:cxn modelId="{92AA05FF-59EC-49BA-9837-5353AD77E301}" type="presOf" srcId="{2CBDA979-8596-4CE7-8BC2-17404A7C0FD8}" destId="{533883D4-4C00-47F7-9EF4-FA619DFDCE70}" srcOrd="0" destOrd="0" presId="urn:microsoft.com/office/officeart/2005/8/layout/hierarchy1#3"/>
    <dgm:cxn modelId="{8907BE49-1CBA-4995-89B9-1D58C8235F15}" srcId="{A05D3806-5723-4FF6-989A-CFBBE505DD4B}" destId="{D21E15E6-3432-429E-8D94-B7E5ACF3AC06}" srcOrd="0" destOrd="0" parTransId="{56EAC226-F687-42D0-B639-D266F3CB54AE}" sibTransId="{6544BBEF-876C-4727-8539-B57B2B93B154}"/>
    <dgm:cxn modelId="{17458066-816C-410C-B060-BBDBFBD0D409}" type="presOf" srcId="{3B533E93-AA45-4AC9-9CB7-4EF287AB96B6}" destId="{558A19F4-A64F-40E5-82A0-E8FA6D0D2F35}" srcOrd="0" destOrd="0" presId="urn:microsoft.com/office/officeart/2005/8/layout/hierarchy1#3"/>
    <dgm:cxn modelId="{4AC7A5F7-DEEA-42AA-9EE8-09EBF536E5D2}" type="presOf" srcId="{3686A200-E478-4562-8B19-FD2DBBD557B6}" destId="{9A027F6F-98EA-4463-AEED-69DDEC77846C}" srcOrd="0" destOrd="0" presId="urn:microsoft.com/office/officeart/2005/8/layout/hierarchy1#3"/>
    <dgm:cxn modelId="{BA49F723-D480-45B1-B21B-0601CE9B757C}" type="presOf" srcId="{413DC10E-9606-4031-9D12-417781688977}" destId="{853C1BD6-B55C-4E31-8087-BF0CECC29114}" srcOrd="0" destOrd="0" presId="urn:microsoft.com/office/officeart/2005/8/layout/hierarchy1#3"/>
    <dgm:cxn modelId="{A7D972FE-066E-48DA-A3DA-511B7D7275EF}" srcId="{CD2C63A4-9D5D-47CE-8D74-13AD5720E5D9}" destId="{42D42628-864C-41D6-833F-2DBB342F4DB0}" srcOrd="0" destOrd="0" parTransId="{C7195306-E1B1-4ECE-8382-424ACA226556}" sibTransId="{33D8AA3E-DAD3-412E-80E1-09AFD3B5EAF9}"/>
    <dgm:cxn modelId="{7574CFA5-55F6-459D-BF38-F405DC906E6D}" type="presOf" srcId="{1FC1C8C3-63CB-4E55-BD49-AA552B8440D8}" destId="{0EA44707-A464-4EC8-A803-F76ACC6D424E}" srcOrd="0" destOrd="0" presId="urn:microsoft.com/office/officeart/2005/8/layout/hierarchy1#3"/>
    <dgm:cxn modelId="{274713F7-B54A-4F9A-83A6-B4741E580E1F}" type="presOf" srcId="{42D42628-864C-41D6-833F-2DBB342F4DB0}" destId="{9EA914DE-A312-4852-926F-356E365C8677}" srcOrd="0" destOrd="0" presId="urn:microsoft.com/office/officeart/2005/8/layout/hierarchy1#3"/>
    <dgm:cxn modelId="{62203475-3D1C-439B-B7C7-85C4F392ACEE}" type="presOf" srcId="{B025E324-1C01-4543-8D06-F931E0E78FF4}" destId="{09E7BBA0-5F8D-4D96-A214-A0567596BDAF}" srcOrd="0" destOrd="0" presId="urn:microsoft.com/office/officeart/2005/8/layout/hierarchy1#3"/>
    <dgm:cxn modelId="{85B1F2B9-0627-4ACD-89DC-0570B840AE2B}" srcId="{1FC1C8C3-63CB-4E55-BD49-AA552B8440D8}" destId="{2CBDA979-8596-4CE7-8BC2-17404A7C0FD8}" srcOrd="1" destOrd="0" parTransId="{BD974C14-C39B-4EE1-B5D9-2FDCB32CDCFE}" sibTransId="{9F1D3E32-A446-4254-BA89-8FD8DDFCF152}"/>
    <dgm:cxn modelId="{4C958D9C-BE28-4534-94E5-81C516F7F1C0}" type="presOf" srcId="{D21E15E6-3432-429E-8D94-B7E5ACF3AC06}" destId="{2B9C2240-152A-44FB-86C4-4DFE04ABE2D6}" srcOrd="0" destOrd="0" presId="urn:microsoft.com/office/officeart/2005/8/layout/hierarchy1#3"/>
    <dgm:cxn modelId="{9F2BA2AE-495D-4EE8-B2E9-75A9FCE692F8}" srcId="{42D42628-864C-41D6-833F-2DBB342F4DB0}" destId="{A05D3806-5723-4FF6-989A-CFBBE505DD4B}" srcOrd="1" destOrd="0" parTransId="{3B533E93-AA45-4AC9-9CB7-4EF287AB96B6}" sibTransId="{C1E7C596-43DD-4C48-95F5-50523BA11C29}"/>
    <dgm:cxn modelId="{12EC3E09-F0CA-4CB6-80BF-8D9C0DCB0CCF}" type="presOf" srcId="{B91B61BD-7D07-442C-992B-5B3D56015222}" destId="{7AE2857D-5F88-40E3-94F7-FDA3B28620D7}" srcOrd="0" destOrd="0" presId="urn:microsoft.com/office/officeart/2005/8/layout/hierarchy1#3"/>
    <dgm:cxn modelId="{84B3548D-D17E-4779-B59D-3E47CCC60529}" type="presOf" srcId="{BD974C14-C39B-4EE1-B5D9-2FDCB32CDCFE}" destId="{D59171DA-149A-4C9C-A74B-23447966A3B9}" srcOrd="0" destOrd="0" presId="urn:microsoft.com/office/officeart/2005/8/layout/hierarchy1#3"/>
    <dgm:cxn modelId="{3889A5EC-0450-4DC8-B627-983E997FF3D5}" type="presOf" srcId="{CD2C63A4-9D5D-47CE-8D74-13AD5720E5D9}" destId="{32C577E3-B2E7-4F50-83DE-6F01CC88C9C5}" srcOrd="0" destOrd="0" presId="urn:microsoft.com/office/officeart/2005/8/layout/hierarchy1#3"/>
    <dgm:cxn modelId="{AC9B4C53-6B11-4A1B-A2F6-2B0DFE3BE7A2}" type="presOf" srcId="{A05D3806-5723-4FF6-989A-CFBBE505DD4B}" destId="{C9EEDAB6-9D89-4307-9A78-74562B5413C5}" srcOrd="0" destOrd="0" presId="urn:microsoft.com/office/officeart/2005/8/layout/hierarchy1#3"/>
    <dgm:cxn modelId="{28AF449F-8B46-4A5E-ADA2-C02CB9D52AF2}" srcId="{42D42628-864C-41D6-833F-2DBB342F4DB0}" destId="{1FC1C8C3-63CB-4E55-BD49-AA552B8440D8}" srcOrd="0" destOrd="0" parTransId="{B025E324-1C01-4543-8D06-F931E0E78FF4}" sibTransId="{588AC07E-4185-4602-8798-37B6E219CC88}"/>
    <dgm:cxn modelId="{D496DF08-DA90-4D56-91C7-DED428F6D9B4}" srcId="{A05D3806-5723-4FF6-989A-CFBBE505DD4B}" destId="{3686A200-E478-4562-8B19-FD2DBBD557B6}" srcOrd="2" destOrd="0" parTransId="{A2B0C03D-874D-48F0-8AEB-6735F9546654}" sibTransId="{AFE54AA4-E896-4D7C-A98A-AA7AA56E9B8C}"/>
    <dgm:cxn modelId="{9D01A063-3BB4-4408-A48F-AE666CACF82C}" type="presOf" srcId="{F6027204-7838-4DF6-9626-59322B4FDA6D}" destId="{B3FF4219-1D0B-4867-AF61-18AF54098094}" srcOrd="0" destOrd="0" presId="urn:microsoft.com/office/officeart/2005/8/layout/hierarchy1#3"/>
    <dgm:cxn modelId="{6E4E1B07-9FA8-4605-9365-43630495B3DF}" type="presOf" srcId="{56EAC226-F687-42D0-B639-D266F3CB54AE}" destId="{4D6C7790-28B6-4C8E-9DD6-CA71785254D0}" srcOrd="0" destOrd="0" presId="urn:microsoft.com/office/officeart/2005/8/layout/hierarchy1#3"/>
    <dgm:cxn modelId="{6AF9E3E8-A641-4422-8CCC-3666781C4F40}" type="presOf" srcId="{5655E90C-5F9C-4539-A347-344299A25EA0}" destId="{83385244-FEB6-4D43-B593-7041805E6FE8}" srcOrd="0" destOrd="0" presId="urn:microsoft.com/office/officeart/2005/8/layout/hierarchy1#3"/>
    <dgm:cxn modelId="{C9B76687-4A25-410D-BEC1-7D3DDB27F22E}" srcId="{1FC1C8C3-63CB-4E55-BD49-AA552B8440D8}" destId="{413DC10E-9606-4031-9D12-417781688977}" srcOrd="0" destOrd="0" parTransId="{B91B61BD-7D07-442C-992B-5B3D56015222}" sibTransId="{35976CC6-4E05-49D8-B5E8-F8093ECA95B4}"/>
    <dgm:cxn modelId="{ABE1715E-3908-43A0-953A-475924CB3ECD}" srcId="{A05D3806-5723-4FF6-989A-CFBBE505DD4B}" destId="{F6027204-7838-4DF6-9626-59322B4FDA6D}" srcOrd="1" destOrd="0" parTransId="{5655E90C-5F9C-4539-A347-344299A25EA0}" sibTransId="{E61FF62B-8F93-4E56-8BC1-7092CD1BBEC2}"/>
    <dgm:cxn modelId="{E0C53EC1-9C78-42FD-B263-20D3041D8DCE}" type="presOf" srcId="{A2B0C03D-874D-48F0-8AEB-6735F9546654}" destId="{5ABD331D-7FFD-4C80-BE2C-0AA1BA2A958B}" srcOrd="0" destOrd="0" presId="urn:microsoft.com/office/officeart/2005/8/layout/hierarchy1#3"/>
    <dgm:cxn modelId="{DF9B2906-5FE0-4D3F-B4D6-CA4662186764}" type="presParOf" srcId="{32C577E3-B2E7-4F50-83DE-6F01CC88C9C5}" destId="{127C500C-4887-40E4-B187-5B52545DCD7D}" srcOrd="0" destOrd="0" presId="urn:microsoft.com/office/officeart/2005/8/layout/hierarchy1#3"/>
    <dgm:cxn modelId="{A2E1205D-144E-4EFB-A3C6-C9CBCA255F0F}" type="presParOf" srcId="{127C500C-4887-40E4-B187-5B52545DCD7D}" destId="{365B431B-456E-4B1C-A19C-568423617177}" srcOrd="0" destOrd="0" presId="urn:microsoft.com/office/officeart/2005/8/layout/hierarchy1#3"/>
    <dgm:cxn modelId="{8987ABEC-0595-4929-BBA4-2DE6B6FDB9B9}" type="presParOf" srcId="{365B431B-456E-4B1C-A19C-568423617177}" destId="{5CB9CF2E-F8C1-427A-832C-73E3C9485AF5}" srcOrd="0" destOrd="0" presId="urn:microsoft.com/office/officeart/2005/8/layout/hierarchy1#3"/>
    <dgm:cxn modelId="{97CBEEA2-536F-48C2-9308-B884363BC8F3}" type="presParOf" srcId="{365B431B-456E-4B1C-A19C-568423617177}" destId="{9EA914DE-A312-4852-926F-356E365C8677}" srcOrd="1" destOrd="0" presId="urn:microsoft.com/office/officeart/2005/8/layout/hierarchy1#3"/>
    <dgm:cxn modelId="{C296A6C2-7CA4-4A9E-A725-6CA141199606}" type="presParOf" srcId="{127C500C-4887-40E4-B187-5B52545DCD7D}" destId="{7996B813-D5A1-416C-BFD3-D8CB23FE7818}" srcOrd="1" destOrd="0" presId="urn:microsoft.com/office/officeart/2005/8/layout/hierarchy1#3"/>
    <dgm:cxn modelId="{5F158FB4-4271-4ECE-A2EC-E5517CD54CBB}" type="presParOf" srcId="{7996B813-D5A1-416C-BFD3-D8CB23FE7818}" destId="{09E7BBA0-5F8D-4D96-A214-A0567596BDAF}" srcOrd="0" destOrd="0" presId="urn:microsoft.com/office/officeart/2005/8/layout/hierarchy1#3"/>
    <dgm:cxn modelId="{00CDA7C6-F84A-4037-B22F-288343364616}" type="presParOf" srcId="{7996B813-D5A1-416C-BFD3-D8CB23FE7818}" destId="{8D56CC28-91EB-4D35-B97C-A0CE4C54B480}" srcOrd="1" destOrd="0" presId="urn:microsoft.com/office/officeart/2005/8/layout/hierarchy1#3"/>
    <dgm:cxn modelId="{4FEC17AD-D6AF-4110-B424-6CC9D4924B63}" type="presParOf" srcId="{8D56CC28-91EB-4D35-B97C-A0CE4C54B480}" destId="{1A27D8D0-0CEA-4DF6-B14F-FEB4FC25CED3}" srcOrd="0" destOrd="0" presId="urn:microsoft.com/office/officeart/2005/8/layout/hierarchy1#3"/>
    <dgm:cxn modelId="{4FA1CF1A-1808-43C3-BCDD-3D13CA44FA8B}" type="presParOf" srcId="{1A27D8D0-0CEA-4DF6-B14F-FEB4FC25CED3}" destId="{A34195EE-C43D-4F9B-A621-CBE3CC21780D}" srcOrd="0" destOrd="0" presId="urn:microsoft.com/office/officeart/2005/8/layout/hierarchy1#3"/>
    <dgm:cxn modelId="{BB923C44-290E-46BB-A6C5-8FB5DC8CCC7E}" type="presParOf" srcId="{1A27D8D0-0CEA-4DF6-B14F-FEB4FC25CED3}" destId="{0EA44707-A464-4EC8-A803-F76ACC6D424E}" srcOrd="1" destOrd="0" presId="urn:microsoft.com/office/officeart/2005/8/layout/hierarchy1#3"/>
    <dgm:cxn modelId="{8DECBB14-EBA1-4B6F-891E-B45412BA6775}" type="presParOf" srcId="{8D56CC28-91EB-4D35-B97C-A0CE4C54B480}" destId="{6B6A2946-5A7E-4FF4-AF36-E3D5F63CFE3D}" srcOrd="1" destOrd="0" presId="urn:microsoft.com/office/officeart/2005/8/layout/hierarchy1#3"/>
    <dgm:cxn modelId="{7558AB3C-0C69-41DB-8B0D-E80288462A3A}" type="presParOf" srcId="{6B6A2946-5A7E-4FF4-AF36-E3D5F63CFE3D}" destId="{7AE2857D-5F88-40E3-94F7-FDA3B28620D7}" srcOrd="0" destOrd="0" presId="urn:microsoft.com/office/officeart/2005/8/layout/hierarchy1#3"/>
    <dgm:cxn modelId="{FAE80BB8-C744-450A-A4B6-F076C1F176D6}" type="presParOf" srcId="{6B6A2946-5A7E-4FF4-AF36-E3D5F63CFE3D}" destId="{D7BD317B-C4E6-4902-B91D-E9C9A9EF8739}" srcOrd="1" destOrd="0" presId="urn:microsoft.com/office/officeart/2005/8/layout/hierarchy1#3"/>
    <dgm:cxn modelId="{447467B7-500D-4CA4-A36F-A4CDC9071A6D}" type="presParOf" srcId="{D7BD317B-C4E6-4902-B91D-E9C9A9EF8739}" destId="{CB0CF6A7-20E6-46ED-9BCC-DAB7055AECE0}" srcOrd="0" destOrd="0" presId="urn:microsoft.com/office/officeart/2005/8/layout/hierarchy1#3"/>
    <dgm:cxn modelId="{1114F1F2-28F9-466D-B28F-AE7079116C13}" type="presParOf" srcId="{CB0CF6A7-20E6-46ED-9BCC-DAB7055AECE0}" destId="{F5259C9B-A3FA-48CF-9040-45A521EAA633}" srcOrd="0" destOrd="0" presId="urn:microsoft.com/office/officeart/2005/8/layout/hierarchy1#3"/>
    <dgm:cxn modelId="{D777FAC4-ACB9-42C7-895E-D96A11636CFD}" type="presParOf" srcId="{CB0CF6A7-20E6-46ED-9BCC-DAB7055AECE0}" destId="{853C1BD6-B55C-4E31-8087-BF0CECC29114}" srcOrd="1" destOrd="0" presId="urn:microsoft.com/office/officeart/2005/8/layout/hierarchy1#3"/>
    <dgm:cxn modelId="{0F019EDD-7A9A-4649-AEAF-38BC7377BF82}" type="presParOf" srcId="{D7BD317B-C4E6-4902-B91D-E9C9A9EF8739}" destId="{D55B9A71-3914-40FF-9109-62322A3C9A89}" srcOrd="1" destOrd="0" presId="urn:microsoft.com/office/officeart/2005/8/layout/hierarchy1#3"/>
    <dgm:cxn modelId="{26C30526-F806-40C7-B038-0099A4448DBA}" type="presParOf" srcId="{6B6A2946-5A7E-4FF4-AF36-E3D5F63CFE3D}" destId="{D59171DA-149A-4C9C-A74B-23447966A3B9}" srcOrd="2" destOrd="0" presId="urn:microsoft.com/office/officeart/2005/8/layout/hierarchy1#3"/>
    <dgm:cxn modelId="{C9DEF0E4-5214-4A48-92DB-D8E717B9FF89}" type="presParOf" srcId="{6B6A2946-5A7E-4FF4-AF36-E3D5F63CFE3D}" destId="{4BC45A5B-43E4-47E5-81B8-A3ADEED7A3F3}" srcOrd="3" destOrd="0" presId="urn:microsoft.com/office/officeart/2005/8/layout/hierarchy1#3"/>
    <dgm:cxn modelId="{21671B1A-D514-4408-BE2E-796F3195440F}" type="presParOf" srcId="{4BC45A5B-43E4-47E5-81B8-A3ADEED7A3F3}" destId="{7911E21C-7200-416C-8681-19878FF62A5E}" srcOrd="0" destOrd="0" presId="urn:microsoft.com/office/officeart/2005/8/layout/hierarchy1#3"/>
    <dgm:cxn modelId="{51131C5A-37A6-4369-A42A-941882ED5E33}" type="presParOf" srcId="{7911E21C-7200-416C-8681-19878FF62A5E}" destId="{1A203F35-9E67-4F17-83C9-09EC9C012210}" srcOrd="0" destOrd="0" presId="urn:microsoft.com/office/officeart/2005/8/layout/hierarchy1#3"/>
    <dgm:cxn modelId="{20565265-B9CF-44E3-8B16-708BA4771504}" type="presParOf" srcId="{7911E21C-7200-416C-8681-19878FF62A5E}" destId="{533883D4-4C00-47F7-9EF4-FA619DFDCE70}" srcOrd="1" destOrd="0" presId="urn:microsoft.com/office/officeart/2005/8/layout/hierarchy1#3"/>
    <dgm:cxn modelId="{B99E339F-FA65-407C-BA53-4FF5CA5689CC}" type="presParOf" srcId="{4BC45A5B-43E4-47E5-81B8-A3ADEED7A3F3}" destId="{BB3193DD-346C-4CBB-ACC3-5F6ABE258C28}" srcOrd="1" destOrd="0" presId="urn:microsoft.com/office/officeart/2005/8/layout/hierarchy1#3"/>
    <dgm:cxn modelId="{67FE2BBD-8930-4F36-B5D0-D1F7ED894750}" type="presParOf" srcId="{7996B813-D5A1-416C-BFD3-D8CB23FE7818}" destId="{558A19F4-A64F-40E5-82A0-E8FA6D0D2F35}" srcOrd="2" destOrd="0" presId="urn:microsoft.com/office/officeart/2005/8/layout/hierarchy1#3"/>
    <dgm:cxn modelId="{9629F6F1-9376-4D15-A340-49FE9199392A}" type="presParOf" srcId="{7996B813-D5A1-416C-BFD3-D8CB23FE7818}" destId="{0E934F16-8941-405B-8601-29FC10B8D7A0}" srcOrd="3" destOrd="0" presId="urn:microsoft.com/office/officeart/2005/8/layout/hierarchy1#3"/>
    <dgm:cxn modelId="{F357B1C2-8ED7-4B43-B6AA-4A7BB8C75D50}" type="presParOf" srcId="{0E934F16-8941-405B-8601-29FC10B8D7A0}" destId="{940CC847-5B2B-4831-A167-B9F242FC0F5A}" srcOrd="0" destOrd="0" presId="urn:microsoft.com/office/officeart/2005/8/layout/hierarchy1#3"/>
    <dgm:cxn modelId="{5CD14674-1B1F-430B-9D2F-4BCBEFFDEF5E}" type="presParOf" srcId="{940CC847-5B2B-4831-A167-B9F242FC0F5A}" destId="{9BFD9D87-8C19-4DBE-8296-0309769DBFD0}" srcOrd="0" destOrd="0" presId="urn:microsoft.com/office/officeart/2005/8/layout/hierarchy1#3"/>
    <dgm:cxn modelId="{103F7591-3AC9-444D-8664-AAA3D7ED54C0}" type="presParOf" srcId="{940CC847-5B2B-4831-A167-B9F242FC0F5A}" destId="{C9EEDAB6-9D89-4307-9A78-74562B5413C5}" srcOrd="1" destOrd="0" presId="urn:microsoft.com/office/officeart/2005/8/layout/hierarchy1#3"/>
    <dgm:cxn modelId="{265FC420-6BF0-4847-9454-CF5961904951}" type="presParOf" srcId="{0E934F16-8941-405B-8601-29FC10B8D7A0}" destId="{2D93EB03-7AEA-4FDD-B804-687235FEF6BB}" srcOrd="1" destOrd="0" presId="urn:microsoft.com/office/officeart/2005/8/layout/hierarchy1#3"/>
    <dgm:cxn modelId="{B11B2687-97EE-4DD6-943F-31F945A41C7B}" type="presParOf" srcId="{2D93EB03-7AEA-4FDD-B804-687235FEF6BB}" destId="{4D6C7790-28B6-4C8E-9DD6-CA71785254D0}" srcOrd="0" destOrd="0" presId="urn:microsoft.com/office/officeart/2005/8/layout/hierarchy1#3"/>
    <dgm:cxn modelId="{4A72D3F2-B985-47D2-B030-BCB0765C106E}" type="presParOf" srcId="{2D93EB03-7AEA-4FDD-B804-687235FEF6BB}" destId="{1C4C35D1-1722-4535-8873-684D080508F6}" srcOrd="1" destOrd="0" presId="urn:microsoft.com/office/officeart/2005/8/layout/hierarchy1#3"/>
    <dgm:cxn modelId="{7F145B5D-D8EC-42CB-A09B-2517D17225EF}" type="presParOf" srcId="{1C4C35D1-1722-4535-8873-684D080508F6}" destId="{1C6696AC-74F7-4F28-BD0C-92CF8DFA88BC}" srcOrd="0" destOrd="0" presId="urn:microsoft.com/office/officeart/2005/8/layout/hierarchy1#3"/>
    <dgm:cxn modelId="{6717E3C9-0474-41CD-839A-AE05E6A986B9}" type="presParOf" srcId="{1C6696AC-74F7-4F28-BD0C-92CF8DFA88BC}" destId="{18CB727D-5D43-4816-B672-F438B10545CA}" srcOrd="0" destOrd="0" presId="urn:microsoft.com/office/officeart/2005/8/layout/hierarchy1#3"/>
    <dgm:cxn modelId="{935BAB86-FDBC-47BD-A5EC-3F7A35D9F5C6}" type="presParOf" srcId="{1C6696AC-74F7-4F28-BD0C-92CF8DFA88BC}" destId="{2B9C2240-152A-44FB-86C4-4DFE04ABE2D6}" srcOrd="1" destOrd="0" presId="urn:microsoft.com/office/officeart/2005/8/layout/hierarchy1#3"/>
    <dgm:cxn modelId="{7192789A-85B6-44FF-9EB9-D60C8F274617}" type="presParOf" srcId="{1C4C35D1-1722-4535-8873-684D080508F6}" destId="{861E3D13-4B76-419B-B252-CA1F3CE22BE6}" srcOrd="1" destOrd="0" presId="urn:microsoft.com/office/officeart/2005/8/layout/hierarchy1#3"/>
    <dgm:cxn modelId="{00417405-BFB2-44B2-B293-B583B98FEDAF}" type="presParOf" srcId="{2D93EB03-7AEA-4FDD-B804-687235FEF6BB}" destId="{83385244-FEB6-4D43-B593-7041805E6FE8}" srcOrd="2" destOrd="0" presId="urn:microsoft.com/office/officeart/2005/8/layout/hierarchy1#3"/>
    <dgm:cxn modelId="{2C2AB138-1F0A-4929-95AE-E04392FEC753}" type="presParOf" srcId="{2D93EB03-7AEA-4FDD-B804-687235FEF6BB}" destId="{2C852280-F07C-4B2D-AA92-95749ED07F8E}" srcOrd="3" destOrd="0" presId="urn:microsoft.com/office/officeart/2005/8/layout/hierarchy1#3"/>
    <dgm:cxn modelId="{D87BE90C-5EF9-4E9A-840B-CD16235822F4}" type="presParOf" srcId="{2C852280-F07C-4B2D-AA92-95749ED07F8E}" destId="{0D424C40-292B-4D93-8F58-E605510A5357}" srcOrd="0" destOrd="0" presId="urn:microsoft.com/office/officeart/2005/8/layout/hierarchy1#3"/>
    <dgm:cxn modelId="{0CE32305-09E6-4CF9-BB23-7D8F71679A14}" type="presParOf" srcId="{0D424C40-292B-4D93-8F58-E605510A5357}" destId="{E49ED787-53D3-43F6-BC2D-BC268E258167}" srcOrd="0" destOrd="0" presId="urn:microsoft.com/office/officeart/2005/8/layout/hierarchy1#3"/>
    <dgm:cxn modelId="{0C356D83-972E-4DB6-9F77-BD7C437A3B17}" type="presParOf" srcId="{0D424C40-292B-4D93-8F58-E605510A5357}" destId="{B3FF4219-1D0B-4867-AF61-18AF54098094}" srcOrd="1" destOrd="0" presId="urn:microsoft.com/office/officeart/2005/8/layout/hierarchy1#3"/>
    <dgm:cxn modelId="{9F5BC846-21AA-4403-AE4E-8FC86720C6CA}" type="presParOf" srcId="{2C852280-F07C-4B2D-AA92-95749ED07F8E}" destId="{3AF57C0B-1290-42A8-94B1-30199CE7C4E5}" srcOrd="1" destOrd="0" presId="urn:microsoft.com/office/officeart/2005/8/layout/hierarchy1#3"/>
    <dgm:cxn modelId="{D356B699-5B88-4BC8-9333-DE5E0EBE2B92}" type="presParOf" srcId="{2D93EB03-7AEA-4FDD-B804-687235FEF6BB}" destId="{5ABD331D-7FFD-4C80-BE2C-0AA1BA2A958B}" srcOrd="4" destOrd="0" presId="urn:microsoft.com/office/officeart/2005/8/layout/hierarchy1#3"/>
    <dgm:cxn modelId="{2CD2BC0E-8181-4599-B0AB-9DAB2BAF9B04}" type="presParOf" srcId="{2D93EB03-7AEA-4FDD-B804-687235FEF6BB}" destId="{EC0D7283-9032-48D9-BD18-1D30B2EE7D4A}" srcOrd="5" destOrd="0" presId="urn:microsoft.com/office/officeart/2005/8/layout/hierarchy1#3"/>
    <dgm:cxn modelId="{C728F9DF-6E93-4758-8C02-536A1E358309}" type="presParOf" srcId="{EC0D7283-9032-48D9-BD18-1D30B2EE7D4A}" destId="{7530B28D-EB3B-4659-B4B2-FC763E4EE3A9}" srcOrd="0" destOrd="0" presId="urn:microsoft.com/office/officeart/2005/8/layout/hierarchy1#3"/>
    <dgm:cxn modelId="{A924437D-26BB-4B3C-BF7C-3BB1CBE29F3D}" type="presParOf" srcId="{7530B28D-EB3B-4659-B4B2-FC763E4EE3A9}" destId="{58F375AC-1231-4C6C-93B9-F66D9D654B90}" srcOrd="0" destOrd="0" presId="urn:microsoft.com/office/officeart/2005/8/layout/hierarchy1#3"/>
    <dgm:cxn modelId="{26FF1C6A-5F5B-42C4-890D-1226C964DEAB}" type="presParOf" srcId="{7530B28D-EB3B-4659-B4B2-FC763E4EE3A9}" destId="{9A027F6F-98EA-4463-AEED-69DDEC77846C}" srcOrd="1" destOrd="0" presId="urn:microsoft.com/office/officeart/2005/8/layout/hierarchy1#3"/>
    <dgm:cxn modelId="{2AC982C6-B140-40D5-92CA-BC05DBBFFCEC}" type="presParOf" srcId="{EC0D7283-9032-48D9-BD18-1D30B2EE7D4A}" destId="{4ACDD96A-1C81-485F-AC39-AB623D8C028B}" srcOrd="1" destOrd="0" presId="urn:microsoft.com/office/officeart/2005/8/layout/hierarchy1#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3AA1B95-8096-483E-937F-B7117F22143A}" type="doc">
      <dgm:prSet loTypeId="urn:microsoft.com/office/officeart/2005/8/layout/process1" loCatId="process" qsTypeId="urn:microsoft.com/office/officeart/2005/8/quickstyle/simple1#5" qsCatId="simple" csTypeId="urn:microsoft.com/office/officeart/2005/8/colors/accent1_2#1" csCatId="accent1" phldr="1"/>
      <dgm:spPr/>
    </dgm:pt>
    <dgm:pt modelId="{B9356EF3-F2BD-44EF-8989-A8C6F68A9C26}">
      <dgm:prSet phldrT="[文本]" phldr="0" custT="1"/>
      <dgm:spPr/>
      <dgm:t>
        <a:bodyPr vert="horz" wrap="square"/>
        <a:lstStyle/>
        <a:p>
          <a:pPr>
            <a:lnSpc>
              <a:spcPct val="60000"/>
            </a:lnSpc>
            <a:spcBef>
              <a:spcPct val="0"/>
            </a:spcBef>
            <a:spcAft>
              <a:spcPct val="35000"/>
            </a:spcAft>
          </a:pPr>
          <a:r>
            <a:rPr lang="zh-CN" altLang="en-US" sz="2000" dirty="0" smtClean="0">
              <a:latin typeface="黑体" panose="02010609060101010101" pitchFamily="49" charset="-122"/>
              <a:ea typeface="黑体" panose="02010609060101010101" pitchFamily="49" charset="-122"/>
            </a:rPr>
            <a:t>国家</a:t>
          </a:r>
          <a:endParaRPr lang="zh-CN" altLang="en-US" sz="2000" dirty="0">
            <a:latin typeface="黑体" panose="02010609060101010101" pitchFamily="49" charset="-122"/>
            <a:ea typeface="黑体" panose="02010609060101010101" pitchFamily="49" charset="-122"/>
          </a:endParaRPr>
        </a:p>
        <a:p>
          <a:pPr>
            <a:lnSpc>
              <a:spcPct val="60000"/>
            </a:lnSpc>
            <a:spcBef>
              <a:spcPct val="0"/>
            </a:spcBef>
            <a:spcAft>
              <a:spcPct val="35000"/>
            </a:spcAft>
          </a:pPr>
          <a:r>
            <a:rPr lang="zh-CN" altLang="en-US" sz="2000" dirty="0">
              <a:latin typeface="黑体" panose="02010609060101010101" pitchFamily="49" charset="-122"/>
              <a:ea typeface="黑体" panose="02010609060101010101" pitchFamily="49" charset="-122"/>
            </a:rPr>
            <a:t>需要</a:t>
          </a:r>
        </a:p>
      </dgm:t>
    </dgm:pt>
    <dgm:pt modelId="{42B40A37-3B74-4139-88E7-27DB8ADAFB3B}" type="parTrans" cxnId="{D9913B41-A8DE-49BD-AB80-1D8662076C22}">
      <dgm:prSet/>
      <dgm:spPr/>
      <dgm:t>
        <a:bodyPr/>
        <a:lstStyle/>
        <a:p>
          <a:endParaRPr lang="zh-CN" altLang="en-US"/>
        </a:p>
      </dgm:t>
    </dgm:pt>
    <dgm:pt modelId="{E862CC6F-EE5F-4708-AD0C-4AFC083AC1E9}" type="sibTrans" cxnId="{D9913B41-A8DE-49BD-AB80-1D8662076C22}">
      <dgm:prSet/>
      <dgm:spPr/>
      <dgm:t>
        <a:bodyPr/>
        <a:lstStyle/>
        <a:p>
          <a:endParaRPr lang="zh-CN" altLang="en-US"/>
        </a:p>
      </dgm:t>
    </dgm:pt>
    <dgm:pt modelId="{EDABB1AF-A433-4877-8BF8-9FA85F924A2C}">
      <dgm:prSet phldrT="[文本]" phldr="0" custT="1"/>
      <dgm:spPr/>
      <dgm:t>
        <a:bodyPr vert="horz" wrap="square"/>
        <a:lstStyle/>
        <a:p>
          <a:pPr>
            <a:lnSpc>
              <a:spcPct val="60000"/>
            </a:lnSpc>
            <a:spcBef>
              <a:spcPct val="0"/>
            </a:spcBef>
            <a:spcAft>
              <a:spcPct val="35000"/>
            </a:spcAft>
          </a:pPr>
          <a:r>
            <a:rPr lang="zh-CN" altLang="en-US" sz="2000" dirty="0" smtClean="0">
              <a:latin typeface="黑体" panose="02010609060101010101" pitchFamily="49" charset="-122"/>
              <a:ea typeface="黑体" panose="02010609060101010101" pitchFamily="49" charset="-122"/>
            </a:rPr>
            <a:t>课程</a:t>
          </a:r>
          <a:endParaRPr lang="zh-CN" altLang="en-US" sz="2000" dirty="0">
            <a:latin typeface="黑体" panose="02010609060101010101" pitchFamily="49" charset="-122"/>
            <a:ea typeface="黑体" panose="02010609060101010101" pitchFamily="49" charset="-122"/>
          </a:endParaRPr>
        </a:p>
        <a:p>
          <a:pPr>
            <a:lnSpc>
              <a:spcPct val="60000"/>
            </a:lnSpc>
            <a:spcBef>
              <a:spcPct val="0"/>
            </a:spcBef>
            <a:spcAft>
              <a:spcPct val="35000"/>
            </a:spcAft>
          </a:pPr>
          <a:r>
            <a:rPr lang="zh-CN" altLang="en-US" sz="2000" dirty="0">
              <a:latin typeface="黑体" panose="02010609060101010101" pitchFamily="49" charset="-122"/>
              <a:ea typeface="黑体" panose="02010609060101010101" pitchFamily="49" charset="-122"/>
            </a:rPr>
            <a:t>性质</a:t>
          </a:r>
        </a:p>
      </dgm:t>
    </dgm:pt>
    <dgm:pt modelId="{22507475-337D-4D08-A27D-19453A1EC4B8}" type="parTrans" cxnId="{502313F1-A1F1-4A97-93EE-59EAE327D586}">
      <dgm:prSet/>
      <dgm:spPr/>
      <dgm:t>
        <a:bodyPr/>
        <a:lstStyle/>
        <a:p>
          <a:endParaRPr lang="zh-CN" altLang="en-US"/>
        </a:p>
      </dgm:t>
    </dgm:pt>
    <dgm:pt modelId="{3E1956DE-23F8-4761-8F76-7ABD5A8AE770}" type="sibTrans" cxnId="{502313F1-A1F1-4A97-93EE-59EAE327D586}">
      <dgm:prSet/>
      <dgm:spPr/>
      <dgm:t>
        <a:bodyPr/>
        <a:lstStyle/>
        <a:p>
          <a:endParaRPr lang="zh-CN" altLang="en-US"/>
        </a:p>
      </dgm:t>
    </dgm:pt>
    <dgm:pt modelId="{16C98B6D-CC9A-459C-A148-3249240D3586}">
      <dgm:prSet phldrT="[文本]" phldr="0" custT="1"/>
      <dgm:spPr/>
      <dgm:t>
        <a:bodyPr vert="horz" wrap="square"/>
        <a:lstStyle/>
        <a:p>
          <a:pPr>
            <a:lnSpc>
              <a:spcPct val="60000"/>
            </a:lnSpc>
            <a:spcBef>
              <a:spcPct val="0"/>
            </a:spcBef>
            <a:spcAft>
              <a:spcPct val="35000"/>
            </a:spcAft>
          </a:pPr>
          <a:r>
            <a:rPr lang="zh-CN" altLang="en-US" sz="2000" dirty="0" smtClean="0">
              <a:latin typeface="黑体" panose="02010609060101010101" pitchFamily="49" charset="-122"/>
              <a:ea typeface="黑体" panose="02010609060101010101" pitchFamily="49" charset="-122"/>
            </a:rPr>
            <a:t>责任</a:t>
          </a:r>
          <a:endParaRPr lang="zh-CN" altLang="en-US" sz="2000" dirty="0">
            <a:latin typeface="黑体" panose="02010609060101010101" pitchFamily="49" charset="-122"/>
            <a:ea typeface="黑体" panose="02010609060101010101" pitchFamily="49" charset="-122"/>
          </a:endParaRPr>
        </a:p>
        <a:p>
          <a:pPr>
            <a:lnSpc>
              <a:spcPct val="60000"/>
            </a:lnSpc>
            <a:spcBef>
              <a:spcPct val="0"/>
            </a:spcBef>
            <a:spcAft>
              <a:spcPct val="35000"/>
            </a:spcAft>
          </a:pPr>
          <a:r>
            <a:rPr lang="zh-CN" altLang="en-US" sz="2000" dirty="0">
              <a:latin typeface="黑体" panose="02010609060101010101" pitchFamily="49" charset="-122"/>
              <a:ea typeface="黑体" panose="02010609060101010101" pitchFamily="49" charset="-122"/>
            </a:rPr>
            <a:t>使命</a:t>
          </a:r>
        </a:p>
      </dgm:t>
    </dgm:pt>
    <dgm:pt modelId="{B2C4969C-7F63-4CB2-9C9A-A6F67CF17685}" type="parTrans" cxnId="{64A0DDCD-5B44-4505-BAF7-4510079AF8AB}">
      <dgm:prSet/>
      <dgm:spPr/>
      <dgm:t>
        <a:bodyPr/>
        <a:lstStyle/>
        <a:p>
          <a:endParaRPr lang="zh-CN" altLang="en-US"/>
        </a:p>
      </dgm:t>
    </dgm:pt>
    <dgm:pt modelId="{D9B5BE56-AD46-4CF8-8D6E-63CE26896AAC}" type="sibTrans" cxnId="{64A0DDCD-5B44-4505-BAF7-4510079AF8AB}">
      <dgm:prSet/>
      <dgm:spPr/>
      <dgm:t>
        <a:bodyPr/>
        <a:lstStyle/>
        <a:p>
          <a:endParaRPr lang="zh-CN" altLang="en-US"/>
        </a:p>
      </dgm:t>
    </dgm:pt>
    <dgm:pt modelId="{23E08954-DEFC-4A8C-B951-725E72315086}" type="pres">
      <dgm:prSet presAssocID="{F3AA1B95-8096-483E-937F-B7117F22143A}" presName="Name0" presStyleCnt="0">
        <dgm:presLayoutVars>
          <dgm:dir/>
          <dgm:resizeHandles val="exact"/>
        </dgm:presLayoutVars>
      </dgm:prSet>
      <dgm:spPr/>
    </dgm:pt>
    <dgm:pt modelId="{A9558FAE-AE26-43A7-A5EC-E1594E2B2F93}" type="pres">
      <dgm:prSet presAssocID="{B9356EF3-F2BD-44EF-8989-A8C6F68A9C26}" presName="node" presStyleLbl="node1" presStyleIdx="0" presStyleCnt="3">
        <dgm:presLayoutVars>
          <dgm:bulletEnabled val="1"/>
        </dgm:presLayoutVars>
      </dgm:prSet>
      <dgm:spPr/>
      <dgm:t>
        <a:bodyPr/>
        <a:lstStyle/>
        <a:p>
          <a:endParaRPr lang="zh-CN" altLang="en-US"/>
        </a:p>
      </dgm:t>
    </dgm:pt>
    <dgm:pt modelId="{56077158-A490-49C0-92A3-E1F3F4A134D1}" type="pres">
      <dgm:prSet presAssocID="{E862CC6F-EE5F-4708-AD0C-4AFC083AC1E9}" presName="sibTrans" presStyleLbl="sibTrans2D1" presStyleIdx="0" presStyleCnt="2"/>
      <dgm:spPr/>
      <dgm:t>
        <a:bodyPr/>
        <a:lstStyle/>
        <a:p>
          <a:endParaRPr lang="zh-CN" altLang="en-US"/>
        </a:p>
      </dgm:t>
    </dgm:pt>
    <dgm:pt modelId="{866543E3-7169-4994-AA48-DBEAD952B2D7}" type="pres">
      <dgm:prSet presAssocID="{E862CC6F-EE5F-4708-AD0C-4AFC083AC1E9}" presName="connectorText" presStyleLbl="sibTrans2D1" presStyleIdx="0" presStyleCnt="2"/>
      <dgm:spPr/>
      <dgm:t>
        <a:bodyPr/>
        <a:lstStyle/>
        <a:p>
          <a:endParaRPr lang="zh-CN" altLang="en-US"/>
        </a:p>
      </dgm:t>
    </dgm:pt>
    <dgm:pt modelId="{0C6A0E2D-4913-46C1-A93F-3832E34B4A9D}" type="pres">
      <dgm:prSet presAssocID="{EDABB1AF-A433-4877-8BF8-9FA85F924A2C}" presName="node" presStyleLbl="node1" presStyleIdx="1" presStyleCnt="3">
        <dgm:presLayoutVars>
          <dgm:bulletEnabled val="1"/>
        </dgm:presLayoutVars>
      </dgm:prSet>
      <dgm:spPr/>
      <dgm:t>
        <a:bodyPr/>
        <a:lstStyle/>
        <a:p>
          <a:endParaRPr lang="zh-CN" altLang="en-US"/>
        </a:p>
      </dgm:t>
    </dgm:pt>
    <dgm:pt modelId="{18462591-2085-43A2-8617-BA9721C35F9F}" type="pres">
      <dgm:prSet presAssocID="{3E1956DE-23F8-4761-8F76-7ABD5A8AE770}" presName="sibTrans" presStyleLbl="sibTrans2D1" presStyleIdx="1" presStyleCnt="2"/>
      <dgm:spPr/>
      <dgm:t>
        <a:bodyPr/>
        <a:lstStyle/>
        <a:p>
          <a:endParaRPr lang="zh-CN" altLang="en-US"/>
        </a:p>
      </dgm:t>
    </dgm:pt>
    <dgm:pt modelId="{F0328CDC-AC5A-41D2-969E-7D80009105F2}" type="pres">
      <dgm:prSet presAssocID="{3E1956DE-23F8-4761-8F76-7ABD5A8AE770}" presName="connectorText" presStyleLbl="sibTrans2D1" presStyleIdx="1" presStyleCnt="2"/>
      <dgm:spPr/>
      <dgm:t>
        <a:bodyPr/>
        <a:lstStyle/>
        <a:p>
          <a:endParaRPr lang="zh-CN" altLang="en-US"/>
        </a:p>
      </dgm:t>
    </dgm:pt>
    <dgm:pt modelId="{507274D1-9FFA-4CA1-8C30-ADC25E352D22}" type="pres">
      <dgm:prSet presAssocID="{16C98B6D-CC9A-459C-A148-3249240D3586}" presName="node" presStyleLbl="node1" presStyleIdx="2" presStyleCnt="3">
        <dgm:presLayoutVars>
          <dgm:bulletEnabled val="1"/>
        </dgm:presLayoutVars>
      </dgm:prSet>
      <dgm:spPr/>
      <dgm:t>
        <a:bodyPr/>
        <a:lstStyle/>
        <a:p>
          <a:endParaRPr lang="zh-CN" altLang="en-US"/>
        </a:p>
      </dgm:t>
    </dgm:pt>
  </dgm:ptLst>
  <dgm:cxnLst>
    <dgm:cxn modelId="{1148AB6B-7A4A-4661-9663-BDDF54C24FE3}" type="presOf" srcId="{B9356EF3-F2BD-44EF-8989-A8C6F68A9C26}" destId="{A9558FAE-AE26-43A7-A5EC-E1594E2B2F93}" srcOrd="0" destOrd="0" presId="urn:microsoft.com/office/officeart/2005/8/layout/process1"/>
    <dgm:cxn modelId="{502313F1-A1F1-4A97-93EE-59EAE327D586}" srcId="{F3AA1B95-8096-483E-937F-B7117F22143A}" destId="{EDABB1AF-A433-4877-8BF8-9FA85F924A2C}" srcOrd="1" destOrd="0" parTransId="{22507475-337D-4D08-A27D-19453A1EC4B8}" sibTransId="{3E1956DE-23F8-4761-8F76-7ABD5A8AE770}"/>
    <dgm:cxn modelId="{B895F081-4063-4FBD-88F9-4DADB37A1F2B}" type="presOf" srcId="{E862CC6F-EE5F-4708-AD0C-4AFC083AC1E9}" destId="{866543E3-7169-4994-AA48-DBEAD952B2D7}" srcOrd="1" destOrd="0" presId="urn:microsoft.com/office/officeart/2005/8/layout/process1"/>
    <dgm:cxn modelId="{3165D029-C661-4E95-878A-DE0A4F72B859}" type="presOf" srcId="{EDABB1AF-A433-4877-8BF8-9FA85F924A2C}" destId="{0C6A0E2D-4913-46C1-A93F-3832E34B4A9D}" srcOrd="0" destOrd="0" presId="urn:microsoft.com/office/officeart/2005/8/layout/process1"/>
    <dgm:cxn modelId="{69DDE185-DE16-4120-B302-53E789C58852}" type="presOf" srcId="{E862CC6F-EE5F-4708-AD0C-4AFC083AC1E9}" destId="{56077158-A490-49C0-92A3-E1F3F4A134D1}" srcOrd="0" destOrd="0" presId="urn:microsoft.com/office/officeart/2005/8/layout/process1"/>
    <dgm:cxn modelId="{E1DB3115-5C4B-4E61-9CE5-6DA471AFEE41}" type="presOf" srcId="{16C98B6D-CC9A-459C-A148-3249240D3586}" destId="{507274D1-9FFA-4CA1-8C30-ADC25E352D22}" srcOrd="0" destOrd="0" presId="urn:microsoft.com/office/officeart/2005/8/layout/process1"/>
    <dgm:cxn modelId="{64A0DDCD-5B44-4505-BAF7-4510079AF8AB}" srcId="{F3AA1B95-8096-483E-937F-B7117F22143A}" destId="{16C98B6D-CC9A-459C-A148-3249240D3586}" srcOrd="2" destOrd="0" parTransId="{B2C4969C-7F63-4CB2-9C9A-A6F67CF17685}" sibTransId="{D9B5BE56-AD46-4CF8-8D6E-63CE26896AAC}"/>
    <dgm:cxn modelId="{0376D712-AC0C-4FD1-8A99-2963B1448AB1}" type="presOf" srcId="{F3AA1B95-8096-483E-937F-B7117F22143A}" destId="{23E08954-DEFC-4A8C-B951-725E72315086}" srcOrd="0" destOrd="0" presId="urn:microsoft.com/office/officeart/2005/8/layout/process1"/>
    <dgm:cxn modelId="{461D35C8-ED16-4C5F-963F-31A5976809C3}" type="presOf" srcId="{3E1956DE-23F8-4761-8F76-7ABD5A8AE770}" destId="{F0328CDC-AC5A-41D2-969E-7D80009105F2}" srcOrd="1" destOrd="0" presId="urn:microsoft.com/office/officeart/2005/8/layout/process1"/>
    <dgm:cxn modelId="{D10F3CDD-6628-4245-B0A1-8EE8CA5DEAFA}" type="presOf" srcId="{3E1956DE-23F8-4761-8F76-7ABD5A8AE770}" destId="{18462591-2085-43A2-8617-BA9721C35F9F}" srcOrd="0" destOrd="0" presId="urn:microsoft.com/office/officeart/2005/8/layout/process1"/>
    <dgm:cxn modelId="{D9913B41-A8DE-49BD-AB80-1D8662076C22}" srcId="{F3AA1B95-8096-483E-937F-B7117F22143A}" destId="{B9356EF3-F2BD-44EF-8989-A8C6F68A9C26}" srcOrd="0" destOrd="0" parTransId="{42B40A37-3B74-4139-88E7-27DB8ADAFB3B}" sibTransId="{E862CC6F-EE5F-4708-AD0C-4AFC083AC1E9}"/>
    <dgm:cxn modelId="{43AB878C-926F-4068-959E-3EDE08E2F3BE}" type="presParOf" srcId="{23E08954-DEFC-4A8C-B951-725E72315086}" destId="{A9558FAE-AE26-43A7-A5EC-E1594E2B2F93}" srcOrd="0" destOrd="0" presId="urn:microsoft.com/office/officeart/2005/8/layout/process1"/>
    <dgm:cxn modelId="{0E0A6648-05D0-4C61-B6D8-A9A9321F767F}" type="presParOf" srcId="{23E08954-DEFC-4A8C-B951-725E72315086}" destId="{56077158-A490-49C0-92A3-E1F3F4A134D1}" srcOrd="1" destOrd="0" presId="urn:microsoft.com/office/officeart/2005/8/layout/process1"/>
    <dgm:cxn modelId="{537DA989-F551-4055-BA17-628053B1C2B5}" type="presParOf" srcId="{56077158-A490-49C0-92A3-E1F3F4A134D1}" destId="{866543E3-7169-4994-AA48-DBEAD952B2D7}" srcOrd="0" destOrd="0" presId="urn:microsoft.com/office/officeart/2005/8/layout/process1"/>
    <dgm:cxn modelId="{FC57A911-15FF-41F5-9D47-969E65652CFD}" type="presParOf" srcId="{23E08954-DEFC-4A8C-B951-725E72315086}" destId="{0C6A0E2D-4913-46C1-A93F-3832E34B4A9D}" srcOrd="2" destOrd="0" presId="urn:microsoft.com/office/officeart/2005/8/layout/process1"/>
    <dgm:cxn modelId="{D40F5CAD-04F1-4857-A976-49F7EF1F3285}" type="presParOf" srcId="{23E08954-DEFC-4A8C-B951-725E72315086}" destId="{18462591-2085-43A2-8617-BA9721C35F9F}" srcOrd="3" destOrd="0" presId="urn:microsoft.com/office/officeart/2005/8/layout/process1"/>
    <dgm:cxn modelId="{6B521A65-9F6F-4868-A524-8F81A35415E4}" type="presParOf" srcId="{18462591-2085-43A2-8617-BA9721C35F9F}" destId="{F0328CDC-AC5A-41D2-969E-7D80009105F2}" srcOrd="0" destOrd="0" presId="urn:microsoft.com/office/officeart/2005/8/layout/process1"/>
    <dgm:cxn modelId="{C1EE1D2B-58F9-4C11-A127-E332BC894D9A}" type="presParOf" srcId="{23E08954-DEFC-4A8C-B951-725E72315086}" destId="{507274D1-9FFA-4CA1-8C30-ADC25E352D22}"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0F747F6-A844-4E8F-A0A0-423B86FE2B27}" type="doc">
      <dgm:prSet loTypeId="urn:microsoft.com/office/officeart/2005/8/layout/cycle2" loCatId="cycle" qsTypeId="urn:microsoft.com/office/officeart/2005/8/quickstyle/simple1#6" qsCatId="simple" csTypeId="urn:microsoft.com/office/officeart/2005/8/colors/accent1_2#3" csCatId="accent1" phldr="0"/>
      <dgm:spPr/>
      <dgm:t>
        <a:bodyPr/>
        <a:lstStyle/>
        <a:p>
          <a:endParaRPr lang="zh-CN" altLang="en-US"/>
        </a:p>
      </dgm:t>
    </dgm:pt>
    <dgm:pt modelId="{BE1D93E0-1064-4E35-84F1-274817A8FA14}">
      <dgm:prSet phldrT="[文本]" phldr="0" custT="1"/>
      <dgm:spPr/>
      <dgm:t>
        <a:bodyPr vert="horz" wrap="square"/>
        <a:lstStyle/>
        <a:p>
          <a:pPr>
            <a:lnSpc>
              <a:spcPct val="100000"/>
            </a:lnSpc>
            <a:spcBef>
              <a:spcPct val="0"/>
            </a:spcBef>
            <a:spcAft>
              <a:spcPct val="35000"/>
            </a:spcAft>
          </a:pPr>
          <a:r>
            <a:rPr lang="zh-CN" altLang="en-US" sz="2400">
              <a:latin typeface="黑体" panose="02010609060101010101" pitchFamily="49" charset="-122"/>
              <a:ea typeface="黑体" panose="02010609060101010101" pitchFamily="49" charset="-122"/>
            </a:rPr>
            <a:t>问题</a:t>
          </a:r>
        </a:p>
      </dgm:t>
    </dgm:pt>
    <dgm:pt modelId="{B76F6F1F-7313-47A5-BC2E-994D915C21FA}" type="parTrans" cxnId="{79B096DF-6369-42EA-AEA6-FA3CA7CA6DD5}">
      <dgm:prSet/>
      <dgm:spPr/>
      <dgm:t>
        <a:bodyPr/>
        <a:lstStyle/>
        <a:p>
          <a:endParaRPr lang="zh-CN" altLang="en-US"/>
        </a:p>
      </dgm:t>
    </dgm:pt>
    <dgm:pt modelId="{485E5104-1EB8-413E-A70E-ADACDF839B14}" type="sibTrans" cxnId="{79B096DF-6369-42EA-AEA6-FA3CA7CA6DD5}">
      <dgm:prSet/>
      <dgm:spPr/>
      <dgm:t>
        <a:bodyPr/>
        <a:lstStyle/>
        <a:p>
          <a:endParaRPr lang="zh-CN" altLang="en-US"/>
        </a:p>
      </dgm:t>
    </dgm:pt>
    <dgm:pt modelId="{B8C84936-1FF8-491C-957F-E93A0D56BE72}">
      <dgm:prSet phldrT="[文本]" phldr="0" custT="1"/>
      <dgm:spPr/>
      <dgm:t>
        <a:bodyPr vert="horz" wrap="square"/>
        <a:lstStyle/>
        <a:p>
          <a:pPr>
            <a:lnSpc>
              <a:spcPct val="100000"/>
            </a:lnSpc>
            <a:spcBef>
              <a:spcPct val="0"/>
            </a:spcBef>
            <a:spcAft>
              <a:spcPct val="35000"/>
            </a:spcAft>
          </a:pPr>
          <a:r>
            <a:rPr lang="zh-CN" altLang="en-US" sz="2400">
              <a:latin typeface="黑体" panose="02010609060101010101" pitchFamily="49" charset="-122"/>
              <a:ea typeface="黑体" panose="02010609060101010101" pitchFamily="49" charset="-122"/>
            </a:rPr>
            <a:t>建设</a:t>
          </a:r>
        </a:p>
      </dgm:t>
    </dgm:pt>
    <dgm:pt modelId="{0A3DB1B2-EEAB-46E8-83B7-3C75439F76AD}" type="parTrans" cxnId="{25BB3A84-4179-4DD4-94CE-AC324B57E41F}">
      <dgm:prSet/>
      <dgm:spPr/>
      <dgm:t>
        <a:bodyPr/>
        <a:lstStyle/>
        <a:p>
          <a:endParaRPr lang="zh-CN" altLang="en-US"/>
        </a:p>
      </dgm:t>
    </dgm:pt>
    <dgm:pt modelId="{1D27C24F-A927-4600-8878-8630ECEBD341}" type="sibTrans" cxnId="{25BB3A84-4179-4DD4-94CE-AC324B57E41F}">
      <dgm:prSet/>
      <dgm:spPr/>
      <dgm:t>
        <a:bodyPr/>
        <a:lstStyle/>
        <a:p>
          <a:endParaRPr lang="zh-CN" altLang="en-US"/>
        </a:p>
      </dgm:t>
    </dgm:pt>
    <dgm:pt modelId="{BDF19F98-1BB6-4691-BA39-AC544680C920}">
      <dgm:prSet phldrT="[文本]" phldr="0" custT="1"/>
      <dgm:spPr/>
      <dgm:t>
        <a:bodyPr vert="horz" wrap="square"/>
        <a:lstStyle/>
        <a:p>
          <a:pPr>
            <a:lnSpc>
              <a:spcPct val="100000"/>
            </a:lnSpc>
            <a:spcBef>
              <a:spcPct val="0"/>
            </a:spcBef>
            <a:spcAft>
              <a:spcPct val="35000"/>
            </a:spcAft>
          </a:pPr>
          <a:r>
            <a:rPr lang="zh-CN" altLang="en-US" sz="2400">
              <a:latin typeface="黑体" panose="02010609060101010101" pitchFamily="49" charset="-122"/>
              <a:ea typeface="黑体" panose="02010609060101010101" pitchFamily="49" charset="-122"/>
            </a:rPr>
            <a:t>使用</a:t>
          </a:r>
        </a:p>
      </dgm:t>
    </dgm:pt>
    <dgm:pt modelId="{0E0CE0D5-07C4-4901-B365-8211F8750388}" type="parTrans" cxnId="{2B832C4A-74FA-402A-9654-C2BE9C27636A}">
      <dgm:prSet/>
      <dgm:spPr/>
      <dgm:t>
        <a:bodyPr/>
        <a:lstStyle/>
        <a:p>
          <a:endParaRPr lang="zh-CN" altLang="en-US"/>
        </a:p>
      </dgm:t>
    </dgm:pt>
    <dgm:pt modelId="{ABEF5CDB-B202-47B1-8976-6563592DD193}" type="sibTrans" cxnId="{2B832C4A-74FA-402A-9654-C2BE9C27636A}">
      <dgm:prSet/>
      <dgm:spPr/>
      <dgm:t>
        <a:bodyPr/>
        <a:lstStyle/>
        <a:p>
          <a:endParaRPr lang="zh-CN" altLang="en-US"/>
        </a:p>
      </dgm:t>
    </dgm:pt>
    <dgm:pt modelId="{A76F7821-8389-4FF6-81DA-C4B97FDCE57C}">
      <dgm:prSet phldrT="[文本]" phldr="0" custT="1"/>
      <dgm:spPr/>
      <dgm:t>
        <a:bodyPr vert="horz" wrap="square"/>
        <a:lstStyle/>
        <a:p>
          <a:pPr>
            <a:lnSpc>
              <a:spcPct val="100000"/>
            </a:lnSpc>
            <a:spcBef>
              <a:spcPct val="0"/>
            </a:spcBef>
            <a:spcAft>
              <a:spcPct val="35000"/>
            </a:spcAft>
          </a:pPr>
          <a:r>
            <a:rPr lang="zh-CN" altLang="en-US" sz="2400">
              <a:latin typeface="黑体" panose="02010609060101010101" pitchFamily="49" charset="-122"/>
              <a:ea typeface="黑体" panose="02010609060101010101" pitchFamily="49" charset="-122"/>
            </a:rPr>
            <a:t>解决</a:t>
          </a:r>
        </a:p>
      </dgm:t>
    </dgm:pt>
    <dgm:pt modelId="{D69A4B64-ECF7-44B7-B11F-30D5FBCABAD0}" type="parTrans" cxnId="{41F89F7B-B2AD-4508-B720-7F99AFCA7B76}">
      <dgm:prSet/>
      <dgm:spPr/>
      <dgm:t>
        <a:bodyPr/>
        <a:lstStyle/>
        <a:p>
          <a:endParaRPr lang="zh-CN" altLang="en-US"/>
        </a:p>
      </dgm:t>
    </dgm:pt>
    <dgm:pt modelId="{C62D58A2-E7B0-4326-BAF0-CD60EBC9C61D}" type="sibTrans" cxnId="{41F89F7B-B2AD-4508-B720-7F99AFCA7B76}">
      <dgm:prSet/>
      <dgm:spPr/>
      <dgm:t>
        <a:bodyPr/>
        <a:lstStyle/>
        <a:p>
          <a:endParaRPr lang="zh-CN" altLang="en-US"/>
        </a:p>
      </dgm:t>
    </dgm:pt>
    <dgm:pt modelId="{A15C1A26-8DF5-40E1-BCEB-A9F490C30D57}" type="pres">
      <dgm:prSet presAssocID="{00F747F6-A844-4E8F-A0A0-423B86FE2B27}" presName="cycle" presStyleCnt="0">
        <dgm:presLayoutVars>
          <dgm:dir/>
          <dgm:resizeHandles val="exact"/>
        </dgm:presLayoutVars>
      </dgm:prSet>
      <dgm:spPr/>
      <dgm:t>
        <a:bodyPr/>
        <a:lstStyle/>
        <a:p>
          <a:endParaRPr lang="zh-CN" altLang="en-US"/>
        </a:p>
      </dgm:t>
    </dgm:pt>
    <dgm:pt modelId="{9027A074-C2B4-4B5C-8A24-9F326C135F2C}" type="pres">
      <dgm:prSet presAssocID="{BE1D93E0-1064-4E35-84F1-274817A8FA14}" presName="node" presStyleLbl="node1" presStyleIdx="0" presStyleCnt="4">
        <dgm:presLayoutVars>
          <dgm:bulletEnabled val="1"/>
        </dgm:presLayoutVars>
      </dgm:prSet>
      <dgm:spPr/>
      <dgm:t>
        <a:bodyPr/>
        <a:lstStyle/>
        <a:p>
          <a:endParaRPr lang="zh-CN" altLang="en-US"/>
        </a:p>
      </dgm:t>
    </dgm:pt>
    <dgm:pt modelId="{D428F19C-A8D3-4893-AD7E-2BA65F02F820}" type="pres">
      <dgm:prSet presAssocID="{485E5104-1EB8-413E-A70E-ADACDF839B14}" presName="sibTrans" presStyleLbl="sibTrans2D1" presStyleIdx="0" presStyleCnt="4"/>
      <dgm:spPr/>
      <dgm:t>
        <a:bodyPr/>
        <a:lstStyle/>
        <a:p>
          <a:endParaRPr lang="zh-CN" altLang="en-US"/>
        </a:p>
      </dgm:t>
    </dgm:pt>
    <dgm:pt modelId="{A9F3C989-90B4-4758-9A33-E49FCD0C7D74}" type="pres">
      <dgm:prSet presAssocID="{485E5104-1EB8-413E-A70E-ADACDF839B14}" presName="connectorText" presStyleLbl="sibTrans2D1" presStyleIdx="0" presStyleCnt="4"/>
      <dgm:spPr/>
      <dgm:t>
        <a:bodyPr/>
        <a:lstStyle/>
        <a:p>
          <a:endParaRPr lang="zh-CN" altLang="en-US"/>
        </a:p>
      </dgm:t>
    </dgm:pt>
    <dgm:pt modelId="{4DEB6BE5-009F-44B4-83FA-1FE41DB12AD9}" type="pres">
      <dgm:prSet presAssocID="{B8C84936-1FF8-491C-957F-E93A0D56BE72}" presName="node" presStyleLbl="node1" presStyleIdx="1" presStyleCnt="4">
        <dgm:presLayoutVars>
          <dgm:bulletEnabled val="1"/>
        </dgm:presLayoutVars>
      </dgm:prSet>
      <dgm:spPr/>
      <dgm:t>
        <a:bodyPr/>
        <a:lstStyle/>
        <a:p>
          <a:endParaRPr lang="zh-CN" altLang="en-US"/>
        </a:p>
      </dgm:t>
    </dgm:pt>
    <dgm:pt modelId="{212C6A32-E039-4B6C-B264-DA671275507E}" type="pres">
      <dgm:prSet presAssocID="{1D27C24F-A927-4600-8878-8630ECEBD341}" presName="sibTrans" presStyleLbl="sibTrans2D1" presStyleIdx="1" presStyleCnt="4"/>
      <dgm:spPr/>
      <dgm:t>
        <a:bodyPr/>
        <a:lstStyle/>
        <a:p>
          <a:endParaRPr lang="zh-CN" altLang="en-US"/>
        </a:p>
      </dgm:t>
    </dgm:pt>
    <dgm:pt modelId="{B2DF63D3-0027-42D6-BEB7-43AD254113F1}" type="pres">
      <dgm:prSet presAssocID="{1D27C24F-A927-4600-8878-8630ECEBD341}" presName="connectorText" presStyleLbl="sibTrans2D1" presStyleIdx="1" presStyleCnt="4"/>
      <dgm:spPr/>
      <dgm:t>
        <a:bodyPr/>
        <a:lstStyle/>
        <a:p>
          <a:endParaRPr lang="zh-CN" altLang="en-US"/>
        </a:p>
      </dgm:t>
    </dgm:pt>
    <dgm:pt modelId="{16EAD731-A57C-4041-B559-7EC79077EC53}" type="pres">
      <dgm:prSet presAssocID="{BDF19F98-1BB6-4691-BA39-AC544680C920}" presName="node" presStyleLbl="node1" presStyleIdx="2" presStyleCnt="4">
        <dgm:presLayoutVars>
          <dgm:bulletEnabled val="1"/>
        </dgm:presLayoutVars>
      </dgm:prSet>
      <dgm:spPr/>
      <dgm:t>
        <a:bodyPr/>
        <a:lstStyle/>
        <a:p>
          <a:endParaRPr lang="zh-CN" altLang="en-US"/>
        </a:p>
      </dgm:t>
    </dgm:pt>
    <dgm:pt modelId="{2E34DF9E-868B-4A46-AA78-8199053E3B5A}" type="pres">
      <dgm:prSet presAssocID="{ABEF5CDB-B202-47B1-8976-6563592DD193}" presName="sibTrans" presStyleLbl="sibTrans2D1" presStyleIdx="2" presStyleCnt="4"/>
      <dgm:spPr/>
      <dgm:t>
        <a:bodyPr/>
        <a:lstStyle/>
        <a:p>
          <a:endParaRPr lang="zh-CN" altLang="en-US"/>
        </a:p>
      </dgm:t>
    </dgm:pt>
    <dgm:pt modelId="{3A69013B-636D-412C-A409-F6D854B1E8CF}" type="pres">
      <dgm:prSet presAssocID="{ABEF5CDB-B202-47B1-8976-6563592DD193}" presName="connectorText" presStyleLbl="sibTrans2D1" presStyleIdx="2" presStyleCnt="4"/>
      <dgm:spPr/>
      <dgm:t>
        <a:bodyPr/>
        <a:lstStyle/>
        <a:p>
          <a:endParaRPr lang="zh-CN" altLang="en-US"/>
        </a:p>
      </dgm:t>
    </dgm:pt>
    <dgm:pt modelId="{12FF041E-83E1-47C9-B066-87396D274A0D}" type="pres">
      <dgm:prSet presAssocID="{A76F7821-8389-4FF6-81DA-C4B97FDCE57C}" presName="node" presStyleLbl="node1" presStyleIdx="3" presStyleCnt="4">
        <dgm:presLayoutVars>
          <dgm:bulletEnabled val="1"/>
        </dgm:presLayoutVars>
      </dgm:prSet>
      <dgm:spPr/>
      <dgm:t>
        <a:bodyPr/>
        <a:lstStyle/>
        <a:p>
          <a:endParaRPr lang="zh-CN" altLang="en-US"/>
        </a:p>
      </dgm:t>
    </dgm:pt>
    <dgm:pt modelId="{AAFAAFBE-67D6-4C79-BA3C-CA0235E4A8BE}" type="pres">
      <dgm:prSet presAssocID="{C62D58A2-E7B0-4326-BAF0-CD60EBC9C61D}" presName="sibTrans" presStyleLbl="sibTrans2D1" presStyleIdx="3" presStyleCnt="4"/>
      <dgm:spPr/>
      <dgm:t>
        <a:bodyPr/>
        <a:lstStyle/>
        <a:p>
          <a:endParaRPr lang="zh-CN" altLang="en-US"/>
        </a:p>
      </dgm:t>
    </dgm:pt>
    <dgm:pt modelId="{31E987A1-818B-493F-AA47-EA8FC0CAD285}" type="pres">
      <dgm:prSet presAssocID="{C62D58A2-E7B0-4326-BAF0-CD60EBC9C61D}" presName="connectorText" presStyleLbl="sibTrans2D1" presStyleIdx="3" presStyleCnt="4"/>
      <dgm:spPr/>
      <dgm:t>
        <a:bodyPr/>
        <a:lstStyle/>
        <a:p>
          <a:endParaRPr lang="zh-CN" altLang="en-US"/>
        </a:p>
      </dgm:t>
    </dgm:pt>
  </dgm:ptLst>
  <dgm:cxnLst>
    <dgm:cxn modelId="{79B096DF-6369-42EA-AEA6-FA3CA7CA6DD5}" srcId="{00F747F6-A844-4E8F-A0A0-423B86FE2B27}" destId="{BE1D93E0-1064-4E35-84F1-274817A8FA14}" srcOrd="0" destOrd="0" parTransId="{B76F6F1F-7313-47A5-BC2E-994D915C21FA}" sibTransId="{485E5104-1EB8-413E-A70E-ADACDF839B14}"/>
    <dgm:cxn modelId="{65EB399F-21F3-4C1A-BF88-5CCB5729CD40}" type="presOf" srcId="{C62D58A2-E7B0-4326-BAF0-CD60EBC9C61D}" destId="{31E987A1-818B-493F-AA47-EA8FC0CAD285}" srcOrd="1" destOrd="0" presId="urn:microsoft.com/office/officeart/2005/8/layout/cycle2"/>
    <dgm:cxn modelId="{FD7887BC-689B-4783-9995-6FB22D4EBDA2}" type="presOf" srcId="{1D27C24F-A927-4600-8878-8630ECEBD341}" destId="{212C6A32-E039-4B6C-B264-DA671275507E}" srcOrd="0" destOrd="0" presId="urn:microsoft.com/office/officeart/2005/8/layout/cycle2"/>
    <dgm:cxn modelId="{85C16CDD-37D5-415A-831D-8B0A7047B8BF}" type="presOf" srcId="{485E5104-1EB8-413E-A70E-ADACDF839B14}" destId="{A9F3C989-90B4-4758-9A33-E49FCD0C7D74}" srcOrd="1" destOrd="0" presId="urn:microsoft.com/office/officeart/2005/8/layout/cycle2"/>
    <dgm:cxn modelId="{2AF80465-54C3-48AF-9634-A7AA188F1851}" type="presOf" srcId="{1D27C24F-A927-4600-8878-8630ECEBD341}" destId="{B2DF63D3-0027-42D6-BEB7-43AD254113F1}" srcOrd="1" destOrd="0" presId="urn:microsoft.com/office/officeart/2005/8/layout/cycle2"/>
    <dgm:cxn modelId="{41F89F7B-B2AD-4508-B720-7F99AFCA7B76}" srcId="{00F747F6-A844-4E8F-A0A0-423B86FE2B27}" destId="{A76F7821-8389-4FF6-81DA-C4B97FDCE57C}" srcOrd="3" destOrd="0" parTransId="{D69A4B64-ECF7-44B7-B11F-30D5FBCABAD0}" sibTransId="{C62D58A2-E7B0-4326-BAF0-CD60EBC9C61D}"/>
    <dgm:cxn modelId="{12C92E37-0855-4160-99B3-002D2A5296D4}" type="presOf" srcId="{ABEF5CDB-B202-47B1-8976-6563592DD193}" destId="{2E34DF9E-868B-4A46-AA78-8199053E3B5A}" srcOrd="0" destOrd="0" presId="urn:microsoft.com/office/officeart/2005/8/layout/cycle2"/>
    <dgm:cxn modelId="{69C7508D-25E8-40A7-BD50-8C094D929579}" type="presOf" srcId="{B8C84936-1FF8-491C-957F-E93A0D56BE72}" destId="{4DEB6BE5-009F-44B4-83FA-1FE41DB12AD9}" srcOrd="0" destOrd="0" presId="urn:microsoft.com/office/officeart/2005/8/layout/cycle2"/>
    <dgm:cxn modelId="{33E8645B-546F-499B-87AD-A0E3A9D04E03}" type="presOf" srcId="{485E5104-1EB8-413E-A70E-ADACDF839B14}" destId="{D428F19C-A8D3-4893-AD7E-2BA65F02F820}" srcOrd="0" destOrd="0" presId="urn:microsoft.com/office/officeart/2005/8/layout/cycle2"/>
    <dgm:cxn modelId="{91F4B68E-B189-4177-8564-90FF9C11B9AC}" type="presOf" srcId="{A76F7821-8389-4FF6-81DA-C4B97FDCE57C}" destId="{12FF041E-83E1-47C9-B066-87396D274A0D}" srcOrd="0" destOrd="0" presId="urn:microsoft.com/office/officeart/2005/8/layout/cycle2"/>
    <dgm:cxn modelId="{AE800FCD-603C-4DE1-9B35-3E6AC03AC7E1}" type="presOf" srcId="{00F747F6-A844-4E8F-A0A0-423B86FE2B27}" destId="{A15C1A26-8DF5-40E1-BCEB-A9F490C30D57}" srcOrd="0" destOrd="0" presId="urn:microsoft.com/office/officeart/2005/8/layout/cycle2"/>
    <dgm:cxn modelId="{986E8524-43A2-49EA-AD76-40A9C978B998}" type="presOf" srcId="{BDF19F98-1BB6-4691-BA39-AC544680C920}" destId="{16EAD731-A57C-4041-B559-7EC79077EC53}" srcOrd="0" destOrd="0" presId="urn:microsoft.com/office/officeart/2005/8/layout/cycle2"/>
    <dgm:cxn modelId="{EB46855D-E626-4C30-A8CD-983A63EF2D8D}" type="presOf" srcId="{BE1D93E0-1064-4E35-84F1-274817A8FA14}" destId="{9027A074-C2B4-4B5C-8A24-9F326C135F2C}" srcOrd="0" destOrd="0" presId="urn:microsoft.com/office/officeart/2005/8/layout/cycle2"/>
    <dgm:cxn modelId="{DC0B218C-AFF7-4056-A718-8E07070A6843}" type="presOf" srcId="{ABEF5CDB-B202-47B1-8976-6563592DD193}" destId="{3A69013B-636D-412C-A409-F6D854B1E8CF}" srcOrd="1" destOrd="0" presId="urn:microsoft.com/office/officeart/2005/8/layout/cycle2"/>
    <dgm:cxn modelId="{2B832C4A-74FA-402A-9654-C2BE9C27636A}" srcId="{00F747F6-A844-4E8F-A0A0-423B86FE2B27}" destId="{BDF19F98-1BB6-4691-BA39-AC544680C920}" srcOrd="2" destOrd="0" parTransId="{0E0CE0D5-07C4-4901-B365-8211F8750388}" sibTransId="{ABEF5CDB-B202-47B1-8976-6563592DD193}"/>
    <dgm:cxn modelId="{25BB3A84-4179-4DD4-94CE-AC324B57E41F}" srcId="{00F747F6-A844-4E8F-A0A0-423B86FE2B27}" destId="{B8C84936-1FF8-491C-957F-E93A0D56BE72}" srcOrd="1" destOrd="0" parTransId="{0A3DB1B2-EEAB-46E8-83B7-3C75439F76AD}" sibTransId="{1D27C24F-A927-4600-8878-8630ECEBD341}"/>
    <dgm:cxn modelId="{A430EFB0-5B1F-4A3E-8765-48D92D4580C9}" type="presOf" srcId="{C62D58A2-E7B0-4326-BAF0-CD60EBC9C61D}" destId="{AAFAAFBE-67D6-4C79-BA3C-CA0235E4A8BE}" srcOrd="0" destOrd="0" presId="urn:microsoft.com/office/officeart/2005/8/layout/cycle2"/>
    <dgm:cxn modelId="{BCBDA4E1-E8B6-4CAF-8096-07DEFB178AD0}" type="presParOf" srcId="{A15C1A26-8DF5-40E1-BCEB-A9F490C30D57}" destId="{9027A074-C2B4-4B5C-8A24-9F326C135F2C}" srcOrd="0" destOrd="0" presId="urn:microsoft.com/office/officeart/2005/8/layout/cycle2"/>
    <dgm:cxn modelId="{B0A564F1-19EF-406B-B0E8-52B5E42DF22E}" type="presParOf" srcId="{A15C1A26-8DF5-40E1-BCEB-A9F490C30D57}" destId="{D428F19C-A8D3-4893-AD7E-2BA65F02F820}" srcOrd="1" destOrd="0" presId="urn:microsoft.com/office/officeart/2005/8/layout/cycle2"/>
    <dgm:cxn modelId="{D5F77CA1-65A5-4E30-994A-A3B4C1220454}" type="presParOf" srcId="{D428F19C-A8D3-4893-AD7E-2BA65F02F820}" destId="{A9F3C989-90B4-4758-9A33-E49FCD0C7D74}" srcOrd="0" destOrd="0" presId="urn:microsoft.com/office/officeart/2005/8/layout/cycle2"/>
    <dgm:cxn modelId="{A8B80CBC-102B-4887-A359-F33715758932}" type="presParOf" srcId="{A15C1A26-8DF5-40E1-BCEB-A9F490C30D57}" destId="{4DEB6BE5-009F-44B4-83FA-1FE41DB12AD9}" srcOrd="2" destOrd="0" presId="urn:microsoft.com/office/officeart/2005/8/layout/cycle2"/>
    <dgm:cxn modelId="{0B8A2B11-DB0F-42A4-9AC4-555CFA48F6BA}" type="presParOf" srcId="{A15C1A26-8DF5-40E1-BCEB-A9F490C30D57}" destId="{212C6A32-E039-4B6C-B264-DA671275507E}" srcOrd="3" destOrd="0" presId="urn:microsoft.com/office/officeart/2005/8/layout/cycle2"/>
    <dgm:cxn modelId="{A8D6D6E4-5912-4844-B1FC-80195107B9AB}" type="presParOf" srcId="{212C6A32-E039-4B6C-B264-DA671275507E}" destId="{B2DF63D3-0027-42D6-BEB7-43AD254113F1}" srcOrd="0" destOrd="0" presId="urn:microsoft.com/office/officeart/2005/8/layout/cycle2"/>
    <dgm:cxn modelId="{2145B4CE-1DBC-4826-A078-08764FA2DD4A}" type="presParOf" srcId="{A15C1A26-8DF5-40E1-BCEB-A9F490C30D57}" destId="{16EAD731-A57C-4041-B559-7EC79077EC53}" srcOrd="4" destOrd="0" presId="urn:microsoft.com/office/officeart/2005/8/layout/cycle2"/>
    <dgm:cxn modelId="{49F8276C-16AC-4D43-9C85-B86B2F60BD9C}" type="presParOf" srcId="{A15C1A26-8DF5-40E1-BCEB-A9F490C30D57}" destId="{2E34DF9E-868B-4A46-AA78-8199053E3B5A}" srcOrd="5" destOrd="0" presId="urn:microsoft.com/office/officeart/2005/8/layout/cycle2"/>
    <dgm:cxn modelId="{853565F4-9FFA-4D08-9781-B7D455A6A86E}" type="presParOf" srcId="{2E34DF9E-868B-4A46-AA78-8199053E3B5A}" destId="{3A69013B-636D-412C-A409-F6D854B1E8CF}" srcOrd="0" destOrd="0" presId="urn:microsoft.com/office/officeart/2005/8/layout/cycle2"/>
    <dgm:cxn modelId="{6FFDF440-AC46-481B-A09A-48860B36C743}" type="presParOf" srcId="{A15C1A26-8DF5-40E1-BCEB-A9F490C30D57}" destId="{12FF041E-83E1-47C9-B066-87396D274A0D}" srcOrd="6" destOrd="0" presId="urn:microsoft.com/office/officeart/2005/8/layout/cycle2"/>
    <dgm:cxn modelId="{3C92BE57-E048-4C3E-902D-B5F3874E005B}" type="presParOf" srcId="{A15C1A26-8DF5-40E1-BCEB-A9F490C30D57}" destId="{AAFAAFBE-67D6-4C79-BA3C-CA0235E4A8BE}" srcOrd="7" destOrd="0" presId="urn:microsoft.com/office/officeart/2005/8/layout/cycle2"/>
    <dgm:cxn modelId="{A25AB049-4BEE-4226-A3A9-138C97E6BE27}" type="presParOf" srcId="{AAFAAFBE-67D6-4C79-BA3C-CA0235E4A8BE}" destId="{31E987A1-818B-493F-AA47-EA8FC0CAD285}"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D331D-7FFD-4C80-BE2C-0AA1BA2A958B}">
      <dsp:nvSpPr>
        <dsp:cNvPr id="0" name=""/>
        <dsp:cNvSpPr/>
      </dsp:nvSpPr>
      <dsp:spPr>
        <a:xfrm>
          <a:off x="5676747" y="2551785"/>
          <a:ext cx="1561356" cy="371531"/>
        </a:xfrm>
        <a:custGeom>
          <a:avLst/>
          <a:gdLst/>
          <a:ahLst/>
          <a:cxnLst/>
          <a:rect l="0" t="0" r="0" b="0"/>
          <a:pathLst>
            <a:path>
              <a:moveTo>
                <a:pt x="0" y="0"/>
              </a:moveTo>
              <a:lnTo>
                <a:pt x="0" y="253188"/>
              </a:lnTo>
              <a:lnTo>
                <a:pt x="1561356" y="253188"/>
              </a:lnTo>
              <a:lnTo>
                <a:pt x="1561356" y="3715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385244-FEB6-4D43-B593-7041805E6FE8}">
      <dsp:nvSpPr>
        <dsp:cNvPr id="0" name=""/>
        <dsp:cNvSpPr/>
      </dsp:nvSpPr>
      <dsp:spPr>
        <a:xfrm>
          <a:off x="5631027" y="2551785"/>
          <a:ext cx="91440" cy="371531"/>
        </a:xfrm>
        <a:custGeom>
          <a:avLst/>
          <a:gdLst/>
          <a:ahLst/>
          <a:cxnLst/>
          <a:rect l="0" t="0" r="0" b="0"/>
          <a:pathLst>
            <a:path>
              <a:moveTo>
                <a:pt x="45720" y="0"/>
              </a:moveTo>
              <a:lnTo>
                <a:pt x="45720" y="3715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6C7790-28B6-4C8E-9DD6-CA71785254D0}">
      <dsp:nvSpPr>
        <dsp:cNvPr id="0" name=""/>
        <dsp:cNvSpPr/>
      </dsp:nvSpPr>
      <dsp:spPr>
        <a:xfrm>
          <a:off x="4115390" y="2551785"/>
          <a:ext cx="1561356" cy="371531"/>
        </a:xfrm>
        <a:custGeom>
          <a:avLst/>
          <a:gdLst/>
          <a:ahLst/>
          <a:cxnLst/>
          <a:rect l="0" t="0" r="0" b="0"/>
          <a:pathLst>
            <a:path>
              <a:moveTo>
                <a:pt x="1561356" y="0"/>
              </a:moveTo>
              <a:lnTo>
                <a:pt x="1561356" y="253188"/>
              </a:lnTo>
              <a:lnTo>
                <a:pt x="0" y="253188"/>
              </a:lnTo>
              <a:lnTo>
                <a:pt x="0" y="3715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8A19F4-A64F-40E5-82A0-E8FA6D0D2F35}">
      <dsp:nvSpPr>
        <dsp:cNvPr id="0" name=""/>
        <dsp:cNvSpPr/>
      </dsp:nvSpPr>
      <dsp:spPr>
        <a:xfrm>
          <a:off x="3636672" y="1369057"/>
          <a:ext cx="2040074" cy="371531"/>
        </a:xfrm>
        <a:custGeom>
          <a:avLst/>
          <a:gdLst/>
          <a:ahLst/>
          <a:cxnLst/>
          <a:rect l="0" t="0" r="0" b="0"/>
          <a:pathLst>
            <a:path>
              <a:moveTo>
                <a:pt x="0" y="0"/>
              </a:moveTo>
              <a:lnTo>
                <a:pt x="0" y="253188"/>
              </a:lnTo>
              <a:lnTo>
                <a:pt x="2040074" y="253188"/>
              </a:lnTo>
              <a:lnTo>
                <a:pt x="2040074" y="3715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9171DA-149A-4C9C-A74B-23447966A3B9}">
      <dsp:nvSpPr>
        <dsp:cNvPr id="0" name=""/>
        <dsp:cNvSpPr/>
      </dsp:nvSpPr>
      <dsp:spPr>
        <a:xfrm>
          <a:off x="1596597" y="2551785"/>
          <a:ext cx="780678" cy="371531"/>
        </a:xfrm>
        <a:custGeom>
          <a:avLst/>
          <a:gdLst/>
          <a:ahLst/>
          <a:cxnLst/>
          <a:rect l="0" t="0" r="0" b="0"/>
          <a:pathLst>
            <a:path>
              <a:moveTo>
                <a:pt x="0" y="0"/>
              </a:moveTo>
              <a:lnTo>
                <a:pt x="0" y="253188"/>
              </a:lnTo>
              <a:lnTo>
                <a:pt x="780678" y="253188"/>
              </a:lnTo>
              <a:lnTo>
                <a:pt x="780678" y="3715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E2857D-5F88-40E3-94F7-FDA3B28620D7}">
      <dsp:nvSpPr>
        <dsp:cNvPr id="0" name=""/>
        <dsp:cNvSpPr/>
      </dsp:nvSpPr>
      <dsp:spPr>
        <a:xfrm>
          <a:off x="639161" y="2551785"/>
          <a:ext cx="957436" cy="371531"/>
        </a:xfrm>
        <a:custGeom>
          <a:avLst/>
          <a:gdLst/>
          <a:ahLst/>
          <a:cxnLst/>
          <a:rect l="0" t="0" r="0" b="0"/>
          <a:pathLst>
            <a:path>
              <a:moveTo>
                <a:pt x="957436" y="0"/>
              </a:moveTo>
              <a:lnTo>
                <a:pt x="957436" y="253188"/>
              </a:lnTo>
              <a:lnTo>
                <a:pt x="0" y="253188"/>
              </a:lnTo>
              <a:lnTo>
                <a:pt x="0" y="3715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E7BBA0-5F8D-4D96-A214-A0567596BDAF}">
      <dsp:nvSpPr>
        <dsp:cNvPr id="0" name=""/>
        <dsp:cNvSpPr/>
      </dsp:nvSpPr>
      <dsp:spPr>
        <a:xfrm>
          <a:off x="1596597" y="1369057"/>
          <a:ext cx="2040074" cy="371531"/>
        </a:xfrm>
        <a:custGeom>
          <a:avLst/>
          <a:gdLst/>
          <a:ahLst/>
          <a:cxnLst/>
          <a:rect l="0" t="0" r="0" b="0"/>
          <a:pathLst>
            <a:path>
              <a:moveTo>
                <a:pt x="2040074" y="0"/>
              </a:moveTo>
              <a:lnTo>
                <a:pt x="2040074" y="253188"/>
              </a:lnTo>
              <a:lnTo>
                <a:pt x="0" y="253188"/>
              </a:lnTo>
              <a:lnTo>
                <a:pt x="0" y="3715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B9CF2E-F8C1-427A-832C-73E3C9485AF5}">
      <dsp:nvSpPr>
        <dsp:cNvPr id="0" name=""/>
        <dsp:cNvSpPr/>
      </dsp:nvSpPr>
      <dsp:spPr>
        <a:xfrm>
          <a:off x="2997935" y="557862"/>
          <a:ext cx="1277473" cy="8111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A914DE-A312-4852-926F-356E365C8677}">
      <dsp:nvSpPr>
        <dsp:cNvPr id="0" name=""/>
        <dsp:cNvSpPr/>
      </dsp:nvSpPr>
      <dsp:spPr>
        <a:xfrm>
          <a:off x="3139877" y="692706"/>
          <a:ext cx="1277473" cy="8111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80000"/>
            </a:lnSpc>
            <a:spcBef>
              <a:spcPct val="0"/>
            </a:spcBef>
            <a:spcAft>
              <a:spcPct val="35000"/>
            </a:spcAft>
          </a:pPr>
          <a:r>
            <a:rPr lang="zh-CN" altLang="en-US" sz="1800" kern="1200">
              <a:latin typeface="黑体" panose="02010609060101010101" pitchFamily="49" charset="-122"/>
              <a:ea typeface="黑体" panose="02010609060101010101" pitchFamily="49" charset="-122"/>
            </a:rPr>
            <a:t>通用英语</a:t>
          </a:r>
        </a:p>
        <a:p>
          <a:pPr lvl="0" algn="ctr" defTabSz="800100">
            <a:lnSpc>
              <a:spcPct val="80000"/>
            </a:lnSpc>
            <a:spcBef>
              <a:spcPct val="0"/>
            </a:spcBef>
            <a:spcAft>
              <a:spcPct val="35000"/>
            </a:spcAft>
          </a:pPr>
          <a:r>
            <a:rPr lang="zh-CN" altLang="en-US" sz="1800" kern="1200">
              <a:latin typeface="黑体" panose="02010609060101010101" pitchFamily="49" charset="-122"/>
              <a:ea typeface="黑体" panose="02010609060101010101" pitchFamily="49" charset="-122"/>
            </a:rPr>
            <a:t>（一年级）</a:t>
          </a:r>
          <a:endParaRPr sz="1800" kern="1200">
            <a:latin typeface="黑体" panose="02010609060101010101" pitchFamily="49" charset="-122"/>
            <a:ea typeface="黑体" panose="02010609060101010101" pitchFamily="49" charset="-122"/>
          </a:endParaRPr>
        </a:p>
      </dsp:txBody>
      <dsp:txXfrm>
        <a:off x="3163636" y="716465"/>
        <a:ext cx="1229955" cy="763677"/>
      </dsp:txXfrm>
    </dsp:sp>
    <dsp:sp modelId="{A34195EE-C43D-4F9B-A621-CBE3CC21780D}">
      <dsp:nvSpPr>
        <dsp:cNvPr id="0" name=""/>
        <dsp:cNvSpPr/>
      </dsp:nvSpPr>
      <dsp:spPr>
        <a:xfrm>
          <a:off x="957860" y="1740589"/>
          <a:ext cx="1277473" cy="8111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A44707-A464-4EC8-A803-F76ACC6D424E}">
      <dsp:nvSpPr>
        <dsp:cNvPr id="0" name=""/>
        <dsp:cNvSpPr/>
      </dsp:nvSpPr>
      <dsp:spPr>
        <a:xfrm>
          <a:off x="1099802" y="1875434"/>
          <a:ext cx="1277473" cy="8111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80000"/>
            </a:lnSpc>
            <a:spcBef>
              <a:spcPct val="0"/>
            </a:spcBef>
            <a:spcAft>
              <a:spcPct val="35000"/>
            </a:spcAft>
          </a:pPr>
          <a:r>
            <a:rPr lang="zh-CN" altLang="en-US" sz="1800" kern="1200">
              <a:latin typeface="黑体" panose="02010609060101010101" pitchFamily="49" charset="-122"/>
              <a:ea typeface="黑体" panose="02010609060101010101" pitchFamily="49" charset="-122"/>
            </a:rPr>
            <a:t>学术类</a:t>
          </a:r>
        </a:p>
        <a:p>
          <a:pPr lvl="0" algn="ctr" defTabSz="800100">
            <a:lnSpc>
              <a:spcPct val="80000"/>
            </a:lnSpc>
            <a:spcBef>
              <a:spcPct val="0"/>
            </a:spcBef>
            <a:spcAft>
              <a:spcPct val="35000"/>
            </a:spcAft>
          </a:pPr>
          <a:r>
            <a:rPr lang="zh-CN" altLang="en-US" sz="1800" kern="1200">
              <a:latin typeface="黑体" panose="02010609060101010101" pitchFamily="49" charset="-122"/>
              <a:ea typeface="黑体" panose="02010609060101010101" pitchFamily="49" charset="-122"/>
            </a:rPr>
            <a:t>（二年级）</a:t>
          </a:r>
          <a:endParaRPr sz="1800" kern="1200">
            <a:latin typeface="黑体" panose="02010609060101010101" pitchFamily="49" charset="-122"/>
            <a:ea typeface="黑体" panose="02010609060101010101" pitchFamily="49" charset="-122"/>
          </a:endParaRPr>
        </a:p>
      </dsp:txBody>
      <dsp:txXfrm>
        <a:off x="1123561" y="1899193"/>
        <a:ext cx="1229955" cy="763677"/>
      </dsp:txXfrm>
    </dsp:sp>
    <dsp:sp modelId="{F5259C9B-A3FA-48CF-9040-45A521EAA633}">
      <dsp:nvSpPr>
        <dsp:cNvPr id="0" name=""/>
        <dsp:cNvSpPr/>
      </dsp:nvSpPr>
      <dsp:spPr>
        <a:xfrm>
          <a:off x="424" y="2923317"/>
          <a:ext cx="1277473" cy="8111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3C1BD6-B55C-4E31-8087-BF0CECC29114}">
      <dsp:nvSpPr>
        <dsp:cNvPr id="0" name=""/>
        <dsp:cNvSpPr/>
      </dsp:nvSpPr>
      <dsp:spPr>
        <a:xfrm>
          <a:off x="142366" y="3058162"/>
          <a:ext cx="1277473" cy="8111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lang="zh-CN" altLang="en-US" sz="1800" kern="1200">
              <a:latin typeface="黑体" panose="02010609060101010101" pitchFamily="49" charset="-122"/>
              <a:ea typeface="黑体" panose="02010609060101010101" pitchFamily="49" charset="-122"/>
            </a:rPr>
            <a:t>学术英语</a:t>
          </a:r>
        </a:p>
      </dsp:txBody>
      <dsp:txXfrm>
        <a:off x="166125" y="3081921"/>
        <a:ext cx="1229955" cy="763677"/>
      </dsp:txXfrm>
    </dsp:sp>
    <dsp:sp modelId="{1A203F35-9E67-4F17-83C9-09EC9C012210}">
      <dsp:nvSpPr>
        <dsp:cNvPr id="0" name=""/>
        <dsp:cNvSpPr/>
      </dsp:nvSpPr>
      <dsp:spPr>
        <a:xfrm>
          <a:off x="1561781" y="2923317"/>
          <a:ext cx="1630989" cy="8111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3883D4-4C00-47F7-9EF4-FA619DFDCE70}">
      <dsp:nvSpPr>
        <dsp:cNvPr id="0" name=""/>
        <dsp:cNvSpPr/>
      </dsp:nvSpPr>
      <dsp:spPr>
        <a:xfrm>
          <a:off x="1703722" y="3058162"/>
          <a:ext cx="1630989" cy="8111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lang="zh-CN" altLang="en-US" sz="1800" kern="1200" dirty="0">
              <a:latin typeface="黑体" panose="02010609060101010101" pitchFamily="49" charset="-122"/>
              <a:ea typeface="黑体" panose="02010609060101010101" pitchFamily="49" charset="-122"/>
            </a:rPr>
            <a:t>英语演讲的艺术</a:t>
          </a:r>
          <a:endParaRPr sz="1800" kern="1200">
            <a:latin typeface="黑体" panose="02010609060101010101" pitchFamily="49" charset="-122"/>
            <a:ea typeface="黑体" panose="02010609060101010101" pitchFamily="49" charset="-122"/>
          </a:endParaRPr>
        </a:p>
      </dsp:txBody>
      <dsp:txXfrm>
        <a:off x="1727481" y="3081921"/>
        <a:ext cx="1583471" cy="763677"/>
      </dsp:txXfrm>
    </dsp:sp>
    <dsp:sp modelId="{9BFD9D87-8C19-4DBE-8296-0309769DBFD0}">
      <dsp:nvSpPr>
        <dsp:cNvPr id="0" name=""/>
        <dsp:cNvSpPr/>
      </dsp:nvSpPr>
      <dsp:spPr>
        <a:xfrm>
          <a:off x="5038010" y="1740589"/>
          <a:ext cx="1277473" cy="8111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EEDAB6-9D89-4307-9A78-74562B5413C5}">
      <dsp:nvSpPr>
        <dsp:cNvPr id="0" name=""/>
        <dsp:cNvSpPr/>
      </dsp:nvSpPr>
      <dsp:spPr>
        <a:xfrm>
          <a:off x="5179951" y="1875434"/>
          <a:ext cx="1277473" cy="8111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80000"/>
            </a:lnSpc>
            <a:spcBef>
              <a:spcPct val="0"/>
            </a:spcBef>
            <a:spcAft>
              <a:spcPct val="35000"/>
            </a:spcAft>
          </a:pPr>
          <a:r>
            <a:rPr lang="zh-CN" altLang="en-US" sz="1800" kern="1200">
              <a:latin typeface="黑体" panose="02010609060101010101" pitchFamily="49" charset="-122"/>
              <a:ea typeface="黑体" panose="02010609060101010101" pitchFamily="49" charset="-122"/>
            </a:rPr>
            <a:t>文化类</a:t>
          </a:r>
        </a:p>
        <a:p>
          <a:pPr lvl="0" algn="ctr" defTabSz="800100">
            <a:lnSpc>
              <a:spcPct val="80000"/>
            </a:lnSpc>
            <a:spcBef>
              <a:spcPct val="0"/>
            </a:spcBef>
            <a:spcAft>
              <a:spcPct val="35000"/>
            </a:spcAft>
          </a:pPr>
          <a:r>
            <a:rPr lang="zh-CN" altLang="en-US" sz="1800" kern="1200">
              <a:latin typeface="黑体" panose="02010609060101010101" pitchFamily="49" charset="-122"/>
              <a:ea typeface="黑体" panose="02010609060101010101" pitchFamily="49" charset="-122"/>
            </a:rPr>
            <a:t>（二年级）</a:t>
          </a:r>
          <a:endParaRPr sz="1800" kern="1200">
            <a:latin typeface="黑体" panose="02010609060101010101" pitchFamily="49" charset="-122"/>
            <a:ea typeface="黑体" panose="02010609060101010101" pitchFamily="49" charset="-122"/>
          </a:endParaRPr>
        </a:p>
      </dsp:txBody>
      <dsp:txXfrm>
        <a:off x="5203710" y="1899193"/>
        <a:ext cx="1229955" cy="763677"/>
      </dsp:txXfrm>
    </dsp:sp>
    <dsp:sp modelId="{18CB727D-5D43-4816-B672-F438B10545CA}">
      <dsp:nvSpPr>
        <dsp:cNvPr id="0" name=""/>
        <dsp:cNvSpPr/>
      </dsp:nvSpPr>
      <dsp:spPr>
        <a:xfrm>
          <a:off x="3476653" y="2923317"/>
          <a:ext cx="1277473" cy="8111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9C2240-152A-44FB-86C4-4DFE04ABE2D6}">
      <dsp:nvSpPr>
        <dsp:cNvPr id="0" name=""/>
        <dsp:cNvSpPr/>
      </dsp:nvSpPr>
      <dsp:spPr>
        <a:xfrm>
          <a:off x="3618595" y="3058162"/>
          <a:ext cx="1277473" cy="8111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lang="zh-CN" sz="1800" kern="1200">
              <a:latin typeface="黑体" panose="02010609060101010101" pitchFamily="49" charset="-122"/>
              <a:ea typeface="黑体" panose="02010609060101010101" pitchFamily="49" charset="-122"/>
            </a:rPr>
            <a:t>英语畅谈中国</a:t>
          </a:r>
          <a:endParaRPr sz="1800" kern="1200">
            <a:latin typeface="黑体" panose="02010609060101010101" pitchFamily="49" charset="-122"/>
            <a:ea typeface="黑体" panose="02010609060101010101" pitchFamily="49" charset="-122"/>
          </a:endParaRPr>
        </a:p>
      </dsp:txBody>
      <dsp:txXfrm>
        <a:off x="3642354" y="3081921"/>
        <a:ext cx="1229955" cy="763677"/>
      </dsp:txXfrm>
    </dsp:sp>
    <dsp:sp modelId="{E49ED787-53D3-43F6-BC2D-BC268E258167}">
      <dsp:nvSpPr>
        <dsp:cNvPr id="0" name=""/>
        <dsp:cNvSpPr/>
      </dsp:nvSpPr>
      <dsp:spPr>
        <a:xfrm>
          <a:off x="5038010" y="2923317"/>
          <a:ext cx="1277473" cy="8111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FF4219-1D0B-4867-AF61-18AF54098094}">
      <dsp:nvSpPr>
        <dsp:cNvPr id="0" name=""/>
        <dsp:cNvSpPr/>
      </dsp:nvSpPr>
      <dsp:spPr>
        <a:xfrm>
          <a:off x="5179951" y="3058162"/>
          <a:ext cx="1277473" cy="8111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lang="zh-CN" sz="1800" kern="1200">
              <a:latin typeface="黑体" panose="02010609060101010101" pitchFamily="49" charset="-122"/>
              <a:ea typeface="黑体" panose="02010609060101010101" pitchFamily="49" charset="-122"/>
            </a:rPr>
            <a:t>西方文化</a:t>
          </a:r>
        </a:p>
      </dsp:txBody>
      <dsp:txXfrm>
        <a:off x="5203710" y="3081921"/>
        <a:ext cx="1229955" cy="763677"/>
      </dsp:txXfrm>
    </dsp:sp>
    <dsp:sp modelId="{58F375AC-1231-4C6C-93B9-F66D9D654B90}">
      <dsp:nvSpPr>
        <dsp:cNvPr id="0" name=""/>
        <dsp:cNvSpPr/>
      </dsp:nvSpPr>
      <dsp:spPr>
        <a:xfrm>
          <a:off x="6599367" y="2923317"/>
          <a:ext cx="1277473" cy="8111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027F6F-98EA-4463-AEED-69DDEC77846C}">
      <dsp:nvSpPr>
        <dsp:cNvPr id="0" name=""/>
        <dsp:cNvSpPr/>
      </dsp:nvSpPr>
      <dsp:spPr>
        <a:xfrm>
          <a:off x="6741308" y="3058162"/>
          <a:ext cx="1277473" cy="8111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lang="zh-CN" altLang="en-US" sz="1800" kern="1200">
              <a:latin typeface="黑体" panose="02010609060101010101" pitchFamily="49" charset="-122"/>
              <a:ea typeface="黑体" panose="02010609060101010101" pitchFamily="49" charset="-122"/>
            </a:rPr>
            <a:t>西方经典阅读</a:t>
          </a:r>
          <a:endParaRPr sz="1800" kern="1200">
            <a:latin typeface="黑体" panose="02010609060101010101" pitchFamily="49" charset="-122"/>
            <a:ea typeface="黑体" panose="02010609060101010101" pitchFamily="49" charset="-122"/>
          </a:endParaRPr>
        </a:p>
      </dsp:txBody>
      <dsp:txXfrm>
        <a:off x="6765067" y="3081921"/>
        <a:ext cx="1229955" cy="7636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D331D-7FFD-4C80-BE2C-0AA1BA2A958B}">
      <dsp:nvSpPr>
        <dsp:cNvPr id="0" name=""/>
        <dsp:cNvSpPr/>
      </dsp:nvSpPr>
      <dsp:spPr>
        <a:xfrm>
          <a:off x="5688207" y="2540545"/>
          <a:ext cx="1550506" cy="368950"/>
        </a:xfrm>
        <a:custGeom>
          <a:avLst/>
          <a:gdLst/>
          <a:ahLst/>
          <a:cxnLst/>
          <a:rect l="0" t="0" r="0" b="0"/>
          <a:pathLst>
            <a:path>
              <a:moveTo>
                <a:pt x="0" y="0"/>
              </a:moveTo>
              <a:lnTo>
                <a:pt x="0" y="251428"/>
              </a:lnTo>
              <a:lnTo>
                <a:pt x="1550506" y="251428"/>
              </a:lnTo>
              <a:lnTo>
                <a:pt x="1550506" y="36895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385244-FEB6-4D43-B593-7041805E6FE8}">
      <dsp:nvSpPr>
        <dsp:cNvPr id="0" name=""/>
        <dsp:cNvSpPr/>
      </dsp:nvSpPr>
      <dsp:spPr>
        <a:xfrm>
          <a:off x="5642487" y="2540545"/>
          <a:ext cx="91440" cy="368950"/>
        </a:xfrm>
        <a:custGeom>
          <a:avLst/>
          <a:gdLst/>
          <a:ahLst/>
          <a:cxnLst/>
          <a:rect l="0" t="0" r="0" b="0"/>
          <a:pathLst>
            <a:path>
              <a:moveTo>
                <a:pt x="45720" y="0"/>
              </a:moveTo>
              <a:lnTo>
                <a:pt x="45720" y="36895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6C7790-28B6-4C8E-9DD6-CA71785254D0}">
      <dsp:nvSpPr>
        <dsp:cNvPr id="0" name=""/>
        <dsp:cNvSpPr/>
      </dsp:nvSpPr>
      <dsp:spPr>
        <a:xfrm>
          <a:off x="4137701" y="2540545"/>
          <a:ext cx="1550506" cy="368950"/>
        </a:xfrm>
        <a:custGeom>
          <a:avLst/>
          <a:gdLst/>
          <a:ahLst/>
          <a:cxnLst/>
          <a:rect l="0" t="0" r="0" b="0"/>
          <a:pathLst>
            <a:path>
              <a:moveTo>
                <a:pt x="1550506" y="0"/>
              </a:moveTo>
              <a:lnTo>
                <a:pt x="1550506" y="251428"/>
              </a:lnTo>
              <a:lnTo>
                <a:pt x="0" y="251428"/>
              </a:lnTo>
              <a:lnTo>
                <a:pt x="0" y="36895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8A19F4-A64F-40E5-82A0-E8FA6D0D2F35}">
      <dsp:nvSpPr>
        <dsp:cNvPr id="0" name=""/>
        <dsp:cNvSpPr/>
      </dsp:nvSpPr>
      <dsp:spPr>
        <a:xfrm>
          <a:off x="3642802" y="1331285"/>
          <a:ext cx="2045405" cy="403701"/>
        </a:xfrm>
        <a:custGeom>
          <a:avLst/>
          <a:gdLst/>
          <a:ahLst/>
          <a:cxnLst/>
          <a:rect l="0" t="0" r="0" b="0"/>
          <a:pathLst>
            <a:path>
              <a:moveTo>
                <a:pt x="0" y="0"/>
              </a:moveTo>
              <a:lnTo>
                <a:pt x="0" y="286180"/>
              </a:lnTo>
              <a:lnTo>
                <a:pt x="2045405" y="286180"/>
              </a:lnTo>
              <a:lnTo>
                <a:pt x="2045405" y="4037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9171DA-149A-4C9C-A74B-23447966A3B9}">
      <dsp:nvSpPr>
        <dsp:cNvPr id="0" name=""/>
        <dsp:cNvSpPr/>
      </dsp:nvSpPr>
      <dsp:spPr>
        <a:xfrm>
          <a:off x="1613153" y="2540545"/>
          <a:ext cx="775253" cy="368950"/>
        </a:xfrm>
        <a:custGeom>
          <a:avLst/>
          <a:gdLst/>
          <a:ahLst/>
          <a:cxnLst/>
          <a:rect l="0" t="0" r="0" b="0"/>
          <a:pathLst>
            <a:path>
              <a:moveTo>
                <a:pt x="0" y="0"/>
              </a:moveTo>
              <a:lnTo>
                <a:pt x="0" y="251428"/>
              </a:lnTo>
              <a:lnTo>
                <a:pt x="775253" y="251428"/>
              </a:lnTo>
              <a:lnTo>
                <a:pt x="775253" y="36895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E2857D-5F88-40E3-94F7-FDA3B28620D7}">
      <dsp:nvSpPr>
        <dsp:cNvPr id="0" name=""/>
        <dsp:cNvSpPr/>
      </dsp:nvSpPr>
      <dsp:spPr>
        <a:xfrm>
          <a:off x="639110" y="2540545"/>
          <a:ext cx="974042" cy="368950"/>
        </a:xfrm>
        <a:custGeom>
          <a:avLst/>
          <a:gdLst/>
          <a:ahLst/>
          <a:cxnLst/>
          <a:rect l="0" t="0" r="0" b="0"/>
          <a:pathLst>
            <a:path>
              <a:moveTo>
                <a:pt x="974042" y="0"/>
              </a:moveTo>
              <a:lnTo>
                <a:pt x="974042" y="251428"/>
              </a:lnTo>
              <a:lnTo>
                <a:pt x="0" y="251428"/>
              </a:lnTo>
              <a:lnTo>
                <a:pt x="0" y="36895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E7BBA0-5F8D-4D96-A214-A0567596BDAF}">
      <dsp:nvSpPr>
        <dsp:cNvPr id="0" name=""/>
        <dsp:cNvSpPr/>
      </dsp:nvSpPr>
      <dsp:spPr>
        <a:xfrm>
          <a:off x="1613153" y="1331285"/>
          <a:ext cx="2029649" cy="403701"/>
        </a:xfrm>
        <a:custGeom>
          <a:avLst/>
          <a:gdLst/>
          <a:ahLst/>
          <a:cxnLst/>
          <a:rect l="0" t="0" r="0" b="0"/>
          <a:pathLst>
            <a:path>
              <a:moveTo>
                <a:pt x="2029649" y="0"/>
              </a:moveTo>
              <a:lnTo>
                <a:pt x="2029649" y="286180"/>
              </a:lnTo>
              <a:lnTo>
                <a:pt x="0" y="286180"/>
              </a:lnTo>
              <a:lnTo>
                <a:pt x="0" y="4037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B9CF2E-F8C1-427A-832C-73E3C9485AF5}">
      <dsp:nvSpPr>
        <dsp:cNvPr id="0" name=""/>
        <dsp:cNvSpPr/>
      </dsp:nvSpPr>
      <dsp:spPr>
        <a:xfrm>
          <a:off x="3008504" y="525726"/>
          <a:ext cx="1268596" cy="8055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A914DE-A312-4852-926F-356E365C8677}">
      <dsp:nvSpPr>
        <dsp:cNvPr id="0" name=""/>
        <dsp:cNvSpPr/>
      </dsp:nvSpPr>
      <dsp:spPr>
        <a:xfrm>
          <a:off x="3149459" y="659634"/>
          <a:ext cx="1268596" cy="8055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80000"/>
            </a:lnSpc>
            <a:spcBef>
              <a:spcPct val="0"/>
            </a:spcBef>
            <a:spcAft>
              <a:spcPct val="35000"/>
            </a:spcAft>
          </a:pPr>
          <a:r>
            <a:rPr lang="zh-CN" altLang="en-US" sz="2000" kern="1200" dirty="0">
              <a:latin typeface="黑体" panose="02010609060101010101" pitchFamily="49" charset="-122"/>
              <a:ea typeface="黑体" panose="02010609060101010101" pitchFamily="49" charset="-122"/>
            </a:rPr>
            <a:t>通用英语</a:t>
          </a:r>
        </a:p>
      </dsp:txBody>
      <dsp:txXfrm>
        <a:off x="3173053" y="683228"/>
        <a:ext cx="1221408" cy="758370"/>
      </dsp:txXfrm>
    </dsp:sp>
    <dsp:sp modelId="{A34195EE-C43D-4F9B-A621-CBE3CC21780D}">
      <dsp:nvSpPr>
        <dsp:cNvPr id="0" name=""/>
        <dsp:cNvSpPr/>
      </dsp:nvSpPr>
      <dsp:spPr>
        <a:xfrm>
          <a:off x="978854" y="1734987"/>
          <a:ext cx="1268596" cy="8055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A44707-A464-4EC8-A803-F76ACC6D424E}">
      <dsp:nvSpPr>
        <dsp:cNvPr id="0" name=""/>
        <dsp:cNvSpPr/>
      </dsp:nvSpPr>
      <dsp:spPr>
        <a:xfrm>
          <a:off x="1119810" y="1868894"/>
          <a:ext cx="1268596" cy="8055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80000"/>
            </a:lnSpc>
            <a:spcBef>
              <a:spcPct val="0"/>
            </a:spcBef>
            <a:spcAft>
              <a:spcPct val="35000"/>
            </a:spcAft>
          </a:pPr>
          <a:r>
            <a:rPr lang="zh-CN" altLang="en-US" sz="2000" kern="1200" dirty="0">
              <a:latin typeface="黑体" panose="02010609060101010101" pitchFamily="49" charset="-122"/>
              <a:ea typeface="黑体" panose="02010609060101010101" pitchFamily="49" charset="-122"/>
            </a:rPr>
            <a:t>学术类</a:t>
          </a:r>
        </a:p>
      </dsp:txBody>
      <dsp:txXfrm>
        <a:off x="1143404" y="1892488"/>
        <a:ext cx="1221408" cy="758370"/>
      </dsp:txXfrm>
    </dsp:sp>
    <dsp:sp modelId="{F5259C9B-A3FA-48CF-9040-45A521EAA633}">
      <dsp:nvSpPr>
        <dsp:cNvPr id="0" name=""/>
        <dsp:cNvSpPr/>
      </dsp:nvSpPr>
      <dsp:spPr>
        <a:xfrm>
          <a:off x="4812" y="2909495"/>
          <a:ext cx="1268596" cy="8055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3C1BD6-B55C-4E31-8087-BF0CECC29114}">
      <dsp:nvSpPr>
        <dsp:cNvPr id="0" name=""/>
        <dsp:cNvSpPr/>
      </dsp:nvSpPr>
      <dsp:spPr>
        <a:xfrm>
          <a:off x="145767" y="3043402"/>
          <a:ext cx="1268596" cy="8055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ct val="35000"/>
            </a:spcAft>
          </a:pPr>
          <a:r>
            <a:rPr lang="zh-CN" altLang="en-US" sz="2000" kern="1200">
              <a:latin typeface="黑体" panose="02010609060101010101" pitchFamily="49" charset="-122"/>
              <a:ea typeface="黑体" panose="02010609060101010101" pitchFamily="49" charset="-122"/>
            </a:rPr>
            <a:t>学术英语</a:t>
          </a:r>
        </a:p>
      </dsp:txBody>
      <dsp:txXfrm>
        <a:off x="169361" y="3066996"/>
        <a:ext cx="1221408" cy="758370"/>
      </dsp:txXfrm>
    </dsp:sp>
    <dsp:sp modelId="{1A203F35-9E67-4F17-83C9-09EC9C012210}">
      <dsp:nvSpPr>
        <dsp:cNvPr id="0" name=""/>
        <dsp:cNvSpPr/>
      </dsp:nvSpPr>
      <dsp:spPr>
        <a:xfrm>
          <a:off x="1555319" y="2909495"/>
          <a:ext cx="1666174" cy="8055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3883D4-4C00-47F7-9EF4-FA619DFDCE70}">
      <dsp:nvSpPr>
        <dsp:cNvPr id="0" name=""/>
        <dsp:cNvSpPr/>
      </dsp:nvSpPr>
      <dsp:spPr>
        <a:xfrm>
          <a:off x="1696274" y="3043402"/>
          <a:ext cx="1666174" cy="8055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ct val="35000"/>
            </a:spcAft>
          </a:pPr>
          <a:r>
            <a:rPr lang="zh-CN" altLang="en-US" sz="2000" kern="1200" dirty="0">
              <a:solidFill>
                <a:schemeClr val="tx2"/>
              </a:solidFill>
              <a:latin typeface="黑体" panose="02010609060101010101" pitchFamily="49" charset="-122"/>
              <a:ea typeface="黑体" panose="02010609060101010101" pitchFamily="49" charset="-122"/>
            </a:rPr>
            <a:t>英语演讲</a:t>
          </a:r>
        </a:p>
        <a:p>
          <a:pPr lvl="0" algn="ctr" defTabSz="889000">
            <a:lnSpc>
              <a:spcPct val="100000"/>
            </a:lnSpc>
            <a:spcBef>
              <a:spcPct val="0"/>
            </a:spcBef>
            <a:spcAft>
              <a:spcPct val="35000"/>
            </a:spcAft>
          </a:pPr>
          <a:r>
            <a:rPr lang="zh-CN" altLang="en-US" sz="2000" kern="1200" dirty="0">
              <a:solidFill>
                <a:schemeClr val="tx2"/>
              </a:solidFill>
              <a:latin typeface="黑体" panose="02010609060101010101" pitchFamily="49" charset="-122"/>
              <a:ea typeface="黑体" panose="02010609060101010101" pitchFamily="49" charset="-122"/>
            </a:rPr>
            <a:t>的艺术</a:t>
          </a:r>
        </a:p>
      </dsp:txBody>
      <dsp:txXfrm>
        <a:off x="1719868" y="3066996"/>
        <a:ext cx="1618986" cy="758370"/>
      </dsp:txXfrm>
    </dsp:sp>
    <dsp:sp modelId="{9BFD9D87-8C19-4DBE-8296-0309769DBFD0}">
      <dsp:nvSpPr>
        <dsp:cNvPr id="0" name=""/>
        <dsp:cNvSpPr/>
      </dsp:nvSpPr>
      <dsp:spPr>
        <a:xfrm>
          <a:off x="5053909" y="1734987"/>
          <a:ext cx="1268596" cy="8055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EEDAB6-9D89-4307-9A78-74562B5413C5}">
      <dsp:nvSpPr>
        <dsp:cNvPr id="0" name=""/>
        <dsp:cNvSpPr/>
      </dsp:nvSpPr>
      <dsp:spPr>
        <a:xfrm>
          <a:off x="5194864" y="1868894"/>
          <a:ext cx="1268596" cy="8055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80000"/>
            </a:lnSpc>
            <a:spcBef>
              <a:spcPct val="0"/>
            </a:spcBef>
            <a:spcAft>
              <a:spcPct val="35000"/>
            </a:spcAft>
          </a:pPr>
          <a:r>
            <a:rPr lang="zh-CN" altLang="en-US" sz="2000" kern="1200" dirty="0">
              <a:latin typeface="黑体" panose="02010609060101010101" pitchFamily="49" charset="-122"/>
              <a:ea typeface="黑体" panose="02010609060101010101" pitchFamily="49" charset="-122"/>
            </a:rPr>
            <a:t>文化类</a:t>
          </a:r>
        </a:p>
      </dsp:txBody>
      <dsp:txXfrm>
        <a:off x="5218458" y="1892488"/>
        <a:ext cx="1221408" cy="758370"/>
      </dsp:txXfrm>
    </dsp:sp>
    <dsp:sp modelId="{18CB727D-5D43-4816-B672-F438B10545CA}">
      <dsp:nvSpPr>
        <dsp:cNvPr id="0" name=""/>
        <dsp:cNvSpPr/>
      </dsp:nvSpPr>
      <dsp:spPr>
        <a:xfrm>
          <a:off x="3503403" y="2909495"/>
          <a:ext cx="1268596" cy="8055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9C2240-152A-44FB-86C4-4DFE04ABE2D6}">
      <dsp:nvSpPr>
        <dsp:cNvPr id="0" name=""/>
        <dsp:cNvSpPr/>
      </dsp:nvSpPr>
      <dsp:spPr>
        <a:xfrm>
          <a:off x="3644358" y="3043402"/>
          <a:ext cx="1268596" cy="8055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ct val="35000"/>
            </a:spcAft>
          </a:pPr>
          <a:r>
            <a:rPr lang="zh-CN" sz="2000" kern="1200">
              <a:solidFill>
                <a:schemeClr val="tx2"/>
              </a:solidFill>
              <a:latin typeface="黑体" panose="02010609060101010101" pitchFamily="49" charset="-122"/>
              <a:ea typeface="黑体" panose="02010609060101010101" pitchFamily="49" charset="-122"/>
            </a:rPr>
            <a:t>英语畅谈</a:t>
          </a:r>
        </a:p>
        <a:p>
          <a:pPr lvl="0" algn="ctr" defTabSz="889000">
            <a:lnSpc>
              <a:spcPct val="100000"/>
            </a:lnSpc>
            <a:spcBef>
              <a:spcPct val="0"/>
            </a:spcBef>
            <a:spcAft>
              <a:spcPct val="35000"/>
            </a:spcAft>
          </a:pPr>
          <a:r>
            <a:rPr lang="zh-CN" sz="2000" kern="1200">
              <a:solidFill>
                <a:schemeClr val="tx2"/>
              </a:solidFill>
              <a:latin typeface="黑体" panose="02010609060101010101" pitchFamily="49" charset="-122"/>
              <a:ea typeface="黑体" panose="02010609060101010101" pitchFamily="49" charset="-122"/>
            </a:rPr>
            <a:t>中国</a:t>
          </a:r>
        </a:p>
      </dsp:txBody>
      <dsp:txXfrm>
        <a:off x="3667952" y="3066996"/>
        <a:ext cx="1221408" cy="758370"/>
      </dsp:txXfrm>
    </dsp:sp>
    <dsp:sp modelId="{E49ED787-53D3-43F6-BC2D-BC268E258167}">
      <dsp:nvSpPr>
        <dsp:cNvPr id="0" name=""/>
        <dsp:cNvSpPr/>
      </dsp:nvSpPr>
      <dsp:spPr>
        <a:xfrm>
          <a:off x="5053909" y="2909495"/>
          <a:ext cx="1268596" cy="8055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FF4219-1D0B-4867-AF61-18AF54098094}">
      <dsp:nvSpPr>
        <dsp:cNvPr id="0" name=""/>
        <dsp:cNvSpPr/>
      </dsp:nvSpPr>
      <dsp:spPr>
        <a:xfrm>
          <a:off x="5194864" y="3043402"/>
          <a:ext cx="1268596" cy="8055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ct val="35000"/>
            </a:spcAft>
          </a:pPr>
          <a:r>
            <a:rPr lang="zh-CN" sz="2000" kern="1200">
              <a:latin typeface="黑体" panose="02010609060101010101" pitchFamily="49" charset="-122"/>
              <a:ea typeface="黑体" panose="02010609060101010101" pitchFamily="49" charset="-122"/>
            </a:rPr>
            <a:t>西方文化</a:t>
          </a:r>
        </a:p>
      </dsp:txBody>
      <dsp:txXfrm>
        <a:off x="5218458" y="3066996"/>
        <a:ext cx="1221408" cy="758370"/>
      </dsp:txXfrm>
    </dsp:sp>
    <dsp:sp modelId="{58F375AC-1231-4C6C-93B9-F66D9D654B90}">
      <dsp:nvSpPr>
        <dsp:cNvPr id="0" name=""/>
        <dsp:cNvSpPr/>
      </dsp:nvSpPr>
      <dsp:spPr>
        <a:xfrm>
          <a:off x="6604415" y="2909495"/>
          <a:ext cx="1268596" cy="8055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027F6F-98EA-4463-AEED-69DDEC77846C}">
      <dsp:nvSpPr>
        <dsp:cNvPr id="0" name=""/>
        <dsp:cNvSpPr/>
      </dsp:nvSpPr>
      <dsp:spPr>
        <a:xfrm>
          <a:off x="6745371" y="3043402"/>
          <a:ext cx="1268596" cy="8055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lang="zh-CN" altLang="en-US" sz="1800" kern="1200">
              <a:latin typeface="黑体" panose="02010609060101010101" pitchFamily="49" charset="-122"/>
              <a:ea typeface="黑体" panose="02010609060101010101" pitchFamily="49" charset="-122"/>
            </a:rPr>
            <a:t>西方经典阅读</a:t>
          </a:r>
          <a:endParaRPr sz="1800" kern="1200">
            <a:latin typeface="黑体" panose="02010609060101010101" pitchFamily="49" charset="-122"/>
            <a:ea typeface="黑体" panose="02010609060101010101" pitchFamily="49" charset="-122"/>
          </a:endParaRPr>
        </a:p>
      </dsp:txBody>
      <dsp:txXfrm>
        <a:off x="6768965" y="3066996"/>
        <a:ext cx="1221408" cy="7583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5DEF4-ACDB-498A-99F3-2BAD0A3746B4}">
      <dsp:nvSpPr>
        <dsp:cNvPr id="0" name=""/>
        <dsp:cNvSpPr/>
      </dsp:nvSpPr>
      <dsp:spPr>
        <a:xfrm rot="5400000">
          <a:off x="-207117" y="210909"/>
          <a:ext cx="1380782" cy="966547"/>
        </a:xfrm>
        <a:prstGeom prst="chevron">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altLang="zh-CN" sz="2500" kern="1200" dirty="0">
              <a:solidFill>
                <a:schemeClr val="tx1"/>
              </a:solidFill>
            </a:rPr>
            <a:t>2.1</a:t>
          </a:r>
          <a:endParaRPr lang="zh-CN" sz="2500" kern="1200" dirty="0">
            <a:solidFill>
              <a:schemeClr val="tx1"/>
            </a:solidFill>
          </a:endParaRPr>
        </a:p>
      </dsp:txBody>
      <dsp:txXfrm rot="-5400000">
        <a:off x="1" y="487066"/>
        <a:ext cx="966547" cy="414235"/>
      </dsp:txXfrm>
    </dsp:sp>
    <dsp:sp modelId="{A34C54FA-7A76-4213-AF22-BA2C77121E0B}">
      <dsp:nvSpPr>
        <dsp:cNvPr id="0" name=""/>
        <dsp:cNvSpPr/>
      </dsp:nvSpPr>
      <dsp:spPr>
        <a:xfrm rot="5400000">
          <a:off x="3906407" y="-2936067"/>
          <a:ext cx="897508" cy="6777227"/>
        </a:xfrm>
        <a:prstGeom prst="round2Same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100000"/>
            </a:lnSpc>
            <a:spcBef>
              <a:spcPct val="0"/>
            </a:spcBef>
            <a:spcAft>
              <a:spcPct val="15000"/>
            </a:spcAft>
            <a:buChar char="••"/>
          </a:pPr>
          <a:r>
            <a:rPr lang="zh-CN" sz="2400" b="0" i="0" kern="1200" baseline="0" dirty="0">
              <a:solidFill>
                <a:schemeClr val="tx1"/>
              </a:solidFill>
              <a:latin typeface="黑体" panose="02010609060101010101" pitchFamily="49" charset="-122"/>
              <a:ea typeface="黑体" panose="02010609060101010101" pitchFamily="49" charset="-122"/>
              <a:cs typeface="黑体" panose="02010609060101010101" pitchFamily="49" charset="-122"/>
            </a:rPr>
            <a:t>大</a:t>
          </a:r>
          <a:r>
            <a:rPr lang="zh-CN" sz="2400" kern="1200" dirty="0">
              <a:solidFill>
                <a:schemeClr val="tx1"/>
              </a:solidFill>
              <a:latin typeface="黑体" panose="02010609060101010101" pitchFamily="49" charset="-122"/>
              <a:ea typeface="黑体" panose="02010609060101010101" pitchFamily="49" charset="-122"/>
              <a:cs typeface="黑体" panose="02010609060101010101" pitchFamily="49" charset="-122"/>
            </a:rPr>
            <a:t>学生对于中国文化</a:t>
          </a:r>
          <a:r>
            <a:rPr lang="en-US" sz="2400" kern="1200" dirty="0">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sz="2400" kern="1200" dirty="0">
              <a:solidFill>
                <a:schemeClr val="tx1"/>
              </a:solidFill>
              <a:latin typeface="黑体" panose="02010609060101010101" pitchFamily="49" charset="-122"/>
              <a:ea typeface="黑体" panose="02010609060101010101" pitchFamily="49" charset="-122"/>
              <a:cs typeface="黑体" panose="02010609060101010101" pitchFamily="49" charset="-122"/>
            </a:rPr>
            <a:t>失语症</a:t>
          </a:r>
          <a:r>
            <a:rPr lang="en-US" sz="2400" kern="1200" dirty="0">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sz="2400" kern="1200" dirty="0">
              <a:solidFill>
                <a:schemeClr val="tx1"/>
              </a:solidFill>
              <a:latin typeface="黑体" panose="02010609060101010101" pitchFamily="49" charset="-122"/>
              <a:ea typeface="黑体" panose="02010609060101010101" pitchFamily="49" charset="-122"/>
              <a:cs typeface="黑体" panose="02010609060101010101" pitchFamily="49" charset="-122"/>
            </a:rPr>
            <a:t>现象</a:t>
          </a:r>
          <a:endParaRPr lang="zh-CN" altLang="en-US" sz="2400" kern="12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dsp:txBody>
      <dsp:txXfrm rot="-5400000">
        <a:off x="966548" y="47605"/>
        <a:ext cx="6733414" cy="809882"/>
      </dsp:txXfrm>
    </dsp:sp>
    <dsp:sp modelId="{31E7876A-A132-4459-8726-184136A2FA9D}">
      <dsp:nvSpPr>
        <dsp:cNvPr id="0" name=""/>
        <dsp:cNvSpPr/>
      </dsp:nvSpPr>
      <dsp:spPr>
        <a:xfrm rot="5400000">
          <a:off x="-207117" y="1446523"/>
          <a:ext cx="1380782" cy="966547"/>
        </a:xfrm>
        <a:prstGeom prst="chevron">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b="0" i="0" kern="1200" baseline="0" dirty="0">
              <a:solidFill>
                <a:schemeClr val="tx1"/>
              </a:solidFill>
            </a:rPr>
            <a:t>2.2 </a:t>
          </a:r>
          <a:endParaRPr lang="zh-CN" sz="2500" kern="1200" dirty="0">
            <a:solidFill>
              <a:schemeClr val="tx1"/>
            </a:solidFill>
          </a:endParaRPr>
        </a:p>
      </dsp:txBody>
      <dsp:txXfrm rot="-5400000">
        <a:off x="1" y="1722680"/>
        <a:ext cx="966547" cy="414235"/>
      </dsp:txXfrm>
    </dsp:sp>
    <dsp:sp modelId="{1C962D4B-35AE-4DE7-804C-0E66321F94E0}">
      <dsp:nvSpPr>
        <dsp:cNvPr id="0" name=""/>
        <dsp:cNvSpPr/>
      </dsp:nvSpPr>
      <dsp:spPr>
        <a:xfrm rot="5400000">
          <a:off x="3906407" y="-1700453"/>
          <a:ext cx="897508" cy="6777227"/>
        </a:xfrm>
        <a:prstGeom prst="round2Same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100000"/>
            </a:lnSpc>
            <a:spcBef>
              <a:spcPct val="0"/>
            </a:spcBef>
            <a:spcAft>
              <a:spcPct val="15000"/>
            </a:spcAft>
            <a:buFontTx/>
            <a:buChar char="••"/>
          </a:pPr>
          <a:r>
            <a:rPr lang="zh-CN" altLang="en-US" sz="2400" b="0" i="0" kern="1200" baseline="0" dirty="0">
              <a:solidFill>
                <a:schemeClr val="tx1"/>
              </a:solidFill>
              <a:latin typeface="黑体" panose="02010609060101010101" pitchFamily="49" charset="-122"/>
              <a:ea typeface="黑体" panose="02010609060101010101" pitchFamily="49" charset="-122"/>
              <a:cs typeface="黑体" panose="02010609060101010101" pitchFamily="49" charset="-122"/>
            </a:rPr>
            <a:t>大学英语</a:t>
          </a:r>
          <a:r>
            <a:rPr lang="zh-CN" altLang="en-US" sz="2400" kern="1200" dirty="0">
              <a:solidFill>
                <a:schemeClr val="tx1"/>
              </a:solidFill>
              <a:latin typeface="黑体" panose="02010609060101010101" pitchFamily="49" charset="-122"/>
              <a:ea typeface="黑体" panose="02010609060101010101" pitchFamily="49" charset="-122"/>
              <a:cs typeface="黑体" panose="02010609060101010101" pitchFamily="49" charset="-122"/>
            </a:rPr>
            <a:t>教学内容“重西轻中”</a:t>
          </a:r>
          <a:endParaRPr sz="2400" kern="1200">
            <a:latin typeface="黑体" panose="02010609060101010101" pitchFamily="49" charset="-122"/>
            <a:ea typeface="黑体" panose="02010609060101010101" pitchFamily="49" charset="-122"/>
            <a:cs typeface="黑体" panose="02010609060101010101" pitchFamily="49" charset="-122"/>
          </a:endParaRPr>
        </a:p>
      </dsp:txBody>
      <dsp:txXfrm rot="-5400000">
        <a:off x="966548" y="1283219"/>
        <a:ext cx="6733414" cy="809882"/>
      </dsp:txXfrm>
    </dsp:sp>
    <dsp:sp modelId="{4001BC45-13FB-4A5B-AFA5-2988C96CEC35}">
      <dsp:nvSpPr>
        <dsp:cNvPr id="0" name=""/>
        <dsp:cNvSpPr/>
      </dsp:nvSpPr>
      <dsp:spPr>
        <a:xfrm rot="5400000">
          <a:off x="-207117" y="2682138"/>
          <a:ext cx="1380782" cy="966547"/>
        </a:xfrm>
        <a:prstGeom prst="chevron">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a:solidFill>
                <a:schemeClr val="tx1"/>
              </a:solidFill>
            </a:rPr>
            <a:t>2.3 </a:t>
          </a:r>
          <a:endParaRPr lang="zh-CN" sz="2500" kern="1200" dirty="0">
            <a:solidFill>
              <a:schemeClr val="tx1"/>
            </a:solidFill>
          </a:endParaRPr>
        </a:p>
      </dsp:txBody>
      <dsp:txXfrm rot="-5400000">
        <a:off x="1" y="2958295"/>
        <a:ext cx="966547" cy="414235"/>
      </dsp:txXfrm>
    </dsp:sp>
    <dsp:sp modelId="{139F0B98-5846-47C8-B84A-BF0E951DDF62}">
      <dsp:nvSpPr>
        <dsp:cNvPr id="0" name=""/>
        <dsp:cNvSpPr/>
      </dsp:nvSpPr>
      <dsp:spPr>
        <a:xfrm rot="5400000">
          <a:off x="3906407" y="-464838"/>
          <a:ext cx="897508" cy="6777227"/>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100000"/>
            </a:lnSpc>
            <a:spcBef>
              <a:spcPct val="0"/>
            </a:spcBef>
            <a:spcAft>
              <a:spcPct val="15000"/>
            </a:spcAft>
            <a:buFontTx/>
            <a:buChar char="••"/>
          </a:pPr>
          <a:r>
            <a:rPr lang="zh-CN" sz="2400" kern="1200" dirty="0" smtClean="0">
              <a:solidFill>
                <a:schemeClr val="tx1"/>
              </a:solidFill>
              <a:latin typeface="黑体" panose="02010609060101010101" pitchFamily="49" charset="-122"/>
              <a:ea typeface="黑体" panose="02010609060101010101" pitchFamily="49" charset="-122"/>
              <a:cs typeface="黑体" panose="02010609060101010101" pitchFamily="49" charset="-122"/>
            </a:rPr>
            <a:t>线</a:t>
          </a:r>
          <a:r>
            <a:rPr lang="zh-CN" sz="2400" kern="1200" dirty="0">
              <a:solidFill>
                <a:schemeClr val="tx1"/>
              </a:solidFill>
              <a:latin typeface="黑体" panose="02010609060101010101" pitchFamily="49" charset="-122"/>
              <a:ea typeface="黑体" panose="02010609060101010101" pitchFamily="49" charset="-122"/>
              <a:cs typeface="黑体" panose="02010609060101010101" pitchFamily="49" charset="-122"/>
            </a:rPr>
            <a:t>上线下教学“混而不合”</a:t>
          </a:r>
          <a:endParaRPr lang="zh-CN" altLang="en-US" sz="2400" kern="12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dsp:txBody>
      <dsp:txXfrm rot="-5400000">
        <a:off x="966548" y="2518834"/>
        <a:ext cx="6733414" cy="809882"/>
      </dsp:txXfrm>
    </dsp:sp>
    <dsp:sp modelId="{842497CA-81A8-4A74-8F5D-5AF093C17DAE}">
      <dsp:nvSpPr>
        <dsp:cNvPr id="0" name=""/>
        <dsp:cNvSpPr/>
      </dsp:nvSpPr>
      <dsp:spPr>
        <a:xfrm rot="5400000">
          <a:off x="-207117" y="3917753"/>
          <a:ext cx="1380782" cy="966547"/>
        </a:xfrm>
        <a:prstGeom prst="chevron">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a:solidFill>
                <a:schemeClr val="tx1"/>
              </a:solidFill>
            </a:rPr>
            <a:t>2.4</a:t>
          </a:r>
          <a:endParaRPr lang="zh-CN" sz="2500" kern="1200" dirty="0">
            <a:solidFill>
              <a:schemeClr val="tx1"/>
            </a:solidFill>
          </a:endParaRPr>
        </a:p>
      </dsp:txBody>
      <dsp:txXfrm rot="-5400000">
        <a:off x="1" y="4193910"/>
        <a:ext cx="966547" cy="414235"/>
      </dsp:txXfrm>
    </dsp:sp>
    <dsp:sp modelId="{DAC9A43F-1E25-454B-A11C-A55B0B2482F7}">
      <dsp:nvSpPr>
        <dsp:cNvPr id="0" name=""/>
        <dsp:cNvSpPr/>
      </dsp:nvSpPr>
      <dsp:spPr>
        <a:xfrm rot="5400000">
          <a:off x="3906407" y="770776"/>
          <a:ext cx="897508" cy="6777227"/>
        </a:xfrm>
        <a:prstGeom prst="round2Same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100000"/>
            </a:lnSpc>
            <a:spcBef>
              <a:spcPct val="0"/>
            </a:spcBef>
            <a:spcAft>
              <a:spcPct val="15000"/>
            </a:spcAft>
            <a:buFontTx/>
            <a:buChar char="••"/>
          </a:pPr>
          <a:r>
            <a:rPr lang="zh-CN" altLang="en-US" sz="2400" kern="1200" dirty="0">
              <a:solidFill>
                <a:schemeClr val="tx1"/>
              </a:solidFill>
              <a:latin typeface="黑体" panose="02010609060101010101" pitchFamily="49" charset="-122"/>
              <a:ea typeface="黑体" panose="02010609060101010101" pitchFamily="49" charset="-122"/>
            </a:rPr>
            <a:t>课时少、内容多</a:t>
          </a:r>
          <a:endParaRPr sz="2400" kern="1200">
            <a:latin typeface="黑体" panose="02010609060101010101" pitchFamily="49" charset="-122"/>
            <a:ea typeface="黑体" panose="02010609060101010101" pitchFamily="49" charset="-122"/>
          </a:endParaRPr>
        </a:p>
      </dsp:txBody>
      <dsp:txXfrm rot="-5400000">
        <a:off x="966548" y="3754449"/>
        <a:ext cx="6733414" cy="8098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B1727D-D089-4B84-AFD5-F7BA314E4AA7}">
      <dsp:nvSpPr>
        <dsp:cNvPr id="0" name=""/>
        <dsp:cNvSpPr/>
      </dsp:nvSpPr>
      <dsp:spPr>
        <a:xfrm>
          <a:off x="0" y="275422"/>
          <a:ext cx="7344816" cy="1863225"/>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100000"/>
            </a:lnSpc>
            <a:spcBef>
              <a:spcPct val="0"/>
            </a:spcBef>
            <a:spcAft>
              <a:spcPct val="35000"/>
            </a:spcAft>
          </a:pPr>
          <a:r>
            <a:rPr lang="en-US" sz="2400" kern="1200">
              <a:solidFill>
                <a:schemeClr val="tx1"/>
              </a:solidFill>
              <a:latin typeface="黑体" panose="02010609060101010101" pitchFamily="49" charset="-122"/>
              <a:ea typeface="黑体" panose="02010609060101010101" pitchFamily="49" charset="-122"/>
              <a:cs typeface="黑体" panose="02010609060101010101" pitchFamily="49" charset="-122"/>
            </a:rPr>
            <a:t>2.1 </a:t>
          </a:r>
          <a:r>
            <a:rPr lang="zh-CN" sz="2400" kern="1200">
              <a:solidFill>
                <a:schemeClr val="tx1"/>
              </a:solidFill>
              <a:latin typeface="黑体" panose="02010609060101010101" pitchFamily="49" charset="-122"/>
              <a:ea typeface="黑体" panose="02010609060101010101" pitchFamily="49" charset="-122"/>
              <a:cs typeface="黑体" panose="02010609060101010101" pitchFamily="49" charset="-122"/>
            </a:rPr>
            <a:t>大学生中国文化</a:t>
          </a:r>
          <a:r>
            <a:rPr lang="en-US" sz="2400" kern="1200">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sz="2400" kern="1200">
              <a:solidFill>
                <a:schemeClr val="tx1"/>
              </a:solidFill>
              <a:latin typeface="黑体" panose="02010609060101010101" pitchFamily="49" charset="-122"/>
              <a:ea typeface="黑体" panose="02010609060101010101" pitchFamily="49" charset="-122"/>
              <a:cs typeface="黑体" panose="02010609060101010101" pitchFamily="49" charset="-122"/>
            </a:rPr>
            <a:t>失语症</a:t>
          </a:r>
          <a:r>
            <a:rPr lang="en-US" sz="2400" kern="1200">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sz="2400" kern="1200">
              <a:solidFill>
                <a:schemeClr val="tx1"/>
              </a:solidFill>
              <a:latin typeface="黑体" panose="02010609060101010101" pitchFamily="49" charset="-122"/>
              <a:ea typeface="黑体" panose="02010609060101010101" pitchFamily="49" charset="-122"/>
              <a:cs typeface="黑体" panose="02010609060101010101" pitchFamily="49" charset="-122"/>
            </a:rPr>
            <a:t>现象</a:t>
          </a:r>
          <a:endParaRPr lang="en-US" altLang="zh-CN" sz="2400" kern="120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lvl="0" algn="l" defTabSz="1066800">
            <a:lnSpc>
              <a:spcPct val="100000"/>
            </a:lnSpc>
            <a:spcBef>
              <a:spcPct val="0"/>
            </a:spcBef>
            <a:spcAft>
              <a:spcPct val="35000"/>
            </a:spcAft>
            <a:buClr>
              <a:schemeClr val="tx2"/>
            </a:buClr>
            <a:buSzPct val="50000"/>
            <a:buFont typeface="Wingdings 2" panose="05020102010507070707"/>
          </a:pPr>
          <a:r>
            <a:rPr kumimoji="0" lang="zh-CN" altLang="en-US" sz="2400" b="0" i="0" u="none" strike="noStrike" kern="1200" cap="none" spc="0" normalizeH="0" baseline="0" noProof="0">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a:t>
          </a:r>
          <a:r>
            <a:rPr kumimoji="0" lang="en-US" altLang="zh-CN" sz="2400" b="0" i="0" u="none" strike="noStrike" kern="1200" cap="none" spc="0" normalizeH="0" baseline="0" noProof="0">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1</a:t>
          </a:r>
          <a:r>
            <a:rPr kumimoji="0" lang="zh-CN" altLang="en-US" sz="2400" b="0" i="0" u="none" strike="noStrike" kern="1200" cap="none" spc="0" normalizeH="0" baseline="0" noProof="0">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）缺乏认识</a:t>
          </a:r>
        </a:p>
        <a:p>
          <a:pPr lvl="0" algn="l" defTabSz="1066800">
            <a:lnSpc>
              <a:spcPct val="100000"/>
            </a:lnSpc>
            <a:spcBef>
              <a:spcPct val="0"/>
            </a:spcBef>
            <a:spcAft>
              <a:spcPct val="35000"/>
            </a:spcAft>
            <a:buClr>
              <a:schemeClr val="tx2"/>
            </a:buClr>
            <a:buSzPct val="50000"/>
            <a:buFont typeface="Wingdings 2" panose="05020102010507070707"/>
          </a:pPr>
          <a:r>
            <a:rPr kumimoji="0" lang="zh-CN" altLang="en-US" sz="2400" b="0" i="0" u="none" strike="noStrike" kern="1200" cap="none" spc="0" normalizeH="0" baseline="0" noProof="0">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a:t>
          </a:r>
          <a:r>
            <a:rPr kumimoji="0" lang="en-US" altLang="zh-CN" sz="2400" b="0" i="0" u="none" strike="noStrike" kern="1200" cap="none" spc="0" normalizeH="0" baseline="0" noProof="0">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2</a:t>
          </a:r>
          <a:r>
            <a:rPr kumimoji="0" lang="zh-CN" altLang="en-US" sz="2400" b="0" i="0" u="none" strike="noStrike" kern="1200" cap="none" spc="0" normalizeH="0" baseline="0" noProof="0">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）缺乏英语表达能力</a:t>
          </a:r>
          <a:endParaRPr lang="zh-CN" sz="2400" kern="12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dsp:txBody>
      <dsp:txXfrm>
        <a:off x="90955" y="366377"/>
        <a:ext cx="7162906" cy="1681315"/>
      </dsp:txXfrm>
    </dsp:sp>
    <dsp:sp modelId="{D5D51F85-8E08-4340-BC15-53C17D2A62D1}">
      <dsp:nvSpPr>
        <dsp:cNvPr id="0" name=""/>
        <dsp:cNvSpPr/>
      </dsp:nvSpPr>
      <dsp:spPr>
        <a:xfrm>
          <a:off x="0" y="2325848"/>
          <a:ext cx="7344816" cy="1863225"/>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100000"/>
            </a:lnSpc>
            <a:spcBef>
              <a:spcPct val="0"/>
            </a:spcBef>
            <a:spcAft>
              <a:spcPct val="35000"/>
            </a:spcAft>
          </a:pPr>
          <a:r>
            <a:rPr kumimoji="0" lang="en-US" altLang="zh-CN" sz="2400" b="0" i="0" u="none" strike="noStrike" kern="1200" cap="none" spc="0" normalizeH="0" baseline="0" noProof="0" dirty="0">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2.2 </a:t>
          </a:r>
          <a:r>
            <a:rPr lang="zh-CN" altLang="zh-CN" sz="2400" kern="1200" noProof="0" dirty="0">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大学英语</a:t>
          </a:r>
          <a:r>
            <a:rPr lang="zh-CN" altLang="en-US" sz="2400" kern="1200" noProof="0" dirty="0">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教学“重西轻中”现象</a:t>
          </a:r>
        </a:p>
        <a:p>
          <a:pPr lvl="0" algn="l" defTabSz="1066800">
            <a:lnSpc>
              <a:spcPct val="100000"/>
            </a:lnSpc>
            <a:spcBef>
              <a:spcPct val="0"/>
            </a:spcBef>
            <a:spcAft>
              <a:spcPct val="35000"/>
            </a:spcAft>
            <a:buClr>
              <a:schemeClr val="tx2"/>
            </a:buClr>
            <a:buSzPct val="50000"/>
            <a:buFont typeface="Wingdings 2" panose="05020102010507070707"/>
          </a:pPr>
          <a:r>
            <a:rPr kumimoji="0" lang="zh-CN" altLang="en-US" sz="2400" b="0" i="0" u="none" strike="noStrike" kern="1200" cap="none" spc="0" normalizeH="0" baseline="0" noProof="0" dirty="0">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a:t>
          </a:r>
          <a:r>
            <a:rPr kumimoji="0" lang="en-US" altLang="zh-CN" sz="2400" b="0" i="0" u="none" strike="noStrike" kern="1200" cap="none" spc="0" normalizeH="0" baseline="0" noProof="0" dirty="0">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1</a:t>
          </a:r>
          <a:r>
            <a:rPr kumimoji="0" lang="zh-CN" altLang="en-US" sz="2400" b="0" i="0" u="none" strike="noStrike" kern="1200" cap="none" spc="0" normalizeH="0" baseline="0" noProof="0" dirty="0">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）中国文化为内容的英语教材</a:t>
          </a:r>
          <a:r>
            <a:rPr kumimoji="0" lang="zh-CN" altLang="en-US" sz="2400" b="0" i="0" u="none" strike="noStrike" kern="1200" cap="none" spc="0" normalizeH="0" baseline="0" noProof="0" dirty="0" smtClean="0">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不足</a:t>
          </a:r>
          <a:endParaRPr kumimoji="0" lang="zh-CN" altLang="en-US" sz="2400" b="0" i="0" u="none" strike="noStrike" kern="1200" cap="none" spc="0" normalizeH="0" baseline="0" noProof="0" dirty="0">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endParaRPr>
        </a:p>
        <a:p>
          <a:pPr lvl="0" algn="l" defTabSz="1066800">
            <a:lnSpc>
              <a:spcPct val="100000"/>
            </a:lnSpc>
            <a:spcBef>
              <a:spcPct val="0"/>
            </a:spcBef>
            <a:spcAft>
              <a:spcPct val="35000"/>
            </a:spcAft>
            <a:buClr>
              <a:schemeClr val="tx2"/>
            </a:buClr>
            <a:buSzPct val="50000"/>
            <a:buFont typeface="Wingdings 2" panose="05020102010507070707"/>
          </a:pPr>
          <a:r>
            <a:rPr kumimoji="0" lang="zh-CN" altLang="en-US" sz="2400" b="0" i="0" u="none" strike="noStrike" kern="1200" cap="none" spc="0" normalizeH="0" baseline="0" noProof="0" dirty="0">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a:t>
          </a:r>
          <a:r>
            <a:rPr kumimoji="0" lang="en-US" altLang="zh-CN" sz="2400" b="0" i="0" u="none" strike="noStrike" kern="1200" cap="none" spc="0" normalizeH="0" baseline="0" noProof="0" dirty="0">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2</a:t>
          </a:r>
          <a:r>
            <a:rPr kumimoji="0" lang="zh-CN" altLang="en-US" sz="2400" b="0" i="0" u="none" strike="noStrike" kern="1200" cap="none" spc="0" normalizeH="0" baseline="0" noProof="0" dirty="0">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）课程和师资问题</a:t>
          </a:r>
          <a:endParaRPr lang="zh-CN" sz="2400" kern="12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dsp:txBody>
      <dsp:txXfrm>
        <a:off x="90955" y="2416803"/>
        <a:ext cx="7162906" cy="16813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C1823-6BD5-42A5-835C-C12D5276F326}">
      <dsp:nvSpPr>
        <dsp:cNvPr id="0" name=""/>
        <dsp:cNvSpPr/>
      </dsp:nvSpPr>
      <dsp:spPr>
        <a:xfrm>
          <a:off x="0" y="356797"/>
          <a:ext cx="7377430" cy="1863225"/>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100000"/>
            </a:lnSpc>
            <a:spcBef>
              <a:spcPct val="0"/>
            </a:spcBef>
            <a:spcAft>
              <a:spcPct val="35000"/>
            </a:spcAft>
          </a:pPr>
          <a:r>
            <a:rPr lang="en-US" sz="2400" kern="1200" dirty="0">
              <a:solidFill>
                <a:schemeClr val="tx1"/>
              </a:solidFill>
              <a:latin typeface="黑体" panose="02010609060101010101" pitchFamily="49" charset="-122"/>
              <a:ea typeface="黑体" panose="02010609060101010101" pitchFamily="49" charset="-122"/>
              <a:cs typeface="黑体" panose="02010609060101010101" pitchFamily="49" charset="-122"/>
            </a:rPr>
            <a:t>2.3 </a:t>
          </a:r>
          <a:r>
            <a:rPr lang="zh-CN" sz="2400" kern="1200" dirty="0">
              <a:solidFill>
                <a:schemeClr val="tx1"/>
              </a:solidFill>
              <a:latin typeface="黑体" panose="02010609060101010101" pitchFamily="49" charset="-122"/>
              <a:ea typeface="黑体" panose="02010609060101010101" pitchFamily="49" charset="-122"/>
              <a:cs typeface="黑体" panose="02010609060101010101" pitchFamily="49" charset="-122"/>
            </a:rPr>
            <a:t>线上线下教学“混而不合”</a:t>
          </a:r>
          <a:endParaRPr lang="en-US" altLang="zh-CN" sz="2400" kern="12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lvl="0" algn="l" defTabSz="1066800">
            <a:lnSpc>
              <a:spcPct val="100000"/>
            </a:lnSpc>
            <a:spcBef>
              <a:spcPct val="0"/>
            </a:spcBef>
            <a:spcAft>
              <a:spcPct val="35000"/>
            </a:spcAft>
          </a:pPr>
          <a:r>
            <a:rPr lang="zh-CN" sz="2400" b="0" i="0" kern="1200" baseline="0" dirty="0">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en-US" sz="2400" b="0" i="0" kern="1200" baseline="0" dirty="0">
              <a:solidFill>
                <a:schemeClr val="tx1"/>
              </a:solidFill>
              <a:latin typeface="黑体" panose="02010609060101010101" pitchFamily="49" charset="-122"/>
              <a:ea typeface="黑体" panose="02010609060101010101" pitchFamily="49" charset="-122"/>
              <a:cs typeface="黑体" panose="02010609060101010101" pitchFamily="49" charset="-122"/>
            </a:rPr>
            <a:t>1</a:t>
          </a:r>
          <a:r>
            <a:rPr lang="zh-CN" sz="2400" b="0" i="0" kern="1200" baseline="0" dirty="0">
              <a:solidFill>
                <a:schemeClr val="tx1"/>
              </a:solidFill>
              <a:latin typeface="黑体" panose="02010609060101010101" pitchFamily="49" charset="-122"/>
              <a:ea typeface="黑体" panose="02010609060101010101" pitchFamily="49" charset="-122"/>
              <a:cs typeface="黑体" panose="02010609060101010101" pitchFamily="49" charset="-122"/>
            </a:rPr>
            <a:t>）线上线下</a:t>
          </a:r>
          <a:r>
            <a:rPr lang="en-US" sz="2400" b="0" i="0" kern="1200" baseline="0" dirty="0">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sz="2400" b="0" i="0" kern="1200" baseline="0" dirty="0">
              <a:solidFill>
                <a:schemeClr val="tx1"/>
              </a:solidFill>
              <a:latin typeface="黑体" panose="02010609060101010101" pitchFamily="49" charset="-122"/>
              <a:ea typeface="黑体" panose="02010609060101010101" pitchFamily="49" charset="-122"/>
              <a:cs typeface="黑体" panose="02010609060101010101" pitchFamily="49" charset="-122"/>
            </a:rPr>
            <a:t>两张皮</a:t>
          </a:r>
          <a:r>
            <a:rPr lang="en-US" sz="2400" b="0" i="0" kern="1200" baseline="0" dirty="0">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sz="2400" b="0" i="0" kern="1200" baseline="0" dirty="0">
              <a:solidFill>
                <a:schemeClr val="tx1"/>
              </a:solidFill>
              <a:latin typeface="黑体" panose="02010609060101010101" pitchFamily="49" charset="-122"/>
              <a:ea typeface="黑体" panose="02010609060101010101" pitchFamily="49" charset="-122"/>
              <a:cs typeface="黑体" panose="02010609060101010101" pitchFamily="49" charset="-122"/>
            </a:rPr>
            <a:t>：如何融为一体？</a:t>
          </a:r>
          <a:endParaRPr lang="en-US" altLang="zh-CN" sz="2400" b="0" i="0" kern="1200" baseline="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lvl="0" algn="l" defTabSz="1066800">
            <a:lnSpc>
              <a:spcPct val="100000"/>
            </a:lnSpc>
            <a:spcBef>
              <a:spcPct val="0"/>
            </a:spcBef>
            <a:spcAft>
              <a:spcPct val="35000"/>
            </a:spcAft>
          </a:pPr>
          <a:r>
            <a:rPr lang="zh-CN" sz="2400" b="0" i="0" kern="1200" baseline="0" dirty="0">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en-US" sz="2400" b="0" i="0" kern="1200" baseline="0" dirty="0">
              <a:solidFill>
                <a:schemeClr val="tx1"/>
              </a:solidFill>
              <a:latin typeface="黑体" panose="02010609060101010101" pitchFamily="49" charset="-122"/>
              <a:ea typeface="黑体" panose="02010609060101010101" pitchFamily="49" charset="-122"/>
              <a:cs typeface="黑体" panose="02010609060101010101" pitchFamily="49" charset="-122"/>
            </a:rPr>
            <a:t>2</a:t>
          </a:r>
          <a:r>
            <a:rPr lang="zh-CN" sz="2400" b="0" i="0" kern="1200" baseline="0" dirty="0">
              <a:solidFill>
                <a:schemeClr val="tx1"/>
              </a:solidFill>
              <a:latin typeface="黑体" panose="02010609060101010101" pitchFamily="49" charset="-122"/>
              <a:ea typeface="黑体" panose="02010609060101010101" pitchFamily="49" charset="-122"/>
              <a:cs typeface="黑体" panose="02010609060101010101" pitchFamily="49" charset="-122"/>
            </a:rPr>
            <a:t>）线下</a:t>
          </a:r>
          <a:r>
            <a:rPr lang="zh-CN" sz="2400" kern="1200" dirty="0">
              <a:solidFill>
                <a:schemeClr val="tx1"/>
              </a:solidFill>
              <a:latin typeface="黑体" panose="02010609060101010101" pitchFamily="49" charset="-122"/>
              <a:ea typeface="黑体" panose="02010609060101010101" pitchFamily="49" charset="-122"/>
              <a:cs typeface="黑体" panose="02010609060101010101" pitchFamily="49" charset="-122"/>
            </a:rPr>
            <a:t>简单重复</a:t>
          </a:r>
          <a:r>
            <a:rPr lang="zh-CN" sz="2400" b="0" i="0" kern="1200" baseline="0" dirty="0">
              <a:solidFill>
                <a:schemeClr val="tx1"/>
              </a:solidFill>
              <a:latin typeface="黑体" panose="02010609060101010101" pitchFamily="49" charset="-122"/>
              <a:ea typeface="黑体" panose="02010609060101010101" pitchFamily="49" charset="-122"/>
              <a:cs typeface="黑体" panose="02010609060101010101" pitchFamily="49" charset="-122"/>
            </a:rPr>
            <a:t>线上内容：课堂教什么？</a:t>
          </a:r>
          <a:r>
            <a:rPr lang="en-US" sz="2400" b="0" i="0" kern="1200" baseline="0" dirty="0">
              <a:solidFill>
                <a:schemeClr val="tx1"/>
              </a:solidFill>
            </a:rPr>
            <a:t> </a:t>
          </a:r>
          <a:endParaRPr lang="zh-CN" sz="2400" kern="1200" dirty="0">
            <a:solidFill>
              <a:schemeClr val="tx1"/>
            </a:solidFill>
          </a:endParaRPr>
        </a:p>
      </dsp:txBody>
      <dsp:txXfrm>
        <a:off x="90955" y="447752"/>
        <a:ext cx="7195520" cy="1681315"/>
      </dsp:txXfrm>
    </dsp:sp>
    <dsp:sp modelId="{1C38A131-5119-4BF5-BB02-3756D71C55EA}">
      <dsp:nvSpPr>
        <dsp:cNvPr id="0" name=""/>
        <dsp:cNvSpPr/>
      </dsp:nvSpPr>
      <dsp:spPr>
        <a:xfrm>
          <a:off x="0" y="2407222"/>
          <a:ext cx="7377430" cy="1863225"/>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100000"/>
            </a:lnSpc>
            <a:spcBef>
              <a:spcPct val="0"/>
            </a:spcBef>
            <a:spcAft>
              <a:spcPct val="35000"/>
            </a:spcAft>
          </a:pPr>
          <a:r>
            <a:rPr lang="en-US" sz="2400" kern="1200" dirty="0">
              <a:solidFill>
                <a:schemeClr val="tx1"/>
              </a:solidFill>
              <a:latin typeface="黑体" panose="02010609060101010101" pitchFamily="49" charset="-122"/>
              <a:ea typeface="黑体" panose="02010609060101010101" pitchFamily="49" charset="-122"/>
              <a:cs typeface="黑体" panose="02010609060101010101" pitchFamily="49" charset="-122"/>
            </a:rPr>
            <a:t>2.4 </a:t>
          </a:r>
          <a:r>
            <a:rPr lang="zh-CN" sz="2400" kern="1200" dirty="0">
              <a:solidFill>
                <a:schemeClr val="tx1"/>
              </a:solidFill>
              <a:latin typeface="黑体" panose="02010609060101010101" pitchFamily="49" charset="-122"/>
              <a:ea typeface="黑体" panose="02010609060101010101" pitchFamily="49" charset="-122"/>
              <a:cs typeface="黑体" panose="02010609060101010101" pitchFamily="49" charset="-122"/>
            </a:rPr>
            <a:t>课时少、内容多</a:t>
          </a:r>
          <a:endParaRPr lang="en-US" altLang="zh-CN" sz="2400" kern="12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lvl="0" algn="l" defTabSz="1066800">
            <a:lnSpc>
              <a:spcPct val="100000"/>
            </a:lnSpc>
            <a:spcBef>
              <a:spcPct val="0"/>
            </a:spcBef>
            <a:spcAft>
              <a:spcPct val="35000"/>
            </a:spcAft>
          </a:pPr>
          <a:r>
            <a:rPr lang="en-US" sz="2400" kern="1200" dirty="0">
              <a:solidFill>
                <a:schemeClr val="tx1"/>
              </a:solidFill>
              <a:latin typeface="黑体" panose="02010609060101010101" pitchFamily="49" charset="-122"/>
              <a:ea typeface="黑体" panose="02010609060101010101" pitchFamily="49" charset="-122"/>
              <a:cs typeface="黑体" panose="02010609060101010101" pitchFamily="49" charset="-122"/>
            </a:rPr>
            <a:t>e.g.16</a:t>
          </a:r>
          <a:r>
            <a:rPr lang="zh-CN" sz="2400" kern="1200" dirty="0">
              <a:solidFill>
                <a:schemeClr val="tx1"/>
              </a:solidFill>
              <a:latin typeface="黑体" panose="02010609060101010101" pitchFamily="49" charset="-122"/>
              <a:ea typeface="黑体" panose="02010609060101010101" pitchFamily="49" charset="-122"/>
              <a:cs typeface="黑体" panose="02010609060101010101" pitchFamily="49" charset="-122"/>
            </a:rPr>
            <a:t>周×</a:t>
          </a:r>
          <a:r>
            <a:rPr lang="en-US" sz="2400" kern="1200" dirty="0">
              <a:solidFill>
                <a:schemeClr val="tx1"/>
              </a:solidFill>
              <a:latin typeface="黑体" panose="02010609060101010101" pitchFamily="49" charset="-122"/>
              <a:ea typeface="黑体" panose="02010609060101010101" pitchFamily="49" charset="-122"/>
              <a:cs typeface="黑体" panose="02010609060101010101" pitchFamily="49" charset="-122"/>
            </a:rPr>
            <a:t>2</a:t>
          </a:r>
          <a:r>
            <a:rPr lang="zh-CN" sz="2400" kern="1200" dirty="0">
              <a:solidFill>
                <a:schemeClr val="tx1"/>
              </a:solidFill>
              <a:latin typeface="黑体" panose="02010609060101010101" pitchFamily="49" charset="-122"/>
              <a:ea typeface="黑体" panose="02010609060101010101" pitchFamily="49" charset="-122"/>
              <a:cs typeface="黑体" panose="02010609060101010101" pitchFamily="49" charset="-122"/>
            </a:rPr>
            <a:t>学时</a:t>
          </a:r>
          <a:r>
            <a:rPr lang="en-US" sz="2400" kern="1200" dirty="0">
              <a:solidFill>
                <a:schemeClr val="tx1"/>
              </a:solidFill>
              <a:latin typeface="黑体" panose="02010609060101010101" pitchFamily="49" charset="-122"/>
              <a:ea typeface="黑体" panose="02010609060101010101" pitchFamily="49" charset="-122"/>
              <a:cs typeface="黑体" panose="02010609060101010101" pitchFamily="49" charset="-122"/>
            </a:rPr>
            <a:t>=32</a:t>
          </a:r>
          <a:r>
            <a:rPr lang="zh-CN" sz="2400" kern="1200" dirty="0">
              <a:solidFill>
                <a:schemeClr val="tx1"/>
              </a:solidFill>
              <a:latin typeface="黑体" panose="02010609060101010101" pitchFamily="49" charset="-122"/>
              <a:ea typeface="黑体" panose="02010609060101010101" pitchFamily="49" charset="-122"/>
              <a:cs typeface="黑体" panose="02010609060101010101" pitchFamily="49" charset="-122"/>
            </a:rPr>
            <a:t>学时 </a:t>
          </a:r>
          <a:r>
            <a:rPr lang="en-US" sz="2400" kern="1200" dirty="0">
              <a:solidFill>
                <a:schemeClr val="tx1"/>
              </a:solidFill>
              <a:latin typeface="黑体" panose="02010609060101010101" pitchFamily="49" charset="-122"/>
              <a:ea typeface="黑体" panose="02010609060101010101" pitchFamily="49" charset="-122"/>
              <a:cs typeface="黑体" panose="02010609060101010101" pitchFamily="49" charset="-122"/>
            </a:rPr>
            <a:t>vs 14</a:t>
          </a:r>
          <a:r>
            <a:rPr lang="zh-CN" sz="2400" kern="1200" dirty="0">
              <a:solidFill>
                <a:schemeClr val="tx1"/>
              </a:solidFill>
              <a:latin typeface="黑体" panose="02010609060101010101" pitchFamily="49" charset="-122"/>
              <a:ea typeface="黑体" panose="02010609060101010101" pitchFamily="49" charset="-122"/>
              <a:cs typeface="黑体" panose="02010609060101010101" pitchFamily="49" charset="-122"/>
            </a:rPr>
            <a:t>单元×</a:t>
          </a:r>
          <a:r>
            <a:rPr lang="en-US" sz="2400" kern="1200" dirty="0">
              <a:solidFill>
                <a:schemeClr val="tx1"/>
              </a:solidFill>
              <a:latin typeface="黑体" panose="02010609060101010101" pitchFamily="49" charset="-122"/>
              <a:ea typeface="黑体" panose="02010609060101010101" pitchFamily="49" charset="-122"/>
              <a:cs typeface="黑体" panose="02010609060101010101" pitchFamily="49" charset="-122"/>
            </a:rPr>
            <a:t>3=42</a:t>
          </a:r>
          <a:r>
            <a:rPr lang="zh-CN" sz="2400" kern="1200" dirty="0">
              <a:solidFill>
                <a:schemeClr val="tx1"/>
              </a:solidFill>
              <a:latin typeface="黑体" panose="02010609060101010101" pitchFamily="49" charset="-122"/>
              <a:ea typeface="黑体" panose="02010609060101010101" pitchFamily="49" charset="-122"/>
              <a:cs typeface="黑体" panose="02010609060101010101" pitchFamily="49" charset="-122"/>
            </a:rPr>
            <a:t>篇</a:t>
          </a:r>
          <a:endParaRPr sz="2400" kern="1200">
            <a:latin typeface="黑体" panose="02010609060101010101" pitchFamily="49" charset="-122"/>
            <a:ea typeface="黑体" panose="02010609060101010101" pitchFamily="49" charset="-122"/>
            <a:cs typeface="黑体" panose="02010609060101010101" pitchFamily="49" charset="-122"/>
          </a:endParaRPr>
        </a:p>
      </dsp:txBody>
      <dsp:txXfrm>
        <a:off x="90955" y="2498177"/>
        <a:ext cx="7195520" cy="16813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D331D-7FFD-4C80-BE2C-0AA1BA2A958B}">
      <dsp:nvSpPr>
        <dsp:cNvPr id="0" name=""/>
        <dsp:cNvSpPr/>
      </dsp:nvSpPr>
      <dsp:spPr>
        <a:xfrm>
          <a:off x="6062207" y="2790007"/>
          <a:ext cx="1777372" cy="422933"/>
        </a:xfrm>
        <a:custGeom>
          <a:avLst/>
          <a:gdLst/>
          <a:ahLst/>
          <a:cxnLst/>
          <a:rect l="0" t="0" r="0" b="0"/>
          <a:pathLst>
            <a:path>
              <a:moveTo>
                <a:pt x="0" y="0"/>
              </a:moveTo>
              <a:lnTo>
                <a:pt x="0" y="288217"/>
              </a:lnTo>
              <a:lnTo>
                <a:pt x="1777372" y="288217"/>
              </a:lnTo>
              <a:lnTo>
                <a:pt x="1777372" y="42293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385244-FEB6-4D43-B593-7041805E6FE8}">
      <dsp:nvSpPr>
        <dsp:cNvPr id="0" name=""/>
        <dsp:cNvSpPr/>
      </dsp:nvSpPr>
      <dsp:spPr>
        <a:xfrm>
          <a:off x="6016487" y="2790007"/>
          <a:ext cx="91440" cy="422933"/>
        </a:xfrm>
        <a:custGeom>
          <a:avLst/>
          <a:gdLst/>
          <a:ahLst/>
          <a:cxnLst/>
          <a:rect l="0" t="0" r="0" b="0"/>
          <a:pathLst>
            <a:path>
              <a:moveTo>
                <a:pt x="45720" y="0"/>
              </a:moveTo>
              <a:lnTo>
                <a:pt x="45720" y="42293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6C7790-28B6-4C8E-9DD6-CA71785254D0}">
      <dsp:nvSpPr>
        <dsp:cNvPr id="0" name=""/>
        <dsp:cNvSpPr/>
      </dsp:nvSpPr>
      <dsp:spPr>
        <a:xfrm>
          <a:off x="4284835" y="2790007"/>
          <a:ext cx="1777372" cy="422933"/>
        </a:xfrm>
        <a:custGeom>
          <a:avLst/>
          <a:gdLst/>
          <a:ahLst/>
          <a:cxnLst/>
          <a:rect l="0" t="0" r="0" b="0"/>
          <a:pathLst>
            <a:path>
              <a:moveTo>
                <a:pt x="1777372" y="0"/>
              </a:moveTo>
              <a:lnTo>
                <a:pt x="1777372" y="288217"/>
              </a:lnTo>
              <a:lnTo>
                <a:pt x="0" y="288217"/>
              </a:lnTo>
              <a:lnTo>
                <a:pt x="0" y="42293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8A19F4-A64F-40E5-82A0-E8FA6D0D2F35}">
      <dsp:nvSpPr>
        <dsp:cNvPr id="0" name=""/>
        <dsp:cNvSpPr/>
      </dsp:nvSpPr>
      <dsp:spPr>
        <a:xfrm>
          <a:off x="3840492" y="1443648"/>
          <a:ext cx="2221715" cy="422933"/>
        </a:xfrm>
        <a:custGeom>
          <a:avLst/>
          <a:gdLst/>
          <a:ahLst/>
          <a:cxnLst/>
          <a:rect l="0" t="0" r="0" b="0"/>
          <a:pathLst>
            <a:path>
              <a:moveTo>
                <a:pt x="0" y="0"/>
              </a:moveTo>
              <a:lnTo>
                <a:pt x="0" y="288217"/>
              </a:lnTo>
              <a:lnTo>
                <a:pt x="2221715" y="288217"/>
              </a:lnTo>
              <a:lnTo>
                <a:pt x="2221715" y="4229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9171DA-149A-4C9C-A74B-23447966A3B9}">
      <dsp:nvSpPr>
        <dsp:cNvPr id="0" name=""/>
        <dsp:cNvSpPr/>
      </dsp:nvSpPr>
      <dsp:spPr>
        <a:xfrm>
          <a:off x="1618777" y="2790007"/>
          <a:ext cx="888686" cy="422933"/>
        </a:xfrm>
        <a:custGeom>
          <a:avLst/>
          <a:gdLst/>
          <a:ahLst/>
          <a:cxnLst/>
          <a:rect l="0" t="0" r="0" b="0"/>
          <a:pathLst>
            <a:path>
              <a:moveTo>
                <a:pt x="0" y="0"/>
              </a:moveTo>
              <a:lnTo>
                <a:pt x="0" y="288217"/>
              </a:lnTo>
              <a:lnTo>
                <a:pt x="888686" y="288217"/>
              </a:lnTo>
              <a:lnTo>
                <a:pt x="888686" y="42293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E2857D-5F88-40E3-94F7-FDA3B28620D7}">
      <dsp:nvSpPr>
        <dsp:cNvPr id="0" name=""/>
        <dsp:cNvSpPr/>
      </dsp:nvSpPr>
      <dsp:spPr>
        <a:xfrm>
          <a:off x="730091" y="2790007"/>
          <a:ext cx="888686" cy="422933"/>
        </a:xfrm>
        <a:custGeom>
          <a:avLst/>
          <a:gdLst/>
          <a:ahLst/>
          <a:cxnLst/>
          <a:rect l="0" t="0" r="0" b="0"/>
          <a:pathLst>
            <a:path>
              <a:moveTo>
                <a:pt x="888686" y="0"/>
              </a:moveTo>
              <a:lnTo>
                <a:pt x="888686" y="288217"/>
              </a:lnTo>
              <a:lnTo>
                <a:pt x="0" y="288217"/>
              </a:lnTo>
              <a:lnTo>
                <a:pt x="0" y="42293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E7BBA0-5F8D-4D96-A214-A0567596BDAF}">
      <dsp:nvSpPr>
        <dsp:cNvPr id="0" name=""/>
        <dsp:cNvSpPr/>
      </dsp:nvSpPr>
      <dsp:spPr>
        <a:xfrm>
          <a:off x="1618777" y="1443648"/>
          <a:ext cx="2221715" cy="422933"/>
        </a:xfrm>
        <a:custGeom>
          <a:avLst/>
          <a:gdLst/>
          <a:ahLst/>
          <a:cxnLst/>
          <a:rect l="0" t="0" r="0" b="0"/>
          <a:pathLst>
            <a:path>
              <a:moveTo>
                <a:pt x="2221715" y="0"/>
              </a:moveTo>
              <a:lnTo>
                <a:pt x="2221715" y="288217"/>
              </a:lnTo>
              <a:lnTo>
                <a:pt x="0" y="288217"/>
              </a:lnTo>
              <a:lnTo>
                <a:pt x="0" y="4229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B9CF2E-F8C1-427A-832C-73E3C9485AF5}">
      <dsp:nvSpPr>
        <dsp:cNvPr id="0" name=""/>
        <dsp:cNvSpPr/>
      </dsp:nvSpPr>
      <dsp:spPr>
        <a:xfrm>
          <a:off x="3113385" y="520222"/>
          <a:ext cx="1454213" cy="9234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A914DE-A312-4852-926F-356E365C8677}">
      <dsp:nvSpPr>
        <dsp:cNvPr id="0" name=""/>
        <dsp:cNvSpPr/>
      </dsp:nvSpPr>
      <dsp:spPr>
        <a:xfrm>
          <a:off x="3274964" y="673722"/>
          <a:ext cx="1454213" cy="9234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80000"/>
            </a:lnSpc>
            <a:spcBef>
              <a:spcPct val="0"/>
            </a:spcBef>
            <a:spcAft>
              <a:spcPct val="35000"/>
            </a:spcAft>
          </a:pPr>
          <a:r>
            <a:rPr lang="zh-CN" altLang="en-US" sz="2000" kern="1200" dirty="0">
              <a:solidFill>
                <a:schemeClr val="tx1"/>
              </a:solidFill>
              <a:latin typeface="黑体" panose="02010609060101010101" pitchFamily="49" charset="-122"/>
              <a:ea typeface="黑体" panose="02010609060101010101" pitchFamily="49" charset="-122"/>
            </a:rPr>
            <a:t>英语应用能力培养</a:t>
          </a:r>
        </a:p>
      </dsp:txBody>
      <dsp:txXfrm>
        <a:off x="3302010" y="700768"/>
        <a:ext cx="1400121" cy="869333"/>
      </dsp:txXfrm>
    </dsp:sp>
    <dsp:sp modelId="{A34195EE-C43D-4F9B-A621-CBE3CC21780D}">
      <dsp:nvSpPr>
        <dsp:cNvPr id="0" name=""/>
        <dsp:cNvSpPr/>
      </dsp:nvSpPr>
      <dsp:spPr>
        <a:xfrm>
          <a:off x="891670" y="1866582"/>
          <a:ext cx="1454213" cy="9234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A44707-A464-4EC8-A803-F76ACC6D424E}">
      <dsp:nvSpPr>
        <dsp:cNvPr id="0" name=""/>
        <dsp:cNvSpPr/>
      </dsp:nvSpPr>
      <dsp:spPr>
        <a:xfrm>
          <a:off x="1053249" y="2020082"/>
          <a:ext cx="1454213" cy="9234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70000"/>
            </a:lnSpc>
            <a:spcBef>
              <a:spcPct val="0"/>
            </a:spcBef>
            <a:spcAft>
              <a:spcPct val="35000"/>
            </a:spcAft>
          </a:pPr>
          <a:r>
            <a:rPr lang="zh-CN" altLang="en-US" sz="2000" kern="1200" dirty="0">
              <a:solidFill>
                <a:schemeClr val="tx1"/>
              </a:solidFill>
              <a:latin typeface="黑体" panose="02010609060101010101" pitchFamily="49" charset="-122"/>
              <a:ea typeface="黑体" panose="02010609060101010101" pitchFamily="49" charset="-122"/>
            </a:rPr>
            <a:t>频繁输出</a:t>
          </a:r>
        </a:p>
      </dsp:txBody>
      <dsp:txXfrm>
        <a:off x="1080295" y="2047128"/>
        <a:ext cx="1400121" cy="869333"/>
      </dsp:txXfrm>
    </dsp:sp>
    <dsp:sp modelId="{F5259C9B-A3FA-48CF-9040-45A521EAA633}">
      <dsp:nvSpPr>
        <dsp:cNvPr id="0" name=""/>
        <dsp:cNvSpPr/>
      </dsp:nvSpPr>
      <dsp:spPr>
        <a:xfrm>
          <a:off x="2984" y="3212941"/>
          <a:ext cx="1454213" cy="9234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3C1BD6-B55C-4E31-8087-BF0CECC29114}">
      <dsp:nvSpPr>
        <dsp:cNvPr id="0" name=""/>
        <dsp:cNvSpPr/>
      </dsp:nvSpPr>
      <dsp:spPr>
        <a:xfrm>
          <a:off x="164563" y="3366441"/>
          <a:ext cx="1454213" cy="9234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zh-CN" sz="2000" kern="1200">
              <a:solidFill>
                <a:schemeClr val="tx1"/>
              </a:solidFill>
              <a:latin typeface="黑体" panose="02010609060101010101" pitchFamily="49" charset="-122"/>
              <a:ea typeface="黑体" panose="02010609060101010101" pitchFamily="49" charset="-122"/>
              <a:cs typeface="黑体" panose="02010609060101010101" pitchFamily="49" charset="-122"/>
            </a:rPr>
            <a:t>6</a:t>
          </a:r>
          <a:r>
            <a:rPr lang="zh-CN" altLang="en-US" sz="2000" kern="1200">
              <a:solidFill>
                <a:schemeClr val="tx1"/>
              </a:solidFill>
              <a:latin typeface="黑体" panose="02010609060101010101" pitchFamily="49" charset="-122"/>
              <a:ea typeface="黑体" panose="02010609060101010101" pitchFamily="49" charset="-122"/>
              <a:cs typeface="黑体" panose="02010609060101010101" pitchFamily="49" charset="-122"/>
            </a:rPr>
            <a:t>次口头</a:t>
          </a:r>
        </a:p>
        <a:p>
          <a:pPr lvl="0" algn="ctr" defTabSz="889000">
            <a:lnSpc>
              <a:spcPct val="90000"/>
            </a:lnSpc>
            <a:spcBef>
              <a:spcPct val="0"/>
            </a:spcBef>
            <a:spcAft>
              <a:spcPct val="35000"/>
            </a:spcAft>
          </a:pPr>
          <a:r>
            <a:rPr lang="zh-CN" altLang="en-US" sz="2000" kern="1200">
              <a:solidFill>
                <a:schemeClr val="tx1"/>
              </a:solidFill>
              <a:latin typeface="黑体" panose="02010609060101010101" pitchFamily="49" charset="-122"/>
              <a:ea typeface="黑体" panose="02010609060101010101" pitchFamily="49" charset="-122"/>
              <a:cs typeface="黑体" panose="02010609060101010101" pitchFamily="49" charset="-122"/>
            </a:rPr>
            <a:t>报告</a:t>
          </a:r>
          <a:endParaRPr sz="2000" kern="1200">
            <a:latin typeface="黑体" panose="02010609060101010101" pitchFamily="49" charset="-122"/>
            <a:ea typeface="黑体" panose="02010609060101010101" pitchFamily="49" charset="-122"/>
            <a:cs typeface="黑体" panose="02010609060101010101" pitchFamily="49" charset="-122"/>
          </a:endParaRPr>
        </a:p>
      </dsp:txBody>
      <dsp:txXfrm>
        <a:off x="191609" y="3393487"/>
        <a:ext cx="1400121" cy="869333"/>
      </dsp:txXfrm>
    </dsp:sp>
    <dsp:sp modelId="{1A203F35-9E67-4F17-83C9-09EC9C012210}">
      <dsp:nvSpPr>
        <dsp:cNvPr id="0" name=""/>
        <dsp:cNvSpPr/>
      </dsp:nvSpPr>
      <dsp:spPr>
        <a:xfrm>
          <a:off x="1780356" y="3212941"/>
          <a:ext cx="1454213" cy="9234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3883D4-4C00-47F7-9EF4-FA619DFDCE70}">
      <dsp:nvSpPr>
        <dsp:cNvPr id="0" name=""/>
        <dsp:cNvSpPr/>
      </dsp:nvSpPr>
      <dsp:spPr>
        <a:xfrm>
          <a:off x="1941935" y="3366441"/>
          <a:ext cx="1454213" cy="9234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ct val="35000"/>
            </a:spcAft>
          </a:pPr>
          <a:r>
            <a:rPr lang="zh-CN" altLang="en-US" sz="2000" kern="1200">
              <a:solidFill>
                <a:schemeClr val="tx1"/>
              </a:solidFill>
              <a:latin typeface="黑体" panose="02010609060101010101" pitchFamily="49" charset="-122"/>
              <a:ea typeface="黑体" panose="02010609060101010101" pitchFamily="49" charset="-122"/>
            </a:rPr>
            <a:t>讨论、翻译等</a:t>
          </a:r>
        </a:p>
      </dsp:txBody>
      <dsp:txXfrm>
        <a:off x="1968981" y="3393487"/>
        <a:ext cx="1400121" cy="869333"/>
      </dsp:txXfrm>
    </dsp:sp>
    <dsp:sp modelId="{9BFD9D87-8C19-4DBE-8296-0309769DBFD0}">
      <dsp:nvSpPr>
        <dsp:cNvPr id="0" name=""/>
        <dsp:cNvSpPr/>
      </dsp:nvSpPr>
      <dsp:spPr>
        <a:xfrm>
          <a:off x="5335100" y="1866582"/>
          <a:ext cx="1454213" cy="9234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EEDAB6-9D89-4307-9A78-74562B5413C5}">
      <dsp:nvSpPr>
        <dsp:cNvPr id="0" name=""/>
        <dsp:cNvSpPr/>
      </dsp:nvSpPr>
      <dsp:spPr>
        <a:xfrm>
          <a:off x="5496679" y="2020082"/>
          <a:ext cx="1454213" cy="9234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60000"/>
            </a:lnSpc>
            <a:spcBef>
              <a:spcPct val="0"/>
            </a:spcBef>
            <a:spcAft>
              <a:spcPct val="35000"/>
            </a:spcAft>
          </a:pPr>
          <a:r>
            <a:rPr lang="zh-CN" sz="2000" kern="1200" dirty="0">
              <a:solidFill>
                <a:schemeClr val="tx1"/>
              </a:solidFill>
              <a:latin typeface="黑体" panose="02010609060101010101" pitchFamily="49" charset="-122"/>
              <a:ea typeface="黑体" panose="02010609060101010101" pitchFamily="49" charset="-122"/>
              <a:sym typeface="+mn-ea"/>
            </a:rPr>
            <a:t>充分</a:t>
          </a:r>
          <a:r>
            <a:rPr sz="2000" kern="1200" dirty="0">
              <a:solidFill>
                <a:schemeClr val="tx1"/>
              </a:solidFill>
              <a:latin typeface="黑体" panose="02010609060101010101" pitchFamily="49" charset="-122"/>
              <a:ea typeface="黑体" panose="02010609060101010101" pitchFamily="49" charset="-122"/>
              <a:sym typeface="+mn-ea"/>
            </a:rPr>
            <a:t>输</a:t>
          </a:r>
          <a:r>
            <a:rPr lang="zh-CN" altLang="en-US" sz="2000" kern="1200" dirty="0">
              <a:solidFill>
                <a:schemeClr val="tx1"/>
              </a:solidFill>
              <a:latin typeface="黑体" panose="02010609060101010101" pitchFamily="49" charset="-122"/>
              <a:ea typeface="黑体" panose="02010609060101010101" pitchFamily="49" charset="-122"/>
              <a:sym typeface="+mn-ea"/>
            </a:rPr>
            <a:t>入</a:t>
          </a:r>
          <a:endParaRPr sz="2000" kern="1200">
            <a:ea typeface="黑体" panose="02010609060101010101" pitchFamily="49" charset="-122"/>
          </a:endParaRPr>
        </a:p>
      </dsp:txBody>
      <dsp:txXfrm>
        <a:off x="5523725" y="2047128"/>
        <a:ext cx="1400121" cy="869333"/>
      </dsp:txXfrm>
    </dsp:sp>
    <dsp:sp modelId="{18CB727D-5D43-4816-B672-F438B10545CA}">
      <dsp:nvSpPr>
        <dsp:cNvPr id="0" name=""/>
        <dsp:cNvSpPr/>
      </dsp:nvSpPr>
      <dsp:spPr>
        <a:xfrm>
          <a:off x="3557728" y="3212941"/>
          <a:ext cx="1454213" cy="9234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9C2240-152A-44FB-86C4-4DFE04ABE2D6}">
      <dsp:nvSpPr>
        <dsp:cNvPr id="0" name=""/>
        <dsp:cNvSpPr/>
      </dsp:nvSpPr>
      <dsp:spPr>
        <a:xfrm>
          <a:off x="3719307" y="3366441"/>
          <a:ext cx="1454213" cy="9234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60000"/>
            </a:lnSpc>
            <a:spcBef>
              <a:spcPct val="0"/>
            </a:spcBef>
            <a:spcAft>
              <a:spcPct val="35000"/>
            </a:spcAft>
          </a:pPr>
          <a:r>
            <a:rPr lang="en-US" altLang="zh-CN" sz="2000" kern="1200">
              <a:solidFill>
                <a:schemeClr val="tx1"/>
              </a:solidFill>
              <a:latin typeface="黑体" panose="02010609060101010101" pitchFamily="49" charset="-122"/>
              <a:ea typeface="黑体" panose="02010609060101010101" pitchFamily="49" charset="-122"/>
              <a:cs typeface="黑体" panose="02010609060101010101" pitchFamily="49" charset="-122"/>
            </a:rPr>
            <a:t>42</a:t>
          </a:r>
          <a:r>
            <a:rPr lang="zh-CN" altLang="en-US" sz="2000" kern="1200">
              <a:solidFill>
                <a:schemeClr val="tx1"/>
              </a:solidFill>
              <a:latin typeface="黑体" panose="02010609060101010101" pitchFamily="49" charset="-122"/>
              <a:ea typeface="黑体" panose="02010609060101010101" pitchFamily="49" charset="-122"/>
              <a:cs typeface="黑体" panose="02010609060101010101" pitchFamily="49" charset="-122"/>
            </a:rPr>
            <a:t>篇</a:t>
          </a:r>
        </a:p>
        <a:p>
          <a:pPr lvl="0" algn="ctr" defTabSz="889000">
            <a:lnSpc>
              <a:spcPct val="60000"/>
            </a:lnSpc>
            <a:spcBef>
              <a:spcPct val="0"/>
            </a:spcBef>
            <a:spcAft>
              <a:spcPct val="35000"/>
            </a:spcAft>
          </a:pPr>
          <a:r>
            <a:rPr lang="zh-CN" altLang="en-US" sz="2000" kern="1200">
              <a:solidFill>
                <a:schemeClr val="tx1"/>
              </a:solidFill>
              <a:latin typeface="黑体" panose="02010609060101010101" pitchFamily="49" charset="-122"/>
              <a:ea typeface="黑体" panose="02010609060101010101" pitchFamily="49" charset="-122"/>
              <a:cs typeface="黑体" panose="02010609060101010101" pitchFamily="49" charset="-122"/>
            </a:rPr>
            <a:t>文章</a:t>
          </a:r>
          <a:endParaRPr sz="2000" kern="1200"/>
        </a:p>
      </dsp:txBody>
      <dsp:txXfrm>
        <a:off x="3746353" y="3393487"/>
        <a:ext cx="1400121" cy="869333"/>
      </dsp:txXfrm>
    </dsp:sp>
    <dsp:sp modelId="{E49ED787-53D3-43F6-BC2D-BC268E258167}">
      <dsp:nvSpPr>
        <dsp:cNvPr id="0" name=""/>
        <dsp:cNvSpPr/>
      </dsp:nvSpPr>
      <dsp:spPr>
        <a:xfrm>
          <a:off x="5335100" y="3212941"/>
          <a:ext cx="1454213" cy="9234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FF4219-1D0B-4867-AF61-18AF54098094}">
      <dsp:nvSpPr>
        <dsp:cNvPr id="0" name=""/>
        <dsp:cNvSpPr/>
      </dsp:nvSpPr>
      <dsp:spPr>
        <a:xfrm>
          <a:off x="5496679" y="3366441"/>
          <a:ext cx="1454213" cy="9234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60000"/>
            </a:lnSpc>
            <a:spcBef>
              <a:spcPct val="0"/>
            </a:spcBef>
            <a:spcAft>
              <a:spcPct val="35000"/>
            </a:spcAft>
          </a:pPr>
          <a:r>
            <a:rPr lang="zh-CN" sz="2000" kern="1200">
              <a:solidFill>
                <a:schemeClr val="tx1"/>
              </a:solidFill>
              <a:latin typeface="黑体" panose="02010609060101010101" pitchFamily="49" charset="-122"/>
              <a:ea typeface="黑体" panose="02010609060101010101" pitchFamily="49" charset="-122"/>
            </a:rPr>
            <a:t>全英文</a:t>
          </a:r>
        </a:p>
        <a:p>
          <a:pPr lvl="0" algn="ctr" defTabSz="889000">
            <a:lnSpc>
              <a:spcPct val="60000"/>
            </a:lnSpc>
            <a:spcBef>
              <a:spcPct val="0"/>
            </a:spcBef>
            <a:spcAft>
              <a:spcPct val="35000"/>
            </a:spcAft>
          </a:pPr>
          <a:r>
            <a:rPr lang="zh-CN" sz="2000" kern="1200">
              <a:solidFill>
                <a:schemeClr val="tx1"/>
              </a:solidFill>
              <a:latin typeface="黑体" panose="02010609060101010101" pitchFamily="49" charset="-122"/>
              <a:ea typeface="黑体" panose="02010609060101010101" pitchFamily="49" charset="-122"/>
            </a:rPr>
            <a:t>慕课</a:t>
          </a:r>
          <a:endParaRPr sz="2000" kern="1200">
            <a:latin typeface="黑体" panose="02010609060101010101" pitchFamily="49" charset="-122"/>
            <a:ea typeface="黑体" panose="02010609060101010101" pitchFamily="49" charset="-122"/>
          </a:endParaRPr>
        </a:p>
      </dsp:txBody>
      <dsp:txXfrm>
        <a:off x="5523725" y="3393487"/>
        <a:ext cx="1400121" cy="869333"/>
      </dsp:txXfrm>
    </dsp:sp>
    <dsp:sp modelId="{58F375AC-1231-4C6C-93B9-F66D9D654B90}">
      <dsp:nvSpPr>
        <dsp:cNvPr id="0" name=""/>
        <dsp:cNvSpPr/>
      </dsp:nvSpPr>
      <dsp:spPr>
        <a:xfrm>
          <a:off x="7112472" y="3212941"/>
          <a:ext cx="1454213" cy="9234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027F6F-98EA-4463-AEED-69DDEC77846C}">
      <dsp:nvSpPr>
        <dsp:cNvPr id="0" name=""/>
        <dsp:cNvSpPr/>
      </dsp:nvSpPr>
      <dsp:spPr>
        <a:xfrm>
          <a:off x="7274052" y="3366441"/>
          <a:ext cx="1454213" cy="9234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100000"/>
            </a:lnSpc>
            <a:spcBef>
              <a:spcPct val="0"/>
            </a:spcBef>
            <a:spcAft>
              <a:spcPct val="35000"/>
            </a:spcAft>
          </a:pPr>
          <a:r>
            <a:rPr lang="zh-CN" altLang="en-US" sz="2000" kern="1200" dirty="0">
              <a:solidFill>
                <a:schemeClr val="tx1"/>
              </a:solidFill>
              <a:latin typeface="黑体" panose="02010609060101010101" pitchFamily="49" charset="-122"/>
              <a:ea typeface="黑体" panose="02010609060101010101" pitchFamily="49" charset="-122"/>
            </a:rPr>
            <a:t>中国文化术语、百科知识</a:t>
          </a:r>
        </a:p>
      </dsp:txBody>
      <dsp:txXfrm>
        <a:off x="7301098" y="3393487"/>
        <a:ext cx="1400121" cy="8693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58FAE-AE26-43A7-A5EC-E1594E2B2F93}">
      <dsp:nvSpPr>
        <dsp:cNvPr id="0" name=""/>
        <dsp:cNvSpPr/>
      </dsp:nvSpPr>
      <dsp:spPr>
        <a:xfrm>
          <a:off x="4751" y="190882"/>
          <a:ext cx="1420066" cy="8520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60000"/>
            </a:lnSpc>
            <a:spcBef>
              <a:spcPct val="0"/>
            </a:spcBef>
            <a:spcAft>
              <a:spcPct val="35000"/>
            </a:spcAft>
          </a:pPr>
          <a:r>
            <a:rPr lang="zh-CN" altLang="en-US" sz="2000" kern="1200" dirty="0" smtClean="0">
              <a:latin typeface="黑体" panose="02010609060101010101" pitchFamily="49" charset="-122"/>
              <a:ea typeface="黑体" panose="02010609060101010101" pitchFamily="49" charset="-122"/>
            </a:rPr>
            <a:t>国家</a:t>
          </a:r>
          <a:endParaRPr lang="zh-CN" altLang="en-US" sz="2000" kern="1200" dirty="0">
            <a:latin typeface="黑体" panose="02010609060101010101" pitchFamily="49" charset="-122"/>
            <a:ea typeface="黑体" panose="02010609060101010101" pitchFamily="49" charset="-122"/>
          </a:endParaRPr>
        </a:p>
        <a:p>
          <a:pPr lvl="0" algn="ctr" defTabSz="889000">
            <a:lnSpc>
              <a:spcPct val="60000"/>
            </a:lnSpc>
            <a:spcBef>
              <a:spcPct val="0"/>
            </a:spcBef>
            <a:spcAft>
              <a:spcPct val="35000"/>
            </a:spcAft>
          </a:pPr>
          <a:r>
            <a:rPr lang="zh-CN" altLang="en-US" sz="2000" kern="1200" dirty="0">
              <a:latin typeface="黑体" panose="02010609060101010101" pitchFamily="49" charset="-122"/>
              <a:ea typeface="黑体" panose="02010609060101010101" pitchFamily="49" charset="-122"/>
            </a:rPr>
            <a:t>需要</a:t>
          </a:r>
        </a:p>
      </dsp:txBody>
      <dsp:txXfrm>
        <a:off x="29706" y="215837"/>
        <a:ext cx="1370156" cy="802129"/>
      </dsp:txXfrm>
    </dsp:sp>
    <dsp:sp modelId="{56077158-A490-49C0-92A3-E1F3F4A134D1}">
      <dsp:nvSpPr>
        <dsp:cNvPr id="0" name=""/>
        <dsp:cNvSpPr/>
      </dsp:nvSpPr>
      <dsp:spPr>
        <a:xfrm>
          <a:off x="1566824" y="440814"/>
          <a:ext cx="301054" cy="3521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a:off x="1566824" y="511249"/>
        <a:ext cx="210738" cy="211306"/>
      </dsp:txXfrm>
    </dsp:sp>
    <dsp:sp modelId="{0C6A0E2D-4913-46C1-A93F-3832E34B4A9D}">
      <dsp:nvSpPr>
        <dsp:cNvPr id="0" name=""/>
        <dsp:cNvSpPr/>
      </dsp:nvSpPr>
      <dsp:spPr>
        <a:xfrm>
          <a:off x="1992844" y="190882"/>
          <a:ext cx="1420066" cy="8520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60000"/>
            </a:lnSpc>
            <a:spcBef>
              <a:spcPct val="0"/>
            </a:spcBef>
            <a:spcAft>
              <a:spcPct val="35000"/>
            </a:spcAft>
          </a:pPr>
          <a:r>
            <a:rPr lang="zh-CN" altLang="en-US" sz="2000" kern="1200" dirty="0" smtClean="0">
              <a:latin typeface="黑体" panose="02010609060101010101" pitchFamily="49" charset="-122"/>
              <a:ea typeface="黑体" panose="02010609060101010101" pitchFamily="49" charset="-122"/>
            </a:rPr>
            <a:t>课程</a:t>
          </a:r>
          <a:endParaRPr lang="zh-CN" altLang="en-US" sz="2000" kern="1200" dirty="0">
            <a:latin typeface="黑体" panose="02010609060101010101" pitchFamily="49" charset="-122"/>
            <a:ea typeface="黑体" panose="02010609060101010101" pitchFamily="49" charset="-122"/>
          </a:endParaRPr>
        </a:p>
        <a:p>
          <a:pPr lvl="0" algn="ctr" defTabSz="889000">
            <a:lnSpc>
              <a:spcPct val="60000"/>
            </a:lnSpc>
            <a:spcBef>
              <a:spcPct val="0"/>
            </a:spcBef>
            <a:spcAft>
              <a:spcPct val="35000"/>
            </a:spcAft>
          </a:pPr>
          <a:r>
            <a:rPr lang="zh-CN" altLang="en-US" sz="2000" kern="1200" dirty="0">
              <a:latin typeface="黑体" panose="02010609060101010101" pitchFamily="49" charset="-122"/>
              <a:ea typeface="黑体" panose="02010609060101010101" pitchFamily="49" charset="-122"/>
            </a:rPr>
            <a:t>性质</a:t>
          </a:r>
        </a:p>
      </dsp:txBody>
      <dsp:txXfrm>
        <a:off x="2017799" y="215837"/>
        <a:ext cx="1370156" cy="802129"/>
      </dsp:txXfrm>
    </dsp:sp>
    <dsp:sp modelId="{18462591-2085-43A2-8617-BA9721C35F9F}">
      <dsp:nvSpPr>
        <dsp:cNvPr id="0" name=""/>
        <dsp:cNvSpPr/>
      </dsp:nvSpPr>
      <dsp:spPr>
        <a:xfrm>
          <a:off x="3554917" y="440814"/>
          <a:ext cx="301054" cy="3521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a:off x="3554917" y="511249"/>
        <a:ext cx="210738" cy="211306"/>
      </dsp:txXfrm>
    </dsp:sp>
    <dsp:sp modelId="{507274D1-9FFA-4CA1-8C30-ADC25E352D22}">
      <dsp:nvSpPr>
        <dsp:cNvPr id="0" name=""/>
        <dsp:cNvSpPr/>
      </dsp:nvSpPr>
      <dsp:spPr>
        <a:xfrm>
          <a:off x="3980937" y="190882"/>
          <a:ext cx="1420066" cy="8520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60000"/>
            </a:lnSpc>
            <a:spcBef>
              <a:spcPct val="0"/>
            </a:spcBef>
            <a:spcAft>
              <a:spcPct val="35000"/>
            </a:spcAft>
          </a:pPr>
          <a:r>
            <a:rPr lang="zh-CN" altLang="en-US" sz="2000" kern="1200" dirty="0" smtClean="0">
              <a:latin typeface="黑体" panose="02010609060101010101" pitchFamily="49" charset="-122"/>
              <a:ea typeface="黑体" panose="02010609060101010101" pitchFamily="49" charset="-122"/>
            </a:rPr>
            <a:t>责任</a:t>
          </a:r>
          <a:endParaRPr lang="zh-CN" altLang="en-US" sz="2000" kern="1200" dirty="0">
            <a:latin typeface="黑体" panose="02010609060101010101" pitchFamily="49" charset="-122"/>
            <a:ea typeface="黑体" panose="02010609060101010101" pitchFamily="49" charset="-122"/>
          </a:endParaRPr>
        </a:p>
        <a:p>
          <a:pPr lvl="0" algn="ctr" defTabSz="889000">
            <a:lnSpc>
              <a:spcPct val="60000"/>
            </a:lnSpc>
            <a:spcBef>
              <a:spcPct val="0"/>
            </a:spcBef>
            <a:spcAft>
              <a:spcPct val="35000"/>
            </a:spcAft>
          </a:pPr>
          <a:r>
            <a:rPr lang="zh-CN" altLang="en-US" sz="2000" kern="1200" dirty="0">
              <a:latin typeface="黑体" panose="02010609060101010101" pitchFamily="49" charset="-122"/>
              <a:ea typeface="黑体" panose="02010609060101010101" pitchFamily="49" charset="-122"/>
            </a:rPr>
            <a:t>使命</a:t>
          </a:r>
        </a:p>
      </dsp:txBody>
      <dsp:txXfrm>
        <a:off x="4005892" y="215837"/>
        <a:ext cx="1370156" cy="8021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7A074-C2B4-4B5C-8A24-9F326C135F2C}">
      <dsp:nvSpPr>
        <dsp:cNvPr id="0" name=""/>
        <dsp:cNvSpPr/>
      </dsp:nvSpPr>
      <dsp:spPr>
        <a:xfrm>
          <a:off x="2465482" y="310"/>
          <a:ext cx="988505" cy="9885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100000"/>
            </a:lnSpc>
            <a:spcBef>
              <a:spcPct val="0"/>
            </a:spcBef>
            <a:spcAft>
              <a:spcPct val="35000"/>
            </a:spcAft>
          </a:pPr>
          <a:r>
            <a:rPr lang="zh-CN" altLang="en-US" sz="2400" kern="1200">
              <a:latin typeface="黑体" panose="02010609060101010101" pitchFamily="49" charset="-122"/>
              <a:ea typeface="黑体" panose="02010609060101010101" pitchFamily="49" charset="-122"/>
            </a:rPr>
            <a:t>问题</a:t>
          </a:r>
        </a:p>
      </dsp:txBody>
      <dsp:txXfrm>
        <a:off x="2610245" y="145073"/>
        <a:ext cx="698979" cy="698979"/>
      </dsp:txXfrm>
    </dsp:sp>
    <dsp:sp modelId="{D428F19C-A8D3-4893-AD7E-2BA65F02F820}">
      <dsp:nvSpPr>
        <dsp:cNvPr id="0" name=""/>
        <dsp:cNvSpPr/>
      </dsp:nvSpPr>
      <dsp:spPr>
        <a:xfrm rot="2700000">
          <a:off x="3348031" y="847985"/>
          <a:ext cx="263871" cy="3336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dsp:txBody>
      <dsp:txXfrm>
        <a:off x="3359624" y="886721"/>
        <a:ext cx="184710" cy="200172"/>
      </dsp:txXfrm>
    </dsp:sp>
    <dsp:sp modelId="{4DEB6BE5-009F-44B4-83FA-1FE41DB12AD9}">
      <dsp:nvSpPr>
        <dsp:cNvPr id="0" name=""/>
        <dsp:cNvSpPr/>
      </dsp:nvSpPr>
      <dsp:spPr>
        <a:xfrm>
          <a:off x="3516509" y="1051337"/>
          <a:ext cx="988505" cy="9885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100000"/>
            </a:lnSpc>
            <a:spcBef>
              <a:spcPct val="0"/>
            </a:spcBef>
            <a:spcAft>
              <a:spcPct val="35000"/>
            </a:spcAft>
          </a:pPr>
          <a:r>
            <a:rPr lang="zh-CN" altLang="en-US" sz="2400" kern="1200">
              <a:latin typeface="黑体" panose="02010609060101010101" pitchFamily="49" charset="-122"/>
              <a:ea typeface="黑体" panose="02010609060101010101" pitchFamily="49" charset="-122"/>
            </a:rPr>
            <a:t>建设</a:t>
          </a:r>
        </a:p>
      </dsp:txBody>
      <dsp:txXfrm>
        <a:off x="3661272" y="1196100"/>
        <a:ext cx="698979" cy="698979"/>
      </dsp:txXfrm>
    </dsp:sp>
    <dsp:sp modelId="{212C6A32-E039-4B6C-B264-DA671275507E}">
      <dsp:nvSpPr>
        <dsp:cNvPr id="0" name=""/>
        <dsp:cNvSpPr/>
      </dsp:nvSpPr>
      <dsp:spPr>
        <a:xfrm rot="8100000">
          <a:off x="3358593" y="1899012"/>
          <a:ext cx="263871" cy="3336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dsp:txBody>
      <dsp:txXfrm rot="10800000">
        <a:off x="3426161" y="1937748"/>
        <a:ext cx="184710" cy="200172"/>
      </dsp:txXfrm>
    </dsp:sp>
    <dsp:sp modelId="{16EAD731-A57C-4041-B559-7EC79077EC53}">
      <dsp:nvSpPr>
        <dsp:cNvPr id="0" name=""/>
        <dsp:cNvSpPr/>
      </dsp:nvSpPr>
      <dsp:spPr>
        <a:xfrm>
          <a:off x="2465482" y="2102364"/>
          <a:ext cx="988505" cy="9885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100000"/>
            </a:lnSpc>
            <a:spcBef>
              <a:spcPct val="0"/>
            </a:spcBef>
            <a:spcAft>
              <a:spcPct val="35000"/>
            </a:spcAft>
          </a:pPr>
          <a:r>
            <a:rPr lang="zh-CN" altLang="en-US" sz="2400" kern="1200">
              <a:latin typeface="黑体" panose="02010609060101010101" pitchFamily="49" charset="-122"/>
              <a:ea typeface="黑体" panose="02010609060101010101" pitchFamily="49" charset="-122"/>
            </a:rPr>
            <a:t>使用</a:t>
          </a:r>
        </a:p>
      </dsp:txBody>
      <dsp:txXfrm>
        <a:off x="2610245" y="2247127"/>
        <a:ext cx="698979" cy="698979"/>
      </dsp:txXfrm>
    </dsp:sp>
    <dsp:sp modelId="{2E34DF9E-868B-4A46-AA78-8199053E3B5A}">
      <dsp:nvSpPr>
        <dsp:cNvPr id="0" name=""/>
        <dsp:cNvSpPr/>
      </dsp:nvSpPr>
      <dsp:spPr>
        <a:xfrm rot="13500000">
          <a:off x="2307566" y="1909573"/>
          <a:ext cx="263871" cy="3336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dsp:txBody>
      <dsp:txXfrm rot="10800000">
        <a:off x="2375134" y="2004285"/>
        <a:ext cx="184710" cy="200172"/>
      </dsp:txXfrm>
    </dsp:sp>
    <dsp:sp modelId="{12FF041E-83E1-47C9-B066-87396D274A0D}">
      <dsp:nvSpPr>
        <dsp:cNvPr id="0" name=""/>
        <dsp:cNvSpPr/>
      </dsp:nvSpPr>
      <dsp:spPr>
        <a:xfrm>
          <a:off x="1414455" y="1051337"/>
          <a:ext cx="988505" cy="9885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100000"/>
            </a:lnSpc>
            <a:spcBef>
              <a:spcPct val="0"/>
            </a:spcBef>
            <a:spcAft>
              <a:spcPct val="35000"/>
            </a:spcAft>
          </a:pPr>
          <a:r>
            <a:rPr lang="zh-CN" altLang="en-US" sz="2400" kern="1200">
              <a:latin typeface="黑体" panose="02010609060101010101" pitchFamily="49" charset="-122"/>
              <a:ea typeface="黑体" panose="02010609060101010101" pitchFamily="49" charset="-122"/>
            </a:rPr>
            <a:t>解决</a:t>
          </a:r>
        </a:p>
      </dsp:txBody>
      <dsp:txXfrm>
        <a:off x="1559218" y="1196100"/>
        <a:ext cx="698979" cy="698979"/>
      </dsp:txXfrm>
    </dsp:sp>
    <dsp:sp modelId="{AAFAAFBE-67D6-4C79-BA3C-CA0235E4A8BE}">
      <dsp:nvSpPr>
        <dsp:cNvPr id="0" name=""/>
        <dsp:cNvSpPr/>
      </dsp:nvSpPr>
      <dsp:spPr>
        <a:xfrm rot="18900000">
          <a:off x="2297005" y="858547"/>
          <a:ext cx="263871" cy="3336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dsp:txBody>
      <dsp:txXfrm>
        <a:off x="2308598" y="953259"/>
        <a:ext cx="184710" cy="2001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3">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宋体" panose="02010600030101010101" pitchFamily="2" charset="-122"/>
                <a:cs typeface="+mn-cs"/>
              </a:rPr>
              <a:t>2021/3/31</a:t>
            </a:fld>
            <a:endParaRPr lang="zh-CN" altLang="en-US" strike="noStrike" noProof="1"/>
          </a:p>
        </p:txBody>
      </p:sp>
      <p:sp>
        <p:nvSpPr>
          <p:cNvPr id="113668"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113669"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lstStyle/>
          <a:p>
            <a:pPr lvl="0"/>
            <a:r>
              <a:rPr lang="zh-CN" altLang="en-US"/>
              <a:t>单击此处编辑母版文本样式</a:t>
            </a:r>
          </a:p>
          <a:p>
            <a:pPr lvl="1" indent="0"/>
            <a:r>
              <a:rPr lang="zh-CN" altLang="en-US"/>
              <a:t>第二级</a:t>
            </a:r>
          </a:p>
          <a:p>
            <a:pPr lvl="2" indent="0"/>
            <a:r>
              <a:rPr lang="zh-CN" altLang="en-US"/>
              <a:t>第三级</a:t>
            </a:r>
          </a:p>
          <a:p>
            <a:pPr lvl="3" indent="0"/>
            <a:r>
              <a:rPr lang="zh-CN" altLang="en-US"/>
              <a:t>第四级</a:t>
            </a:r>
          </a:p>
          <a:p>
            <a:pPr lvl="4" indent="0"/>
            <a:r>
              <a:rPr lang="zh-CN" altLang="en-US"/>
              <a:t>第五级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extLst>
      <p:ext uri="{BB962C8B-B14F-4D97-AF65-F5344CB8AC3E}">
        <p14:creationId xmlns:p14="http://schemas.microsoft.com/office/powerpoint/2010/main" val="383444913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xfrm>
            <a:off x="685800" y="1143000"/>
            <a:ext cx="5486400" cy="3086100"/>
          </a:xfrm>
        </p:spPr>
      </p:sp>
      <p:sp>
        <p:nvSpPr>
          <p:cNvPr id="1392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panose="020B0604020202020204" pitchFamily="34" charset="0"/>
            </a:endParaRPr>
          </a:p>
        </p:txBody>
      </p:sp>
    </p:spTree>
    <p:extLst>
      <p:ext uri="{BB962C8B-B14F-4D97-AF65-F5344CB8AC3E}">
        <p14:creationId xmlns:p14="http://schemas.microsoft.com/office/powerpoint/2010/main" val="1131454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31CE31-D405-4E45-9B5F-47CE615DB5E5}" type="slidenum">
              <a:rPr lang="zh-CN" altLang="en-US" smtClean="0"/>
              <a:t>4</a:t>
            </a:fld>
            <a:endParaRPr lang="zh-CN" altLang="en-US"/>
          </a:p>
        </p:txBody>
      </p:sp>
    </p:spTree>
    <p:extLst>
      <p:ext uri="{BB962C8B-B14F-4D97-AF65-F5344CB8AC3E}">
        <p14:creationId xmlns:p14="http://schemas.microsoft.com/office/powerpoint/2010/main" val="2253147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文本占位符 2"/>
          <p:cNvSpPr>
            <a:spLocks noGrp="1"/>
          </p:cNvSpPr>
          <p:nvPr>
            <p:ph type="body"/>
          </p:nvPr>
        </p:nvSpPr>
        <p:spPr/>
        <p:txBody>
          <a:bodyPr/>
          <a:lstStyle/>
          <a:p>
            <a:endParaRPr lang="zh-CN" altLang="en-US"/>
          </a:p>
        </p:txBody>
      </p:sp>
    </p:spTree>
    <p:extLst>
      <p:ext uri="{BB962C8B-B14F-4D97-AF65-F5344CB8AC3E}">
        <p14:creationId xmlns:p14="http://schemas.microsoft.com/office/powerpoint/2010/main" val="4171624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4.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4.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4.emf"/></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E6309789-FCD6-481A-9923-32E656DF23CB}" type="datetimeFigureOut">
              <a:rPr lang="zh-CN" altLang="en-US" smtClean="0"/>
              <a:t>2021/3/31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899288B-7458-47DA-BB60-683206BA417E}" type="slidenum">
              <a:rPr lang="zh-CN" altLang="en-US" smtClean="0"/>
              <a:t>‹#›</a:t>
            </a:fld>
            <a:endParaRPr lang="zh-CN" altLang="en-US"/>
          </a:p>
        </p:txBody>
      </p:sp>
    </p:spTree>
    <p:extLst>
      <p:ext uri="{BB962C8B-B14F-4D97-AF65-F5344CB8AC3E}">
        <p14:creationId xmlns:p14="http://schemas.microsoft.com/office/powerpoint/2010/main" val="2489335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55594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19990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封面封底">
    <p:spTree>
      <p:nvGrpSpPr>
        <p:cNvPr id="1" name=""/>
        <p:cNvGrpSpPr/>
        <p:nvPr/>
      </p:nvGrpSpPr>
      <p:grpSpPr>
        <a:xfrm>
          <a:off x="0" y="0"/>
          <a:ext cx="0" cy="0"/>
          <a:chOff x="0" y="0"/>
          <a:chExt cx="0" cy="0"/>
        </a:xfrm>
      </p:grpSpPr>
      <p:pic>
        <p:nvPicPr>
          <p:cNvPr id="31" name="图片 30"/>
          <p:cNvPicPr>
            <a:picLocks noChangeAspect="1"/>
          </p:cNvPicPr>
          <p:nvPr userDrawn="1"/>
        </p:nvPicPr>
        <p:blipFill rotWithShape="1">
          <a:blip r:embed="rId2" cstate="screen"/>
          <a:srcRect l="20278"/>
          <a:stretch>
            <a:fillRect/>
          </a:stretch>
        </p:blipFill>
        <p:spPr>
          <a:xfrm>
            <a:off x="-15830" y="-10103"/>
            <a:ext cx="12207831" cy="6221757"/>
          </a:xfrm>
          <a:prstGeom prst="rect">
            <a:avLst/>
          </a:prstGeom>
        </p:spPr>
      </p:pic>
      <p:pic>
        <p:nvPicPr>
          <p:cNvPr id="29" name="图片 28"/>
          <p:cNvPicPr>
            <a:picLocks noChangeAspect="1"/>
          </p:cNvPicPr>
          <p:nvPr userDrawn="1"/>
        </p:nvPicPr>
        <p:blipFill rotWithShape="1">
          <a:blip r:embed="rId3">
            <a:extLst>
              <a:ext uri="{28A0092B-C50C-407E-A947-70E740481C1C}">
                <a14:useLocalDpi xmlns:a14="http://schemas.microsoft.com/office/drawing/2010/main" val="0"/>
              </a:ext>
            </a:extLst>
          </a:blip>
          <a:srcRect t="66147" r="29681"/>
          <a:stretch>
            <a:fillRect/>
          </a:stretch>
        </p:blipFill>
        <p:spPr>
          <a:xfrm>
            <a:off x="26663" y="5434494"/>
            <a:ext cx="12207831" cy="2321614"/>
          </a:xfrm>
          <a:custGeom>
            <a:avLst/>
            <a:gdLst>
              <a:gd name="connsiteX0" fmla="*/ 4863007 w 9144000"/>
              <a:gd name="connsiteY0" fmla="*/ 0 h 2321614"/>
              <a:gd name="connsiteX1" fmla="*/ 8870838 w 9144000"/>
              <a:gd name="connsiteY1" fmla="*/ 435743 h 2321614"/>
              <a:gd name="connsiteX2" fmla="*/ 9144000 w 9144000"/>
              <a:gd name="connsiteY2" fmla="*/ 510933 h 2321614"/>
              <a:gd name="connsiteX3" fmla="*/ 9144000 w 9144000"/>
              <a:gd name="connsiteY3" fmla="*/ 2321614 h 2321614"/>
              <a:gd name="connsiteX4" fmla="*/ 0 w 9144000"/>
              <a:gd name="connsiteY4" fmla="*/ 2321614 h 2321614"/>
              <a:gd name="connsiteX5" fmla="*/ 0 w 9144000"/>
              <a:gd name="connsiteY5" fmla="*/ 694829 h 2321614"/>
              <a:gd name="connsiteX6" fmla="*/ 1081 w 9144000"/>
              <a:gd name="connsiteY6" fmla="*/ 694412 h 2321614"/>
              <a:gd name="connsiteX7" fmla="*/ 4863007 w 9144000"/>
              <a:gd name="connsiteY7" fmla="*/ 0 h 232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2321614">
                <a:moveTo>
                  <a:pt x="4863007" y="0"/>
                </a:moveTo>
                <a:cubicBezTo>
                  <a:pt x="6385411" y="0"/>
                  <a:pt x="7781705" y="163525"/>
                  <a:pt x="8870838" y="435743"/>
                </a:cubicBezTo>
                <a:lnTo>
                  <a:pt x="9144000" y="510933"/>
                </a:lnTo>
                <a:lnTo>
                  <a:pt x="9144000" y="2321614"/>
                </a:lnTo>
                <a:lnTo>
                  <a:pt x="0" y="2321614"/>
                </a:lnTo>
                <a:lnTo>
                  <a:pt x="0" y="694829"/>
                </a:lnTo>
                <a:lnTo>
                  <a:pt x="1081" y="694412"/>
                </a:lnTo>
                <a:cubicBezTo>
                  <a:pt x="1156722" y="270317"/>
                  <a:pt x="2905630" y="0"/>
                  <a:pt x="4863007" y="0"/>
                </a:cubicBezTo>
                <a:close/>
              </a:path>
            </a:pathLst>
          </a:custGeom>
        </p:spPr>
      </p:pic>
      <p:sp>
        <p:nvSpPr>
          <p:cNvPr id="17" name="文本占位符 16"/>
          <p:cNvSpPr>
            <a:spLocks noGrp="1"/>
          </p:cNvSpPr>
          <p:nvPr>
            <p:ph type="body" sz="quarter" idx="10" hasCustomPrompt="1"/>
          </p:nvPr>
        </p:nvSpPr>
        <p:spPr>
          <a:xfrm>
            <a:off x="5576632" y="3886202"/>
            <a:ext cx="1038746" cy="623248"/>
          </a:xfrm>
          <a:prstGeom prst="rect">
            <a:avLst/>
          </a:prstGeom>
        </p:spPr>
        <p:txBody>
          <a:bodyPr vert="horz" wrap="none" lIns="0" tIns="0" rIns="0" bIns="0" anchor="t" anchorCtr="0">
            <a:spAutoFit/>
          </a:bodyPr>
          <a:lstStyle>
            <a:lvl1pPr marL="0" indent="0" algn="ctr" defTabSz="557530" rtl="0" eaLnBrk="1" fontAlgn="auto" latinLnBrk="0" hangingPunct="1">
              <a:lnSpc>
                <a:spcPct val="100000"/>
              </a:lnSpc>
              <a:spcBef>
                <a:spcPts val="0"/>
              </a:spcBef>
              <a:spcAft>
                <a:spcPts val="0"/>
              </a:spcAft>
              <a:buFont typeface="Arial" panose="020B0604020202020204" pitchFamily="34" charset="0"/>
              <a:buNone/>
              <a:defRPr sz="4050" spc="0">
                <a:solidFill>
                  <a:srgbClr val="FF5A50"/>
                </a:solidFill>
                <a:latin typeface="阿里巴巴普惠体 B" panose="00020600040101010101" pitchFamily="18" charset="-122"/>
                <a:ea typeface="阿里巴巴普惠体 B" panose="00020600040101010101" pitchFamily="18" charset="-122"/>
                <a:sym typeface="阿里巴巴普惠体 B"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r>
              <a:rPr lang="zh-CN" altLang="en-US" dirty="0"/>
              <a:t>标题</a:t>
            </a:r>
          </a:p>
        </p:txBody>
      </p:sp>
      <p:sp>
        <p:nvSpPr>
          <p:cNvPr id="18" name="文本占位符 17"/>
          <p:cNvSpPr>
            <a:spLocks noGrp="1"/>
          </p:cNvSpPr>
          <p:nvPr>
            <p:ph type="body" sz="quarter" idx="11"/>
          </p:nvPr>
        </p:nvSpPr>
        <p:spPr>
          <a:xfrm>
            <a:off x="2872743" y="4717199"/>
            <a:ext cx="6446515" cy="230832"/>
          </a:xfrm>
          <a:prstGeom prst="rect">
            <a:avLst/>
          </a:prstGeom>
        </p:spPr>
        <p:txBody>
          <a:bodyPr vert="horz" wrap="square" lIns="0" tIns="0" rIns="0" bIns="0" anchor="t" anchorCtr="0">
            <a:spAutoFit/>
          </a:bodyPr>
          <a:lstStyle>
            <a:lvl1pPr marL="0" indent="0" algn="dist" defTabSz="557530" rtl="0" eaLnBrk="1" fontAlgn="auto" latinLnBrk="0" hangingPunct="1">
              <a:lnSpc>
                <a:spcPct val="100000"/>
              </a:lnSpc>
              <a:spcBef>
                <a:spcPts val="0"/>
              </a:spcBef>
              <a:spcAft>
                <a:spcPts val="0"/>
              </a:spcAft>
              <a:buFont typeface="Arial" panose="020B0604020202020204" pitchFamily="34" charset="0"/>
              <a:buNone/>
              <a:defRPr sz="1500" spc="0">
                <a:solidFill>
                  <a:srgbClr val="7F7F7F"/>
                </a:solidFill>
                <a:latin typeface="阿里巴巴普惠体 R" panose="00020600040101010101" pitchFamily="18" charset="-122"/>
                <a:ea typeface="阿里巴巴普惠体 B" panose="00020600040101010101" pitchFamily="18" charset="-122"/>
                <a:sym typeface="阿里巴巴普惠体 R"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endParaRPr lang="zh-CN" altLang="en-US" dirty="0"/>
          </a:p>
        </p:txBody>
      </p:sp>
      <p:sp>
        <p:nvSpPr>
          <p:cNvPr id="23" name="图片占位符 22"/>
          <p:cNvSpPr>
            <a:spLocks noGrp="1"/>
          </p:cNvSpPr>
          <p:nvPr>
            <p:ph type="pic" sz="quarter" idx="13"/>
          </p:nvPr>
        </p:nvSpPr>
        <p:spPr>
          <a:xfrm>
            <a:off x="0" y="-2974284"/>
            <a:ext cx="12192000" cy="5753100"/>
          </a:xfrm>
          <a:custGeom>
            <a:avLst/>
            <a:gdLst>
              <a:gd name="connsiteX0" fmla="*/ 6096000 w 12192000"/>
              <a:gd name="connsiteY0" fmla="*/ 0 h 5753100"/>
              <a:gd name="connsiteX1" fmla="*/ 11680843 w 12192000"/>
              <a:gd name="connsiteY1" fmla="*/ 656864 h 5753100"/>
              <a:gd name="connsiteX2" fmla="*/ 12192000 w 12192000"/>
              <a:gd name="connsiteY2" fmla="*/ 809071 h 5753100"/>
              <a:gd name="connsiteX3" fmla="*/ 12192000 w 12192000"/>
              <a:gd name="connsiteY3" fmla="*/ 4944029 h 5753100"/>
              <a:gd name="connsiteX4" fmla="*/ 11680843 w 12192000"/>
              <a:gd name="connsiteY4" fmla="*/ 5096236 h 5753100"/>
              <a:gd name="connsiteX5" fmla="*/ 6096000 w 12192000"/>
              <a:gd name="connsiteY5" fmla="*/ 5753100 h 5753100"/>
              <a:gd name="connsiteX6" fmla="*/ 511157 w 12192000"/>
              <a:gd name="connsiteY6" fmla="*/ 5096236 h 5753100"/>
              <a:gd name="connsiteX7" fmla="*/ 0 w 12192000"/>
              <a:gd name="connsiteY7" fmla="*/ 4944029 h 5753100"/>
              <a:gd name="connsiteX8" fmla="*/ 0 w 12192000"/>
              <a:gd name="connsiteY8" fmla="*/ 809071 h 5753100"/>
              <a:gd name="connsiteX9" fmla="*/ 511157 w 12192000"/>
              <a:gd name="connsiteY9" fmla="*/ 656864 h 5753100"/>
              <a:gd name="connsiteX10" fmla="*/ 6096000 w 12192000"/>
              <a:gd name="connsiteY10" fmla="*/ 0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5753100">
                <a:moveTo>
                  <a:pt x="6096000" y="0"/>
                </a:moveTo>
                <a:cubicBezTo>
                  <a:pt x="8217444" y="0"/>
                  <a:pt x="10163156" y="246507"/>
                  <a:pt x="11680843" y="656864"/>
                </a:cubicBezTo>
                <a:lnTo>
                  <a:pt x="12192000" y="809071"/>
                </a:lnTo>
                <a:lnTo>
                  <a:pt x="12192000" y="4944029"/>
                </a:lnTo>
                <a:lnTo>
                  <a:pt x="11680843" y="5096236"/>
                </a:lnTo>
                <a:cubicBezTo>
                  <a:pt x="10163156" y="5506593"/>
                  <a:pt x="8217444" y="5753100"/>
                  <a:pt x="6096000" y="5753100"/>
                </a:cubicBezTo>
                <a:cubicBezTo>
                  <a:pt x="3974556" y="5753100"/>
                  <a:pt x="2028845" y="5506593"/>
                  <a:pt x="511157" y="5096236"/>
                </a:cubicBezTo>
                <a:lnTo>
                  <a:pt x="0" y="4944029"/>
                </a:lnTo>
                <a:lnTo>
                  <a:pt x="0" y="809071"/>
                </a:lnTo>
                <a:lnTo>
                  <a:pt x="511157" y="656864"/>
                </a:lnTo>
                <a:cubicBezTo>
                  <a:pt x="2028845" y="246507"/>
                  <a:pt x="3974556" y="0"/>
                  <a:pt x="6096000" y="0"/>
                </a:cubicBezTo>
                <a:close/>
              </a:path>
            </a:pathLst>
          </a:custGeom>
        </p:spPr>
        <p:txBody>
          <a:bodyPr wrap="square">
            <a:noAutofit/>
          </a:bodyPr>
          <a:lstStyle/>
          <a:p>
            <a:endParaRPr lang="zh-CN" altLang="en-US"/>
          </a:p>
        </p:txBody>
      </p:sp>
      <p:pic>
        <p:nvPicPr>
          <p:cNvPr id="30" name="图片 29"/>
          <p:cNvPicPr>
            <a:picLocks noChangeAspect="1"/>
          </p:cNvPicPr>
          <p:nvPr userDrawn="1"/>
        </p:nvPicPr>
        <p:blipFill>
          <a:blip r:embed="rId4" cstate="screen"/>
          <a:stretch>
            <a:fillRect/>
          </a:stretch>
        </p:blipFill>
        <p:spPr>
          <a:xfrm rot="16200000">
            <a:off x="-493707" y="5141351"/>
            <a:ext cx="2053580" cy="1205276"/>
          </a:xfrm>
          <a:prstGeom prst="rect">
            <a:avLst/>
          </a:prstGeom>
        </p:spPr>
      </p:pic>
      <p:pic>
        <p:nvPicPr>
          <p:cNvPr id="32" name="图片 31"/>
          <p:cNvPicPr>
            <a:picLocks noChangeAspect="1"/>
          </p:cNvPicPr>
          <p:nvPr userDrawn="1"/>
        </p:nvPicPr>
        <p:blipFill>
          <a:blip r:embed="rId5"/>
          <a:stretch>
            <a:fillRect/>
          </a:stretch>
        </p:blipFill>
        <p:spPr>
          <a:xfrm flipV="1">
            <a:off x="-69555" y="6419403"/>
            <a:ext cx="12210860" cy="978802"/>
          </a:xfrm>
          <a:prstGeom prst="rect">
            <a:avLst/>
          </a:prstGeom>
        </p:spPr>
      </p:pic>
    </p:spTree>
    <p:extLst>
      <p:ext uri="{BB962C8B-B14F-4D97-AF65-F5344CB8AC3E}">
        <p14:creationId xmlns:p14="http://schemas.microsoft.com/office/powerpoint/2010/main" val="2134726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srcRect l="1546"/>
          <a:stretch>
            <a:fillRect/>
          </a:stretch>
        </p:blipFill>
        <p:spPr>
          <a:xfrm>
            <a:off x="-252240" y="-88300"/>
            <a:ext cx="12766800" cy="6946299"/>
          </a:xfrm>
          <a:prstGeom prst="rect">
            <a:avLst/>
          </a:prstGeom>
        </p:spPr>
      </p:pic>
      <p:pic>
        <p:nvPicPr>
          <p:cNvPr id="4" name="Picture 84" descr="笔墨"/>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2437" y="5659528"/>
            <a:ext cx="3168352" cy="1209481"/>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userDrawn="1"/>
        </p:nvPicPr>
        <p:blipFill>
          <a:blip r:embed="rId4"/>
          <a:stretch>
            <a:fillRect/>
          </a:stretch>
        </p:blipFill>
        <p:spPr>
          <a:xfrm flipV="1">
            <a:off x="-289797" y="6597352"/>
            <a:ext cx="12766800" cy="978802"/>
          </a:xfrm>
          <a:prstGeom prst="rect">
            <a:avLst/>
          </a:prstGeom>
        </p:spPr>
      </p:pic>
    </p:spTree>
    <p:extLst>
      <p:ext uri="{BB962C8B-B14F-4D97-AF65-F5344CB8AC3E}">
        <p14:creationId xmlns:p14="http://schemas.microsoft.com/office/powerpoint/2010/main" val="3626877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srcRect l="1546"/>
          <a:stretch>
            <a:fillRect/>
          </a:stretch>
        </p:blipFill>
        <p:spPr>
          <a:xfrm>
            <a:off x="-252240" y="-88300"/>
            <a:ext cx="12766800" cy="6946299"/>
          </a:xfrm>
          <a:prstGeom prst="rect">
            <a:avLst/>
          </a:prstGeom>
        </p:spPr>
      </p:pic>
      <p:pic>
        <p:nvPicPr>
          <p:cNvPr id="4" name="Picture 84" descr="笔墨"/>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2437" y="5659528"/>
            <a:ext cx="3168352" cy="1209481"/>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userDrawn="1"/>
        </p:nvPicPr>
        <p:blipFill>
          <a:blip r:embed="rId4"/>
          <a:stretch>
            <a:fillRect/>
          </a:stretch>
        </p:blipFill>
        <p:spPr>
          <a:xfrm flipV="1">
            <a:off x="-289797" y="6597352"/>
            <a:ext cx="12766800" cy="978802"/>
          </a:xfrm>
          <a:prstGeom prst="rect">
            <a:avLst/>
          </a:prstGeom>
        </p:spPr>
      </p:pic>
      <p:pic>
        <p:nvPicPr>
          <p:cNvPr id="6" name="图片 5"/>
          <p:cNvPicPr>
            <a:picLocks noChangeAspect="1"/>
          </p:cNvPicPr>
          <p:nvPr userDrawn="1"/>
        </p:nvPicPr>
        <p:blipFill rotWithShape="1">
          <a:blip r:embed="rId5" cstate="screen">
            <a:extLst>
              <a:ext uri="{BEBA8EAE-BF5A-486C-A8C5-ECC9F3942E4B}">
                <a14:imgProps xmlns:a14="http://schemas.microsoft.com/office/drawing/2010/main">
                  <a14:imgLayer r:embed="rId6">
                    <a14:imgEffect>
                      <a14:brightnessContrast contrast="-5000"/>
                    </a14:imgEffect>
                  </a14:imgLayer>
                </a14:imgProps>
              </a:ext>
            </a:extLst>
          </a:blip>
          <a:srcRect l="62328"/>
          <a:stretch>
            <a:fillRect/>
          </a:stretch>
        </p:blipFill>
        <p:spPr>
          <a:xfrm>
            <a:off x="6576054" y="-143250"/>
            <a:ext cx="6124077" cy="6858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59807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srcRect l="1546"/>
          <a:stretch>
            <a:fillRect/>
          </a:stretch>
        </p:blipFill>
        <p:spPr>
          <a:xfrm>
            <a:off x="-252240" y="-88300"/>
            <a:ext cx="12766800" cy="6946299"/>
          </a:xfrm>
          <a:prstGeom prst="rect">
            <a:avLst/>
          </a:prstGeom>
        </p:spPr>
      </p:pic>
      <p:pic>
        <p:nvPicPr>
          <p:cNvPr id="4" name="Picture 84" descr="笔墨"/>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2437" y="5659528"/>
            <a:ext cx="3168352" cy="1209481"/>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userDrawn="1"/>
        </p:nvPicPr>
        <p:blipFill>
          <a:blip r:embed="rId4"/>
          <a:stretch>
            <a:fillRect/>
          </a:stretch>
        </p:blipFill>
        <p:spPr>
          <a:xfrm flipV="1">
            <a:off x="-289797" y="6597352"/>
            <a:ext cx="12766800" cy="978802"/>
          </a:xfrm>
          <a:prstGeom prst="rect">
            <a:avLst/>
          </a:prstGeom>
        </p:spPr>
      </p:pic>
      <p:pic>
        <p:nvPicPr>
          <p:cNvPr id="9" name="图片 8"/>
          <p:cNvPicPr>
            <a:picLocks noChangeAspect="1"/>
          </p:cNvPicPr>
          <p:nvPr userDrawn="1"/>
        </p:nvPicPr>
        <p:blipFill rotWithShape="1">
          <a:blip r:embed="rId5" cstate="print">
            <a:extLst>
              <a:ext uri="{28A0092B-C50C-407E-A947-70E740481C1C}">
                <a14:useLocalDpi xmlns:a14="http://schemas.microsoft.com/office/drawing/2010/main" val="0"/>
              </a:ext>
            </a:extLst>
          </a:blip>
          <a:srcRect t="3600" r="94140" b="4092"/>
          <a:stretch>
            <a:fillRect/>
          </a:stretch>
        </p:blipFill>
        <p:spPr>
          <a:xfrm rot="5400000">
            <a:off x="5953113" y="-5306840"/>
            <a:ext cx="332689" cy="12818511"/>
          </a:xfrm>
          <a:prstGeom prst="rect">
            <a:avLst/>
          </a:prstGeom>
        </p:spPr>
      </p:pic>
    </p:spTree>
    <p:extLst>
      <p:ext uri="{BB962C8B-B14F-4D97-AF65-F5344CB8AC3E}">
        <p14:creationId xmlns:p14="http://schemas.microsoft.com/office/powerpoint/2010/main" val="4093834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22" name="矩形 21"/>
          <p:cNvSpPr/>
          <p:nvPr userDrawn="1"/>
        </p:nvSpPr>
        <p:spPr>
          <a:xfrm>
            <a:off x="9907460" y="-375993"/>
            <a:ext cx="2654573" cy="1592744"/>
          </a:xfrm>
          <a:prstGeom prst="rect">
            <a:avLst/>
          </a:prstGeom>
        </p:spPr>
        <p:txBody>
          <a:bodyPr wrap="none" lIns="0" tIns="0" rIns="0" bIns="0">
            <a:spAutoFit/>
          </a:bodyPr>
          <a:lstStyle/>
          <a:p>
            <a:pPr algn="r"/>
            <a:r>
              <a:rPr lang="en-US" altLang="zh-CN" sz="10350">
                <a:solidFill>
                  <a:schemeClr val="bg1">
                    <a:lumMod val="95000"/>
                  </a:schemeClr>
                </a:solidFill>
                <a:latin typeface="+mj-ea"/>
                <a:ea typeface="+mj-ea"/>
              </a:rPr>
              <a:t>YEAR</a:t>
            </a:r>
            <a:endParaRPr lang="zh-CN" altLang="en-US" sz="10350">
              <a:solidFill>
                <a:schemeClr val="bg1">
                  <a:lumMod val="95000"/>
                </a:schemeClr>
              </a:solidFill>
              <a:latin typeface="+mj-ea"/>
              <a:ea typeface="+mj-ea"/>
            </a:endParaRPr>
          </a:p>
        </p:txBody>
      </p:sp>
      <p:sp>
        <p:nvSpPr>
          <p:cNvPr id="23" name="矩形 22"/>
          <p:cNvSpPr/>
          <p:nvPr userDrawn="1"/>
        </p:nvSpPr>
        <p:spPr>
          <a:xfrm>
            <a:off x="10561398" y="1264240"/>
            <a:ext cx="1990930" cy="1592744"/>
          </a:xfrm>
          <a:prstGeom prst="rect">
            <a:avLst/>
          </a:prstGeom>
        </p:spPr>
        <p:txBody>
          <a:bodyPr wrap="none" lIns="0" tIns="0" rIns="0" bIns="0">
            <a:spAutoFit/>
          </a:bodyPr>
          <a:lstStyle/>
          <a:p>
            <a:pPr algn="r"/>
            <a:r>
              <a:rPr lang="en-US" altLang="zh-CN" sz="10350">
                <a:solidFill>
                  <a:schemeClr val="bg1">
                    <a:lumMod val="95000"/>
                  </a:schemeClr>
                </a:solidFill>
                <a:latin typeface="+mj-ea"/>
                <a:ea typeface="+mj-ea"/>
              </a:rPr>
              <a:t>END</a:t>
            </a:r>
            <a:endParaRPr lang="zh-CN" altLang="en-US" sz="10350">
              <a:solidFill>
                <a:schemeClr val="bg1">
                  <a:lumMod val="95000"/>
                </a:schemeClr>
              </a:solidFill>
              <a:latin typeface="+mj-ea"/>
              <a:ea typeface="+mj-ea"/>
            </a:endParaRPr>
          </a:p>
        </p:txBody>
      </p:sp>
      <p:sp>
        <p:nvSpPr>
          <p:cNvPr id="24" name="矩形 23"/>
          <p:cNvSpPr/>
          <p:nvPr userDrawn="1"/>
        </p:nvSpPr>
        <p:spPr>
          <a:xfrm>
            <a:off x="7872080" y="2904473"/>
            <a:ext cx="4645502" cy="1592744"/>
          </a:xfrm>
          <a:prstGeom prst="rect">
            <a:avLst/>
          </a:prstGeom>
        </p:spPr>
        <p:txBody>
          <a:bodyPr wrap="none" lIns="0" tIns="0" rIns="0" bIns="0">
            <a:spAutoFit/>
          </a:bodyPr>
          <a:lstStyle/>
          <a:p>
            <a:pPr algn="r"/>
            <a:r>
              <a:rPr lang="en-US" altLang="zh-CN" sz="10350">
                <a:solidFill>
                  <a:schemeClr val="bg1">
                    <a:lumMod val="95000"/>
                  </a:schemeClr>
                </a:solidFill>
                <a:latin typeface="+mj-ea"/>
                <a:ea typeface="+mj-ea"/>
              </a:rPr>
              <a:t>SUMMARY</a:t>
            </a:r>
            <a:endParaRPr lang="zh-CN" altLang="en-US" sz="10350">
              <a:solidFill>
                <a:schemeClr val="bg1">
                  <a:lumMod val="95000"/>
                </a:schemeClr>
              </a:solidFill>
              <a:latin typeface="+mj-ea"/>
              <a:ea typeface="+mj-ea"/>
            </a:endParaRPr>
          </a:p>
        </p:txBody>
      </p:sp>
      <p:sp>
        <p:nvSpPr>
          <p:cNvPr id="3" name="矩形: 圆角 2"/>
          <p:cNvSpPr/>
          <p:nvPr userDrawn="1"/>
        </p:nvSpPr>
        <p:spPr>
          <a:xfrm>
            <a:off x="-972457" y="549275"/>
            <a:ext cx="3759200" cy="1198390"/>
          </a:xfrm>
          <a:prstGeom prst="roundRect">
            <a:avLst>
              <a:gd name="adj" fmla="val 50000"/>
            </a:avLst>
          </a:prstGeom>
          <a:solidFill>
            <a:schemeClr val="accent1"/>
          </a:solidFill>
          <a:ln w="12700" cap="flat" cmpd="sng" algn="ctr">
            <a:noFill/>
            <a:prstDash val="solid"/>
            <a:miter lim="800000"/>
          </a:ln>
          <a:effectLst>
            <a:outerShdw blurRad="330200" algn="ctr" rotWithShape="0">
              <a:schemeClr val="accent1">
                <a:lumMod val="50000"/>
                <a:alpha val="40000"/>
              </a:schemeClr>
            </a:outerShdw>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4" name="文本占位符 3"/>
          <p:cNvSpPr>
            <a:spLocks noGrp="1"/>
          </p:cNvSpPr>
          <p:nvPr>
            <p:ph type="body" sz="quarter" idx="10" hasCustomPrompt="1"/>
          </p:nvPr>
        </p:nvSpPr>
        <p:spPr>
          <a:xfrm>
            <a:off x="2495890" y="2475531"/>
            <a:ext cx="1384995" cy="276999"/>
          </a:xfrm>
          <a:prstGeom prst="rect">
            <a:avLst/>
          </a:prstGeom>
        </p:spPr>
        <p:txBody>
          <a:bodyPr vert="horz" wrap="none" lIns="0" tIns="0" rIns="0" bIns="0" anchor="t" anchorCtr="0">
            <a:spAutoFit/>
          </a:bodyPr>
          <a:lstStyle>
            <a:lvl1pPr marL="0" indent="0" algn="l" defTabSz="557530" rtl="0" eaLnBrk="1" fontAlgn="auto" latinLnBrk="0" hangingPunct="1">
              <a:lnSpc>
                <a:spcPct val="100000"/>
              </a:lnSpc>
              <a:spcBef>
                <a:spcPts val="0"/>
              </a:spcBef>
              <a:spcAft>
                <a:spcPts val="0"/>
              </a:spcAft>
              <a:buFont typeface="Arial" panose="020B0604020202020204" pitchFamily="34" charset="0"/>
              <a:buNone/>
              <a:defRPr sz="1800" spc="0">
                <a:solidFill>
                  <a:srgbClr val="404040"/>
                </a:solidFill>
                <a:latin typeface="阿里巴巴普惠体 R" panose="00020600040101010101" pitchFamily="18" charset="-122"/>
                <a:ea typeface="阿里巴巴普惠体 R" panose="00020600040101010101" pitchFamily="18" charset="-122"/>
                <a:sym typeface="阿里巴巴普惠体 R"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r>
              <a:rPr lang="zh-CN" altLang="en-US"/>
              <a:t>年度工作回顾</a:t>
            </a:r>
          </a:p>
        </p:txBody>
      </p:sp>
      <p:sp>
        <p:nvSpPr>
          <p:cNvPr id="5" name="文本占位符 4"/>
          <p:cNvSpPr>
            <a:spLocks noGrp="1"/>
          </p:cNvSpPr>
          <p:nvPr>
            <p:ph type="body" sz="quarter" idx="11" hasCustomPrompt="1"/>
          </p:nvPr>
        </p:nvSpPr>
        <p:spPr>
          <a:xfrm>
            <a:off x="2495890" y="3787459"/>
            <a:ext cx="1384995" cy="276999"/>
          </a:xfrm>
          <a:prstGeom prst="rect">
            <a:avLst/>
          </a:prstGeom>
        </p:spPr>
        <p:txBody>
          <a:bodyPr vert="horz" wrap="none" lIns="0" tIns="0" rIns="0" bIns="0" anchor="t" anchorCtr="0">
            <a:spAutoFit/>
          </a:bodyPr>
          <a:lstStyle>
            <a:lvl1pPr marL="0" indent="0" algn="l" defTabSz="557530" rtl="0" eaLnBrk="1" fontAlgn="auto" latinLnBrk="0" hangingPunct="1">
              <a:lnSpc>
                <a:spcPct val="100000"/>
              </a:lnSpc>
              <a:spcBef>
                <a:spcPts val="0"/>
              </a:spcBef>
              <a:spcAft>
                <a:spcPts val="0"/>
              </a:spcAft>
              <a:buFont typeface="Arial" panose="020B0604020202020204" pitchFamily="34" charset="0"/>
              <a:buNone/>
              <a:defRPr sz="1800" spc="0">
                <a:solidFill>
                  <a:srgbClr val="404040"/>
                </a:solidFill>
                <a:latin typeface="阿里巴巴普惠体 R" panose="00020600040101010101" pitchFamily="18" charset="-122"/>
                <a:ea typeface="阿里巴巴普惠体 R" panose="00020600040101010101" pitchFamily="18" charset="-122"/>
                <a:sym typeface="阿里巴巴普惠体 R"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r>
              <a:rPr lang="zh-CN" altLang="en-US"/>
              <a:t>日常工作分析</a:t>
            </a:r>
          </a:p>
        </p:txBody>
      </p:sp>
      <p:sp>
        <p:nvSpPr>
          <p:cNvPr id="6" name="文本占位符 5"/>
          <p:cNvSpPr>
            <a:spLocks noGrp="1"/>
          </p:cNvSpPr>
          <p:nvPr>
            <p:ph type="body" sz="quarter" idx="12" hasCustomPrompt="1"/>
          </p:nvPr>
        </p:nvSpPr>
        <p:spPr>
          <a:xfrm>
            <a:off x="2495890" y="5099387"/>
            <a:ext cx="1384995" cy="276999"/>
          </a:xfrm>
          <a:prstGeom prst="rect">
            <a:avLst/>
          </a:prstGeom>
        </p:spPr>
        <p:txBody>
          <a:bodyPr vert="horz" wrap="none" lIns="0" tIns="0" rIns="0" bIns="0" anchor="t" anchorCtr="0">
            <a:spAutoFit/>
          </a:bodyPr>
          <a:lstStyle>
            <a:lvl1pPr marL="0" indent="0" algn="l" defTabSz="557530" rtl="0" eaLnBrk="1" fontAlgn="auto" latinLnBrk="0" hangingPunct="1">
              <a:lnSpc>
                <a:spcPct val="100000"/>
              </a:lnSpc>
              <a:spcBef>
                <a:spcPts val="0"/>
              </a:spcBef>
              <a:spcAft>
                <a:spcPts val="0"/>
              </a:spcAft>
              <a:buFont typeface="Arial" panose="020B0604020202020204" pitchFamily="34" charset="0"/>
              <a:buNone/>
              <a:defRPr sz="1800" spc="0">
                <a:solidFill>
                  <a:srgbClr val="404040"/>
                </a:solidFill>
                <a:latin typeface="阿里巴巴普惠体 R" panose="00020600040101010101" pitchFamily="18" charset="-122"/>
                <a:ea typeface="阿里巴巴普惠体 R" panose="00020600040101010101" pitchFamily="18" charset="-122"/>
                <a:sym typeface="阿里巴巴普惠体 R"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r>
              <a:rPr lang="zh-CN" altLang="en-US"/>
              <a:t>项目工作分析</a:t>
            </a:r>
          </a:p>
        </p:txBody>
      </p:sp>
      <p:sp>
        <p:nvSpPr>
          <p:cNvPr id="7" name="文本占位符 6"/>
          <p:cNvSpPr>
            <a:spLocks noGrp="1"/>
          </p:cNvSpPr>
          <p:nvPr>
            <p:ph type="body" sz="quarter" idx="13" hasCustomPrompt="1"/>
          </p:nvPr>
        </p:nvSpPr>
        <p:spPr>
          <a:xfrm>
            <a:off x="7249454" y="5099387"/>
            <a:ext cx="1384995" cy="276999"/>
          </a:xfrm>
          <a:prstGeom prst="rect">
            <a:avLst/>
          </a:prstGeom>
        </p:spPr>
        <p:txBody>
          <a:bodyPr vert="horz" wrap="none" lIns="0" tIns="0" rIns="0" bIns="0" anchor="t" anchorCtr="0">
            <a:spAutoFit/>
          </a:bodyPr>
          <a:lstStyle>
            <a:lvl1pPr marL="0" indent="0" algn="l" defTabSz="557530" rtl="0" eaLnBrk="1" fontAlgn="auto" latinLnBrk="0" hangingPunct="1">
              <a:lnSpc>
                <a:spcPct val="100000"/>
              </a:lnSpc>
              <a:spcBef>
                <a:spcPts val="0"/>
              </a:spcBef>
              <a:spcAft>
                <a:spcPts val="0"/>
              </a:spcAft>
              <a:buFont typeface="Arial" panose="020B0604020202020204" pitchFamily="34" charset="0"/>
              <a:buNone/>
              <a:defRPr sz="1800" spc="0">
                <a:solidFill>
                  <a:srgbClr val="404040"/>
                </a:solidFill>
                <a:latin typeface="阿里巴巴普惠体 R" panose="00020600040101010101" pitchFamily="18" charset="-122"/>
                <a:ea typeface="阿里巴巴普惠体 R" panose="00020600040101010101" pitchFamily="18" charset="-122"/>
                <a:sym typeface="阿里巴巴普惠体 R"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r>
              <a:rPr lang="zh-CN" altLang="en-US"/>
              <a:t>下年工作计划</a:t>
            </a:r>
          </a:p>
        </p:txBody>
      </p:sp>
      <p:sp>
        <p:nvSpPr>
          <p:cNvPr id="8" name="文本占位符 7"/>
          <p:cNvSpPr>
            <a:spLocks noGrp="1"/>
          </p:cNvSpPr>
          <p:nvPr>
            <p:ph type="body" sz="quarter" idx="14" hasCustomPrompt="1"/>
          </p:nvPr>
        </p:nvSpPr>
        <p:spPr>
          <a:xfrm>
            <a:off x="7249454" y="3787459"/>
            <a:ext cx="1384995" cy="276999"/>
          </a:xfrm>
          <a:prstGeom prst="rect">
            <a:avLst/>
          </a:prstGeom>
        </p:spPr>
        <p:txBody>
          <a:bodyPr vert="horz" wrap="none" lIns="0" tIns="0" rIns="0" bIns="0" anchor="t" anchorCtr="0">
            <a:spAutoFit/>
          </a:bodyPr>
          <a:lstStyle>
            <a:lvl1pPr marL="0" indent="0" algn="l" defTabSz="557530" rtl="0" eaLnBrk="1" fontAlgn="auto" latinLnBrk="0" hangingPunct="1">
              <a:lnSpc>
                <a:spcPct val="100000"/>
              </a:lnSpc>
              <a:spcBef>
                <a:spcPts val="0"/>
              </a:spcBef>
              <a:spcAft>
                <a:spcPts val="0"/>
              </a:spcAft>
              <a:buFont typeface="Arial" panose="020B0604020202020204" pitchFamily="34" charset="0"/>
              <a:buNone/>
              <a:defRPr sz="1800" spc="0">
                <a:solidFill>
                  <a:srgbClr val="404040"/>
                </a:solidFill>
                <a:latin typeface="阿里巴巴普惠体 R" panose="00020600040101010101" pitchFamily="18" charset="-122"/>
                <a:ea typeface="阿里巴巴普惠体 R" panose="00020600040101010101" pitchFamily="18" charset="-122"/>
                <a:sym typeface="阿里巴巴普惠体 R"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r>
              <a:rPr lang="zh-CN" altLang="en-US"/>
              <a:t>相关改进建议</a:t>
            </a:r>
          </a:p>
        </p:txBody>
      </p:sp>
      <p:sp>
        <p:nvSpPr>
          <p:cNvPr id="9" name="文本占位符 8"/>
          <p:cNvSpPr>
            <a:spLocks noGrp="1"/>
          </p:cNvSpPr>
          <p:nvPr>
            <p:ph type="body" sz="quarter" idx="15" hasCustomPrompt="1"/>
          </p:nvPr>
        </p:nvSpPr>
        <p:spPr>
          <a:xfrm>
            <a:off x="7249454" y="2475531"/>
            <a:ext cx="1384995" cy="276999"/>
          </a:xfrm>
          <a:prstGeom prst="rect">
            <a:avLst/>
          </a:prstGeom>
        </p:spPr>
        <p:txBody>
          <a:bodyPr vert="horz" wrap="none" lIns="0" tIns="0" rIns="0" bIns="0" anchor="t" anchorCtr="0">
            <a:spAutoFit/>
          </a:bodyPr>
          <a:lstStyle>
            <a:lvl1pPr marL="0" indent="0" algn="l" defTabSz="557530" rtl="0" eaLnBrk="1" fontAlgn="auto" latinLnBrk="0" hangingPunct="1">
              <a:lnSpc>
                <a:spcPct val="100000"/>
              </a:lnSpc>
              <a:spcBef>
                <a:spcPts val="0"/>
              </a:spcBef>
              <a:spcAft>
                <a:spcPts val="0"/>
              </a:spcAft>
              <a:buFont typeface="Arial" panose="020B0604020202020204" pitchFamily="34" charset="0"/>
              <a:buNone/>
              <a:defRPr sz="1800" spc="0">
                <a:solidFill>
                  <a:srgbClr val="404040"/>
                </a:solidFill>
                <a:latin typeface="阿里巴巴普惠体 R" panose="00020600040101010101" pitchFamily="18" charset="-122"/>
                <a:ea typeface="阿里巴巴普惠体 R" panose="00020600040101010101" pitchFamily="18" charset="-122"/>
                <a:sym typeface="阿里巴巴普惠体 R"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r>
              <a:rPr lang="zh-CN" altLang="en-US"/>
              <a:t>创新工作成果</a:t>
            </a:r>
          </a:p>
        </p:txBody>
      </p:sp>
      <p:sp>
        <p:nvSpPr>
          <p:cNvPr id="10" name="文本占位符 9"/>
          <p:cNvSpPr>
            <a:spLocks noGrp="1"/>
          </p:cNvSpPr>
          <p:nvPr>
            <p:ph type="body" sz="quarter" idx="16" hasCustomPrompt="1"/>
          </p:nvPr>
        </p:nvSpPr>
        <p:spPr>
          <a:xfrm>
            <a:off x="1533074" y="2475532"/>
            <a:ext cx="553037" cy="369332"/>
          </a:xfrm>
          <a:prstGeom prst="rect">
            <a:avLst/>
          </a:prstGeom>
        </p:spPr>
        <p:txBody>
          <a:bodyPr vert="horz" wrap="none" lIns="0" tIns="0" rIns="0" bIns="0" anchor="t" anchorCtr="0">
            <a:spAutoFit/>
          </a:bodyPr>
          <a:lstStyle>
            <a:lvl1pPr marL="0" indent="0" algn="l" defTabSz="557530" rtl="0" eaLnBrk="1" fontAlgn="auto" latinLnBrk="0" hangingPunct="1">
              <a:lnSpc>
                <a:spcPct val="100000"/>
              </a:lnSpc>
              <a:spcBef>
                <a:spcPts val="0"/>
              </a:spcBef>
              <a:spcAft>
                <a:spcPts val="0"/>
              </a:spcAft>
              <a:buFont typeface="Arial" panose="020B0604020202020204" pitchFamily="34" charset="0"/>
              <a:buNone/>
              <a:defRPr sz="2400" spc="0">
                <a:solidFill>
                  <a:srgbClr val="000000"/>
                </a:solidFill>
                <a:latin typeface="阿里巴巴普惠体 B" panose="00020600040101010101" pitchFamily="18" charset="-122"/>
                <a:ea typeface="阿里巴巴普惠体 B" panose="00020600040101010101" pitchFamily="18" charset="-122"/>
                <a:sym typeface="阿里巴巴普惠体 B"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r>
              <a:rPr lang="en-US" altLang="zh-CN"/>
              <a:t>01.</a:t>
            </a:r>
            <a:endParaRPr lang="zh-CN" altLang="en-US"/>
          </a:p>
        </p:txBody>
      </p:sp>
      <p:sp>
        <p:nvSpPr>
          <p:cNvPr id="11" name="文本占位符 10"/>
          <p:cNvSpPr>
            <a:spLocks noGrp="1"/>
          </p:cNvSpPr>
          <p:nvPr>
            <p:ph type="body" sz="quarter" idx="17" hasCustomPrompt="1"/>
          </p:nvPr>
        </p:nvSpPr>
        <p:spPr>
          <a:xfrm>
            <a:off x="1533074" y="3787460"/>
            <a:ext cx="553037" cy="369332"/>
          </a:xfrm>
          <a:prstGeom prst="rect">
            <a:avLst/>
          </a:prstGeom>
        </p:spPr>
        <p:txBody>
          <a:bodyPr vert="horz" wrap="none" lIns="0" tIns="0" rIns="0" bIns="0" anchor="t" anchorCtr="0">
            <a:spAutoFit/>
          </a:bodyPr>
          <a:lstStyle>
            <a:lvl1pPr marL="0" indent="0" algn="l" defTabSz="557530" rtl="0" eaLnBrk="1" fontAlgn="auto" latinLnBrk="0" hangingPunct="1">
              <a:lnSpc>
                <a:spcPct val="100000"/>
              </a:lnSpc>
              <a:spcBef>
                <a:spcPts val="0"/>
              </a:spcBef>
              <a:spcAft>
                <a:spcPts val="0"/>
              </a:spcAft>
              <a:buFont typeface="Arial" panose="020B0604020202020204" pitchFamily="34" charset="0"/>
              <a:buNone/>
              <a:defRPr sz="2400" spc="0">
                <a:solidFill>
                  <a:srgbClr val="000000"/>
                </a:solidFill>
                <a:latin typeface="阿里巴巴普惠体 B" panose="00020600040101010101" pitchFamily="18" charset="-122"/>
                <a:ea typeface="阿里巴巴普惠体 B" panose="00020600040101010101" pitchFamily="18" charset="-122"/>
                <a:sym typeface="阿里巴巴普惠体 B"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r>
              <a:rPr lang="en-US" altLang="zh-CN"/>
              <a:t>02.</a:t>
            </a:r>
            <a:endParaRPr lang="zh-CN" altLang="en-US"/>
          </a:p>
        </p:txBody>
      </p:sp>
      <p:sp>
        <p:nvSpPr>
          <p:cNvPr id="12" name="文本占位符 11"/>
          <p:cNvSpPr>
            <a:spLocks noGrp="1"/>
          </p:cNvSpPr>
          <p:nvPr>
            <p:ph type="body" sz="quarter" idx="18" hasCustomPrompt="1"/>
          </p:nvPr>
        </p:nvSpPr>
        <p:spPr>
          <a:xfrm>
            <a:off x="1533074" y="5099388"/>
            <a:ext cx="553037" cy="369332"/>
          </a:xfrm>
          <a:prstGeom prst="rect">
            <a:avLst/>
          </a:prstGeom>
        </p:spPr>
        <p:txBody>
          <a:bodyPr vert="horz" wrap="none" lIns="0" tIns="0" rIns="0" bIns="0" anchor="t" anchorCtr="0">
            <a:spAutoFit/>
          </a:bodyPr>
          <a:lstStyle>
            <a:lvl1pPr marL="0" indent="0" algn="l" defTabSz="557530" rtl="0" eaLnBrk="1" fontAlgn="auto" latinLnBrk="0" hangingPunct="1">
              <a:lnSpc>
                <a:spcPct val="100000"/>
              </a:lnSpc>
              <a:spcBef>
                <a:spcPts val="0"/>
              </a:spcBef>
              <a:spcAft>
                <a:spcPts val="0"/>
              </a:spcAft>
              <a:buFont typeface="Arial" panose="020B0604020202020204" pitchFamily="34" charset="0"/>
              <a:buNone/>
              <a:defRPr sz="2400" spc="0">
                <a:solidFill>
                  <a:srgbClr val="000000"/>
                </a:solidFill>
                <a:latin typeface="阿里巴巴普惠体 B" panose="00020600040101010101" pitchFamily="18" charset="-122"/>
                <a:ea typeface="阿里巴巴普惠体 B" panose="00020600040101010101" pitchFamily="18" charset="-122"/>
                <a:sym typeface="阿里巴巴普惠体 B"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r>
              <a:rPr lang="en-US" altLang="zh-CN"/>
              <a:t>03.</a:t>
            </a:r>
            <a:endParaRPr lang="zh-CN" altLang="en-US"/>
          </a:p>
        </p:txBody>
      </p:sp>
      <p:sp>
        <p:nvSpPr>
          <p:cNvPr id="13" name="文本占位符 12"/>
          <p:cNvSpPr>
            <a:spLocks noGrp="1"/>
          </p:cNvSpPr>
          <p:nvPr>
            <p:ph type="body" sz="quarter" idx="19" hasCustomPrompt="1"/>
          </p:nvPr>
        </p:nvSpPr>
        <p:spPr>
          <a:xfrm>
            <a:off x="6286638" y="5099388"/>
            <a:ext cx="553037" cy="369332"/>
          </a:xfrm>
          <a:prstGeom prst="rect">
            <a:avLst/>
          </a:prstGeom>
        </p:spPr>
        <p:txBody>
          <a:bodyPr vert="horz" wrap="none" lIns="0" tIns="0" rIns="0" bIns="0" anchor="t" anchorCtr="0">
            <a:spAutoFit/>
          </a:bodyPr>
          <a:lstStyle>
            <a:lvl1pPr marL="0" indent="0" algn="l" defTabSz="557530" rtl="0" eaLnBrk="1" fontAlgn="auto" latinLnBrk="0" hangingPunct="1">
              <a:lnSpc>
                <a:spcPct val="100000"/>
              </a:lnSpc>
              <a:spcBef>
                <a:spcPts val="0"/>
              </a:spcBef>
              <a:spcAft>
                <a:spcPts val="0"/>
              </a:spcAft>
              <a:buFont typeface="Arial" panose="020B0604020202020204" pitchFamily="34" charset="0"/>
              <a:buNone/>
              <a:defRPr sz="2400" spc="0">
                <a:solidFill>
                  <a:srgbClr val="000000"/>
                </a:solidFill>
                <a:latin typeface="阿里巴巴普惠体 B" panose="00020600040101010101" pitchFamily="18" charset="-122"/>
                <a:ea typeface="阿里巴巴普惠体 B" panose="00020600040101010101" pitchFamily="18" charset="-122"/>
                <a:sym typeface="阿里巴巴普惠体 B"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r>
              <a:rPr lang="en-US" altLang="zh-CN"/>
              <a:t>06.</a:t>
            </a:r>
            <a:endParaRPr lang="zh-CN" altLang="en-US"/>
          </a:p>
        </p:txBody>
      </p:sp>
      <p:sp>
        <p:nvSpPr>
          <p:cNvPr id="14" name="文本占位符 13"/>
          <p:cNvSpPr>
            <a:spLocks noGrp="1"/>
          </p:cNvSpPr>
          <p:nvPr>
            <p:ph type="body" sz="quarter" idx="20" hasCustomPrompt="1"/>
          </p:nvPr>
        </p:nvSpPr>
        <p:spPr>
          <a:xfrm>
            <a:off x="6286638" y="3787460"/>
            <a:ext cx="553037" cy="369332"/>
          </a:xfrm>
          <a:prstGeom prst="rect">
            <a:avLst/>
          </a:prstGeom>
        </p:spPr>
        <p:txBody>
          <a:bodyPr vert="horz" wrap="none" lIns="0" tIns="0" rIns="0" bIns="0" anchor="t" anchorCtr="0">
            <a:spAutoFit/>
          </a:bodyPr>
          <a:lstStyle>
            <a:lvl1pPr marL="0" indent="0" algn="l" defTabSz="557530" rtl="0" eaLnBrk="1" fontAlgn="auto" latinLnBrk="0" hangingPunct="1">
              <a:lnSpc>
                <a:spcPct val="100000"/>
              </a:lnSpc>
              <a:spcBef>
                <a:spcPts val="0"/>
              </a:spcBef>
              <a:spcAft>
                <a:spcPts val="0"/>
              </a:spcAft>
              <a:buFont typeface="Arial" panose="020B0604020202020204" pitchFamily="34" charset="0"/>
              <a:buNone/>
              <a:defRPr sz="2400" spc="0">
                <a:solidFill>
                  <a:srgbClr val="000000"/>
                </a:solidFill>
                <a:latin typeface="阿里巴巴普惠体 B" panose="00020600040101010101" pitchFamily="18" charset="-122"/>
                <a:ea typeface="阿里巴巴普惠体 B" panose="00020600040101010101" pitchFamily="18" charset="-122"/>
                <a:sym typeface="阿里巴巴普惠体 B"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r>
              <a:rPr lang="en-US" altLang="zh-CN"/>
              <a:t>05.</a:t>
            </a:r>
            <a:endParaRPr lang="zh-CN" altLang="en-US"/>
          </a:p>
        </p:txBody>
      </p:sp>
      <p:sp>
        <p:nvSpPr>
          <p:cNvPr id="15" name="文本占位符 14"/>
          <p:cNvSpPr>
            <a:spLocks noGrp="1"/>
          </p:cNvSpPr>
          <p:nvPr>
            <p:ph type="body" sz="quarter" idx="21" hasCustomPrompt="1"/>
          </p:nvPr>
        </p:nvSpPr>
        <p:spPr>
          <a:xfrm>
            <a:off x="6286638" y="2475532"/>
            <a:ext cx="553037" cy="369332"/>
          </a:xfrm>
          <a:prstGeom prst="rect">
            <a:avLst/>
          </a:prstGeom>
        </p:spPr>
        <p:txBody>
          <a:bodyPr vert="horz" wrap="none" lIns="0" tIns="0" rIns="0" bIns="0" anchor="t" anchorCtr="0">
            <a:spAutoFit/>
          </a:bodyPr>
          <a:lstStyle>
            <a:lvl1pPr marL="0" indent="0" algn="l" defTabSz="557530" rtl="0" eaLnBrk="1" fontAlgn="auto" latinLnBrk="0" hangingPunct="1">
              <a:lnSpc>
                <a:spcPct val="100000"/>
              </a:lnSpc>
              <a:spcBef>
                <a:spcPts val="0"/>
              </a:spcBef>
              <a:spcAft>
                <a:spcPts val="0"/>
              </a:spcAft>
              <a:buFont typeface="Arial" panose="020B0604020202020204" pitchFamily="34" charset="0"/>
              <a:buNone/>
              <a:defRPr sz="2400" spc="0">
                <a:solidFill>
                  <a:srgbClr val="000000"/>
                </a:solidFill>
                <a:latin typeface="阿里巴巴普惠体 B" panose="00020600040101010101" pitchFamily="18" charset="-122"/>
                <a:ea typeface="阿里巴巴普惠体 B" panose="00020600040101010101" pitchFamily="18" charset="-122"/>
                <a:sym typeface="阿里巴巴普惠体 B"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r>
              <a:rPr lang="en-US" altLang="zh-CN"/>
              <a:t>04.</a:t>
            </a:r>
            <a:endParaRPr lang="zh-CN" altLang="en-US"/>
          </a:p>
        </p:txBody>
      </p:sp>
      <p:sp>
        <p:nvSpPr>
          <p:cNvPr id="16" name="椭圆 15"/>
          <p:cNvSpPr/>
          <p:nvPr userDrawn="1"/>
        </p:nvSpPr>
        <p:spPr>
          <a:xfrm>
            <a:off x="1720716" y="2206441"/>
            <a:ext cx="531963" cy="531962"/>
          </a:xfrm>
          <a:prstGeom prst="ellipse">
            <a:avLst/>
          </a:prstGeom>
          <a:solidFill>
            <a:schemeClr val="accent1">
              <a:alpha val="3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userDrawn="1"/>
        </p:nvSpPr>
        <p:spPr>
          <a:xfrm>
            <a:off x="1720716" y="3518369"/>
            <a:ext cx="531963" cy="531962"/>
          </a:xfrm>
          <a:prstGeom prst="ellipse">
            <a:avLst/>
          </a:prstGeom>
          <a:solidFill>
            <a:schemeClr val="accent1">
              <a:alpha val="3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userDrawn="1"/>
        </p:nvSpPr>
        <p:spPr>
          <a:xfrm>
            <a:off x="1720716" y="4830297"/>
            <a:ext cx="531963" cy="531962"/>
          </a:xfrm>
          <a:prstGeom prst="ellipse">
            <a:avLst/>
          </a:prstGeom>
          <a:solidFill>
            <a:schemeClr val="accent1">
              <a:alpha val="3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19" name="椭圆 18"/>
          <p:cNvSpPr/>
          <p:nvPr userDrawn="1"/>
        </p:nvSpPr>
        <p:spPr>
          <a:xfrm>
            <a:off x="6474280" y="4830297"/>
            <a:ext cx="531963" cy="531962"/>
          </a:xfrm>
          <a:prstGeom prst="ellipse">
            <a:avLst/>
          </a:prstGeom>
          <a:solidFill>
            <a:schemeClr val="accent2">
              <a:alpha val="3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20" name="椭圆 19"/>
          <p:cNvSpPr/>
          <p:nvPr userDrawn="1"/>
        </p:nvSpPr>
        <p:spPr>
          <a:xfrm>
            <a:off x="6474280" y="3518369"/>
            <a:ext cx="531963" cy="531962"/>
          </a:xfrm>
          <a:prstGeom prst="ellipse">
            <a:avLst/>
          </a:prstGeom>
          <a:solidFill>
            <a:schemeClr val="accent2">
              <a:alpha val="3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21" name="椭圆 20"/>
          <p:cNvSpPr/>
          <p:nvPr userDrawn="1"/>
        </p:nvSpPr>
        <p:spPr>
          <a:xfrm>
            <a:off x="6474280" y="2206441"/>
            <a:ext cx="531963" cy="531962"/>
          </a:xfrm>
          <a:prstGeom prst="ellipse">
            <a:avLst/>
          </a:prstGeom>
          <a:solidFill>
            <a:schemeClr val="accent2">
              <a:alpha val="3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25" name="文本占位符 24"/>
          <p:cNvSpPr>
            <a:spLocks noGrp="1"/>
          </p:cNvSpPr>
          <p:nvPr>
            <p:ph type="body" sz="quarter" idx="22" hasCustomPrompt="1"/>
          </p:nvPr>
        </p:nvSpPr>
        <p:spPr>
          <a:xfrm>
            <a:off x="889000" y="774700"/>
            <a:ext cx="981038" cy="553998"/>
          </a:xfrm>
          <a:prstGeom prst="rect">
            <a:avLst/>
          </a:prstGeom>
        </p:spPr>
        <p:txBody>
          <a:bodyPr vert="horz" wrap="none" lIns="0" tIns="0" rIns="0" bIns="0" anchor="t" anchorCtr="0">
            <a:spAutoFit/>
          </a:bodyPr>
          <a:lstStyle>
            <a:lvl1pPr marL="0" indent="0" algn="l" defTabSz="557530" rtl="0" eaLnBrk="1" fontAlgn="auto" latinLnBrk="0" hangingPunct="1">
              <a:lnSpc>
                <a:spcPct val="100000"/>
              </a:lnSpc>
              <a:spcBef>
                <a:spcPts val="0"/>
              </a:spcBef>
              <a:spcAft>
                <a:spcPts val="0"/>
              </a:spcAft>
              <a:buFont typeface="Arial" panose="020B0604020202020204" pitchFamily="34" charset="0"/>
              <a:buNone/>
              <a:defRPr sz="3600" spc="225">
                <a:solidFill>
                  <a:srgbClr val="FFFFFF"/>
                </a:solidFill>
                <a:latin typeface="阿里巴巴普惠体 B" panose="00020600040101010101" pitchFamily="18" charset="-122"/>
                <a:ea typeface="阿里巴巴普惠体 B" panose="00020600040101010101" pitchFamily="18" charset="-122"/>
                <a:sym typeface="阿里巴巴普惠体 B"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r>
              <a:rPr lang="zh-CN" altLang="en-US"/>
              <a:t>目录</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
        <p:nvSpPr>
          <p:cNvPr id="2" name="矩形 1"/>
          <p:cNvSpPr/>
          <p:nvPr userDrawn="1"/>
        </p:nvSpPr>
        <p:spPr>
          <a:xfrm>
            <a:off x="9907460" y="-375993"/>
            <a:ext cx="2654573" cy="1592744"/>
          </a:xfrm>
          <a:prstGeom prst="rect">
            <a:avLst/>
          </a:prstGeom>
        </p:spPr>
        <p:txBody>
          <a:bodyPr wrap="none" lIns="0" tIns="0" rIns="0" bIns="0">
            <a:spAutoFit/>
          </a:bodyPr>
          <a:lstStyle/>
          <a:p>
            <a:pPr algn="r"/>
            <a:r>
              <a:rPr lang="en-US" altLang="zh-CN" sz="10350">
                <a:solidFill>
                  <a:schemeClr val="bg1">
                    <a:lumMod val="95000"/>
                  </a:schemeClr>
                </a:solidFill>
                <a:latin typeface="+mj-ea"/>
                <a:ea typeface="+mj-ea"/>
              </a:rPr>
              <a:t>YEAR</a:t>
            </a:r>
            <a:endParaRPr lang="zh-CN" altLang="en-US" sz="10350">
              <a:solidFill>
                <a:schemeClr val="bg1">
                  <a:lumMod val="95000"/>
                </a:schemeClr>
              </a:solidFill>
              <a:latin typeface="+mj-ea"/>
              <a:ea typeface="+mj-ea"/>
            </a:endParaRPr>
          </a:p>
        </p:txBody>
      </p:sp>
      <p:sp>
        <p:nvSpPr>
          <p:cNvPr id="3" name="矩形 2"/>
          <p:cNvSpPr/>
          <p:nvPr userDrawn="1"/>
        </p:nvSpPr>
        <p:spPr>
          <a:xfrm>
            <a:off x="10561398" y="1249546"/>
            <a:ext cx="1990930" cy="1592744"/>
          </a:xfrm>
          <a:prstGeom prst="rect">
            <a:avLst/>
          </a:prstGeom>
        </p:spPr>
        <p:txBody>
          <a:bodyPr wrap="none" lIns="0" tIns="0" rIns="0" bIns="0">
            <a:spAutoFit/>
          </a:bodyPr>
          <a:lstStyle/>
          <a:p>
            <a:pPr algn="r"/>
            <a:r>
              <a:rPr lang="en-US" altLang="zh-CN" sz="10350">
                <a:solidFill>
                  <a:schemeClr val="bg1">
                    <a:lumMod val="95000"/>
                  </a:schemeClr>
                </a:solidFill>
                <a:latin typeface="+mj-ea"/>
                <a:ea typeface="+mj-ea"/>
              </a:rPr>
              <a:t>END</a:t>
            </a:r>
            <a:endParaRPr lang="zh-CN" altLang="en-US" sz="10350">
              <a:solidFill>
                <a:schemeClr val="bg1">
                  <a:lumMod val="95000"/>
                </a:schemeClr>
              </a:solidFill>
              <a:latin typeface="+mj-ea"/>
              <a:ea typeface="+mj-ea"/>
            </a:endParaRPr>
          </a:p>
        </p:txBody>
      </p:sp>
      <p:sp>
        <p:nvSpPr>
          <p:cNvPr id="4" name="矩形 3"/>
          <p:cNvSpPr/>
          <p:nvPr userDrawn="1"/>
        </p:nvSpPr>
        <p:spPr>
          <a:xfrm>
            <a:off x="7872080" y="2904473"/>
            <a:ext cx="4645502" cy="1592744"/>
          </a:xfrm>
          <a:prstGeom prst="rect">
            <a:avLst/>
          </a:prstGeom>
        </p:spPr>
        <p:txBody>
          <a:bodyPr wrap="non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10350">
                <a:solidFill>
                  <a:schemeClr val="bg1">
                    <a:lumMod val="95000"/>
                  </a:schemeClr>
                </a:solidFill>
                <a:latin typeface="+mj-ea"/>
                <a:ea typeface="+mj-ea"/>
              </a:rPr>
              <a:t>SUMMARY</a:t>
            </a:r>
            <a:endParaRPr lang="zh-CN" altLang="en-US" sz="10350">
              <a:solidFill>
                <a:schemeClr val="bg1">
                  <a:lumMod val="95000"/>
                </a:schemeClr>
              </a:solidFill>
              <a:latin typeface="+mj-ea"/>
              <a:ea typeface="+mj-ea"/>
            </a:endParaRPr>
          </a:p>
        </p:txBody>
      </p:sp>
      <p:sp>
        <p:nvSpPr>
          <p:cNvPr id="5" name="矩形: 圆角 4"/>
          <p:cNvSpPr/>
          <p:nvPr userDrawn="1"/>
        </p:nvSpPr>
        <p:spPr>
          <a:xfrm>
            <a:off x="-972457" y="549275"/>
            <a:ext cx="6226133" cy="1198390"/>
          </a:xfrm>
          <a:prstGeom prst="roundRect">
            <a:avLst>
              <a:gd name="adj" fmla="val 50000"/>
            </a:avLst>
          </a:prstGeom>
          <a:solidFill>
            <a:schemeClr val="accent1"/>
          </a:solidFill>
          <a:ln w="12700" cap="flat" cmpd="sng" algn="ctr">
            <a:noFill/>
            <a:prstDash val="solid"/>
            <a:miter lim="800000"/>
          </a:ln>
          <a:effectLst>
            <a:outerShdw blurRad="330200" algn="ctr" rotWithShape="0">
              <a:schemeClr val="accent1">
                <a:lumMod val="50000"/>
                <a:alpha val="40000"/>
              </a:schemeClr>
            </a:outerShdw>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latin typeface="+mn-ea"/>
            </a:endParaRPr>
          </a:p>
        </p:txBody>
      </p:sp>
      <p:sp>
        <p:nvSpPr>
          <p:cNvPr id="6" name="矩形: 圆顶角 5"/>
          <p:cNvSpPr/>
          <p:nvPr userDrawn="1"/>
        </p:nvSpPr>
        <p:spPr>
          <a:xfrm rot="5400000">
            <a:off x="6408242" y="3897741"/>
            <a:ext cx="551542" cy="1084717"/>
          </a:xfrm>
          <a:prstGeom prst="round2SameRect">
            <a:avLst>
              <a:gd name="adj1" fmla="val 50000"/>
              <a:gd name="adj2" fmla="val 0"/>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latin typeface="+mn-ea"/>
            </a:endParaRPr>
          </a:p>
        </p:txBody>
      </p:sp>
      <p:cxnSp>
        <p:nvCxnSpPr>
          <p:cNvPr id="7" name="直接连接符 6"/>
          <p:cNvCxnSpPr/>
          <p:nvPr userDrawn="1"/>
        </p:nvCxnSpPr>
        <p:spPr>
          <a:xfrm>
            <a:off x="5772193" y="4324594"/>
            <a:ext cx="0" cy="243707"/>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矩形: 圆顶角 7"/>
          <p:cNvSpPr/>
          <p:nvPr userDrawn="1"/>
        </p:nvSpPr>
        <p:spPr>
          <a:xfrm rot="16200000">
            <a:off x="3138973" y="1713187"/>
            <a:ext cx="551542" cy="5453825"/>
          </a:xfrm>
          <a:prstGeom prst="round2SameRect">
            <a:avLst>
              <a:gd name="adj1" fmla="val 50000"/>
              <a:gd name="adj2" fmla="val 0"/>
            </a:avLst>
          </a:prstGeom>
          <a:solidFill>
            <a:schemeClr val="bg1">
              <a:lumMod val="95000"/>
            </a:schemeClr>
          </a:solidFill>
          <a:ln w="12700" cap="flat" cmpd="sng" algn="ctr">
            <a:noFill/>
            <a:prstDash val="solid"/>
            <a:miter lim="800000"/>
          </a:ln>
          <a:effectLst>
            <a:innerShdw blurRad="1143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latin typeface="+mn-ea"/>
            </a:endParaRPr>
          </a:p>
        </p:txBody>
      </p:sp>
      <p:grpSp>
        <p:nvGrpSpPr>
          <p:cNvPr id="9" name="组合 8"/>
          <p:cNvGrpSpPr/>
          <p:nvPr userDrawn="1"/>
        </p:nvGrpSpPr>
        <p:grpSpPr>
          <a:xfrm>
            <a:off x="889227" y="4280904"/>
            <a:ext cx="285268" cy="292535"/>
            <a:chOff x="1022038" y="4527138"/>
            <a:chExt cx="285268" cy="292535"/>
          </a:xfrm>
        </p:grpSpPr>
        <p:sp>
          <p:nvSpPr>
            <p:cNvPr id="10" name="椭圆 9"/>
            <p:cNvSpPr/>
            <p:nvPr userDrawn="1"/>
          </p:nvSpPr>
          <p:spPr>
            <a:xfrm>
              <a:off x="1022038" y="4527138"/>
              <a:ext cx="255447" cy="255447"/>
            </a:xfrm>
            <a:prstGeom prst="ellipse">
              <a:avLst/>
            </a:prstGeom>
            <a:noFill/>
            <a:ln w="12700" cap="flat" cmpd="sng" algn="ctr">
              <a:solidFill>
                <a:schemeClr val="tx1">
                  <a:lumMod val="50000"/>
                  <a:lumOff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latin typeface="+mn-ea"/>
              </a:endParaRPr>
            </a:p>
          </p:txBody>
        </p:sp>
        <p:cxnSp>
          <p:nvCxnSpPr>
            <p:cNvPr id="11" name="直接连接符 10"/>
            <p:cNvCxnSpPr>
              <a:stCxn id="10" idx="5"/>
            </p:cNvCxnSpPr>
            <p:nvPr userDrawn="1"/>
          </p:nvCxnSpPr>
          <p:spPr>
            <a:xfrm>
              <a:off x="1240076" y="4745176"/>
              <a:ext cx="67230" cy="74497"/>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2" name="矩形 11"/>
          <p:cNvSpPr/>
          <p:nvPr userDrawn="1"/>
        </p:nvSpPr>
        <p:spPr>
          <a:xfrm>
            <a:off x="0" y="5657088"/>
            <a:ext cx="12192000" cy="1200912"/>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latin typeface="+mn-ea"/>
            </a:endParaRPr>
          </a:p>
        </p:txBody>
      </p:sp>
      <p:sp>
        <p:nvSpPr>
          <p:cNvPr id="13" name="文本占位符 12"/>
          <p:cNvSpPr>
            <a:spLocks noGrp="1"/>
          </p:cNvSpPr>
          <p:nvPr>
            <p:ph type="body" sz="quarter" idx="10" hasCustomPrompt="1"/>
          </p:nvPr>
        </p:nvSpPr>
        <p:spPr>
          <a:xfrm>
            <a:off x="1439046" y="4276716"/>
            <a:ext cx="4092453" cy="230832"/>
          </a:xfrm>
          <a:prstGeom prst="rect">
            <a:avLst/>
          </a:prstGeom>
        </p:spPr>
        <p:txBody>
          <a:bodyPr vert="horz" wrap="square" lIns="0" tIns="0" rIns="0" bIns="0" anchor="t" anchorCtr="0">
            <a:spAutoFit/>
          </a:bodyPr>
          <a:lstStyle>
            <a:lvl1pPr marL="0" indent="0" algn="l" defTabSz="557530" rtl="0" eaLnBrk="1" fontAlgn="auto" latinLnBrk="0" hangingPunct="1">
              <a:lnSpc>
                <a:spcPct val="100000"/>
              </a:lnSpc>
              <a:spcBef>
                <a:spcPts val="0"/>
              </a:spcBef>
              <a:spcAft>
                <a:spcPts val="0"/>
              </a:spcAft>
              <a:buFont typeface="Arial" panose="020B0604020202020204" pitchFamily="34" charset="0"/>
              <a:buNone/>
              <a:defRPr sz="1500" spc="225">
                <a:solidFill>
                  <a:srgbClr val="7F7F7F"/>
                </a:solidFill>
                <a:latin typeface="阿里巴巴普惠体 R" panose="00020600040101010101" pitchFamily="18" charset="-122"/>
                <a:ea typeface="阿里巴巴普惠体 R" panose="00020600040101010101" pitchFamily="18" charset="-122"/>
                <a:sym typeface="阿里巴巴普惠体 R"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r>
              <a:rPr lang="zh-CN" altLang="en-US"/>
              <a:t>请在此处输入你的副标题</a:t>
            </a:r>
          </a:p>
        </p:txBody>
      </p:sp>
      <p:sp>
        <p:nvSpPr>
          <p:cNvPr id="14" name="文本占位符 13"/>
          <p:cNvSpPr>
            <a:spLocks noGrp="1"/>
          </p:cNvSpPr>
          <p:nvPr>
            <p:ph type="body" sz="quarter" idx="11" hasCustomPrompt="1"/>
          </p:nvPr>
        </p:nvSpPr>
        <p:spPr>
          <a:xfrm>
            <a:off x="876300" y="2400303"/>
            <a:ext cx="10386787" cy="1015663"/>
          </a:xfrm>
          <a:prstGeom prst="rect">
            <a:avLst/>
          </a:prstGeom>
        </p:spPr>
        <p:txBody>
          <a:bodyPr vert="horz" wrap="square" lIns="0" tIns="0" rIns="0" bIns="0" anchor="t" anchorCtr="0">
            <a:spAutoFit/>
          </a:bodyPr>
          <a:lstStyle>
            <a:lvl1pPr marL="0" indent="0" algn="l" defTabSz="557530" rtl="0" eaLnBrk="1" fontAlgn="auto" latinLnBrk="0" hangingPunct="1">
              <a:lnSpc>
                <a:spcPct val="100000"/>
              </a:lnSpc>
              <a:spcBef>
                <a:spcPts val="0"/>
              </a:spcBef>
              <a:spcAft>
                <a:spcPts val="0"/>
              </a:spcAft>
              <a:buFont typeface="Arial" panose="020B0604020202020204" pitchFamily="34" charset="0"/>
              <a:buNone/>
              <a:defRPr sz="6600" spc="450">
                <a:solidFill>
                  <a:srgbClr val="FF5A50"/>
                </a:solidFill>
                <a:latin typeface="阿里巴巴普惠体 B" panose="00020600040101010101" pitchFamily="18" charset="-122"/>
                <a:ea typeface="阿里巴巴普惠体 B" panose="00020600040101010101" pitchFamily="18" charset="-122"/>
                <a:sym typeface="阿里巴巴普惠体 B"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r>
              <a:rPr lang="zh-CN" altLang="en-US"/>
              <a:t>输入标题</a:t>
            </a:r>
          </a:p>
        </p:txBody>
      </p:sp>
      <p:sp>
        <p:nvSpPr>
          <p:cNvPr id="15" name="文本占位符 14"/>
          <p:cNvSpPr>
            <a:spLocks noGrp="1"/>
          </p:cNvSpPr>
          <p:nvPr>
            <p:ph type="body" sz="quarter" idx="12" hasCustomPrompt="1"/>
          </p:nvPr>
        </p:nvSpPr>
        <p:spPr>
          <a:xfrm>
            <a:off x="876302" y="774700"/>
            <a:ext cx="3055257" cy="553998"/>
          </a:xfrm>
          <a:prstGeom prst="rect">
            <a:avLst/>
          </a:prstGeom>
        </p:spPr>
        <p:txBody>
          <a:bodyPr vert="horz" wrap="square" lIns="0" tIns="0" rIns="0" bIns="0" anchor="t" anchorCtr="0">
            <a:spAutoFit/>
          </a:bodyPr>
          <a:lstStyle>
            <a:lvl1pPr marL="0" indent="0" algn="l" defTabSz="557530" rtl="0" eaLnBrk="1" fontAlgn="auto" latinLnBrk="0" hangingPunct="1">
              <a:lnSpc>
                <a:spcPct val="100000"/>
              </a:lnSpc>
              <a:spcBef>
                <a:spcPts val="0"/>
              </a:spcBef>
              <a:spcAft>
                <a:spcPts val="0"/>
              </a:spcAft>
              <a:buFont typeface="Arial" panose="020B0604020202020204" pitchFamily="34" charset="0"/>
              <a:buNone/>
              <a:defRPr sz="3600" spc="0">
                <a:solidFill>
                  <a:srgbClr val="FFFFFF"/>
                </a:solidFill>
                <a:latin typeface="阿里巴巴普惠体 B" panose="00020600040101010101" pitchFamily="18" charset="-122"/>
                <a:ea typeface="阿里巴巴普惠体 B" panose="00020600040101010101" pitchFamily="18" charset="-122"/>
                <a:sym typeface="阿里巴巴普惠体 B"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r>
              <a:rPr lang="en-US" altLang="zh-CN"/>
              <a:t>PART.  01</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图文页">
    <p:bg>
      <p:bgPr>
        <a:solidFill>
          <a:srgbClr val="FFFFFF"/>
        </a:solidFill>
        <a:effectLst/>
      </p:bgPr>
    </p:bg>
    <p:spTree>
      <p:nvGrpSpPr>
        <p:cNvPr id="1" name=""/>
        <p:cNvGrpSpPr/>
        <p:nvPr/>
      </p:nvGrpSpPr>
      <p:grpSpPr>
        <a:xfrm>
          <a:off x="0" y="0"/>
          <a:ext cx="0" cy="0"/>
          <a:chOff x="0" y="0"/>
          <a:chExt cx="0" cy="0"/>
        </a:xfrm>
      </p:grpSpPr>
      <p:sp>
        <p:nvSpPr>
          <p:cNvPr id="7" name="形状"/>
          <p:cNvSpPr/>
          <p:nvPr userDrawn="1"/>
        </p:nvSpPr>
        <p:spPr>
          <a:xfrm>
            <a:off x="-1540" y="247786"/>
            <a:ext cx="205663" cy="63498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716" y="0"/>
                </a:lnTo>
                <a:cubicBezTo>
                  <a:pt x="9706" y="0"/>
                  <a:pt x="11206" y="0"/>
                  <a:pt x="12478" y="3"/>
                </a:cubicBezTo>
                <a:cubicBezTo>
                  <a:pt x="13749" y="6"/>
                  <a:pt x="14791" y="11"/>
                  <a:pt x="15864" y="22"/>
                </a:cubicBezTo>
                <a:cubicBezTo>
                  <a:pt x="17039" y="36"/>
                  <a:pt x="18089" y="58"/>
                  <a:pt x="18952" y="86"/>
                </a:cubicBezTo>
                <a:cubicBezTo>
                  <a:pt x="19816" y="114"/>
                  <a:pt x="20492" y="148"/>
                  <a:pt x="20920" y="186"/>
                </a:cubicBezTo>
                <a:cubicBezTo>
                  <a:pt x="21260" y="221"/>
                  <a:pt x="21430" y="254"/>
                  <a:pt x="21515" y="296"/>
                </a:cubicBezTo>
                <a:cubicBezTo>
                  <a:pt x="21600" y="337"/>
                  <a:pt x="21600" y="386"/>
                  <a:pt x="21600" y="452"/>
                </a:cubicBezTo>
                <a:lnTo>
                  <a:pt x="21600" y="21150"/>
                </a:lnTo>
                <a:cubicBezTo>
                  <a:pt x="21600" y="21215"/>
                  <a:pt x="21600" y="21263"/>
                  <a:pt x="21515" y="21305"/>
                </a:cubicBezTo>
                <a:cubicBezTo>
                  <a:pt x="21430" y="21346"/>
                  <a:pt x="21260" y="21379"/>
                  <a:pt x="20920" y="21414"/>
                </a:cubicBezTo>
                <a:cubicBezTo>
                  <a:pt x="20492" y="21452"/>
                  <a:pt x="19816" y="21486"/>
                  <a:pt x="18952" y="21514"/>
                </a:cubicBezTo>
                <a:cubicBezTo>
                  <a:pt x="18089" y="21542"/>
                  <a:pt x="17039" y="21564"/>
                  <a:pt x="15864" y="21578"/>
                </a:cubicBezTo>
                <a:cubicBezTo>
                  <a:pt x="14791" y="21589"/>
                  <a:pt x="13749" y="21594"/>
                  <a:pt x="12470" y="21597"/>
                </a:cubicBezTo>
                <a:cubicBezTo>
                  <a:pt x="11191" y="21600"/>
                  <a:pt x="9675" y="21600"/>
                  <a:pt x="7654" y="21600"/>
                </a:cubicBezTo>
                <a:lnTo>
                  <a:pt x="0" y="21600"/>
                </a:lnTo>
                <a:lnTo>
                  <a:pt x="62" y="0"/>
                </a:lnTo>
                <a:lnTo>
                  <a:pt x="0" y="0"/>
                </a:lnTo>
                <a:close/>
              </a:path>
            </a:pathLst>
          </a:custGeom>
          <a:solidFill>
            <a:schemeClr val="accent1"/>
          </a:solidFill>
          <a:ln w="12700">
            <a:miter lim="400000"/>
          </a:ln>
        </p:spPr>
        <p:txBody>
          <a:bodyPr lIns="19050" tIns="19050" rIns="19050" bIns="19050" anchor="ctr"/>
          <a:lstStyle/>
          <a:p>
            <a:pPr>
              <a:defRPr sz="3600"/>
            </a:pPr>
            <a:endParaRPr sz="1350"/>
          </a:p>
        </p:txBody>
      </p:sp>
      <p:sp>
        <p:nvSpPr>
          <p:cNvPr id="8" name="流程图: 离页连接符 7"/>
          <p:cNvSpPr/>
          <p:nvPr userDrawn="1"/>
        </p:nvSpPr>
        <p:spPr>
          <a:xfrm rot="5400000">
            <a:off x="6223002" y="2"/>
            <a:ext cx="6857998" cy="6858000"/>
          </a:xfrm>
          <a:prstGeom prst="flowChartOffpageConnector">
            <a:avLst/>
          </a:prstGeom>
          <a:solidFill>
            <a:schemeClr val="accent1">
              <a:lumMod val="40000"/>
              <a:lumOff val="60000"/>
            </a:schemeClr>
          </a:solidFill>
          <a:ln w="12700" cap="flat" cmpd="sng" algn="ctr">
            <a:noFill/>
            <a:prstDash val="solid"/>
            <a:miter lim="800000"/>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9" name="流程图: 离页连接符 8"/>
          <p:cNvSpPr/>
          <p:nvPr userDrawn="1"/>
        </p:nvSpPr>
        <p:spPr>
          <a:xfrm rot="5400000">
            <a:off x="6567726" y="2"/>
            <a:ext cx="6857998" cy="6858000"/>
          </a:xfrm>
          <a:prstGeom prst="flowChartOffpageConnector">
            <a:avLst/>
          </a:prstGeom>
          <a:solidFill>
            <a:schemeClr val="accent1"/>
          </a:solidFill>
          <a:ln w="12700" cap="flat" cmpd="sng" algn="ctr">
            <a:noFill/>
            <a:prstDash val="solid"/>
            <a:miter lim="800000"/>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 name="任意多边形: 形状 9"/>
          <p:cNvSpPr/>
          <p:nvPr userDrawn="1"/>
        </p:nvSpPr>
        <p:spPr>
          <a:xfrm>
            <a:off x="7620002" y="4964415"/>
            <a:ext cx="3660775" cy="199140"/>
          </a:xfrm>
          <a:custGeom>
            <a:avLst/>
            <a:gdLst>
              <a:gd name="connsiteX0" fmla="*/ 0 w 3619500"/>
              <a:gd name="connsiteY0" fmla="*/ 0 h 684915"/>
              <a:gd name="connsiteX1" fmla="*/ 3619500 w 3619500"/>
              <a:gd name="connsiteY1" fmla="*/ 0 h 684915"/>
              <a:gd name="connsiteX2" fmla="*/ 3619500 w 3619500"/>
              <a:gd name="connsiteY2" fmla="*/ 485775 h 684915"/>
              <a:gd name="connsiteX3" fmla="*/ 3002665 w 3619500"/>
              <a:gd name="connsiteY3" fmla="*/ 485775 h 684915"/>
              <a:gd name="connsiteX4" fmla="*/ 2803525 w 3619500"/>
              <a:gd name="connsiteY4" fmla="*/ 684915 h 684915"/>
              <a:gd name="connsiteX5" fmla="*/ 2803525 w 3619500"/>
              <a:gd name="connsiteY5" fmla="*/ 485775 h 684915"/>
              <a:gd name="connsiteX6" fmla="*/ 0 w 3619500"/>
              <a:gd name="connsiteY6" fmla="*/ 485775 h 684915"/>
              <a:gd name="connsiteX0-1" fmla="*/ 3619500 w 3710940"/>
              <a:gd name="connsiteY0-2" fmla="*/ 0 h 684915"/>
              <a:gd name="connsiteX1-3" fmla="*/ 3619500 w 3710940"/>
              <a:gd name="connsiteY1-4" fmla="*/ 485775 h 684915"/>
              <a:gd name="connsiteX2-5" fmla="*/ 3002665 w 3710940"/>
              <a:gd name="connsiteY2-6" fmla="*/ 485775 h 684915"/>
              <a:gd name="connsiteX3-7" fmla="*/ 2803525 w 3710940"/>
              <a:gd name="connsiteY3-8" fmla="*/ 684915 h 684915"/>
              <a:gd name="connsiteX4-9" fmla="*/ 2803525 w 3710940"/>
              <a:gd name="connsiteY4-10" fmla="*/ 485775 h 684915"/>
              <a:gd name="connsiteX5-11" fmla="*/ 0 w 3710940"/>
              <a:gd name="connsiteY5-12" fmla="*/ 485775 h 684915"/>
              <a:gd name="connsiteX6-13" fmla="*/ 0 w 3710940"/>
              <a:gd name="connsiteY6-14" fmla="*/ 0 h 684915"/>
              <a:gd name="connsiteX7" fmla="*/ 3710940 w 3710940"/>
              <a:gd name="connsiteY7" fmla="*/ 91440 h 684915"/>
              <a:gd name="connsiteX0-15" fmla="*/ 3619500 w 3619500"/>
              <a:gd name="connsiteY0-16" fmla="*/ 0 h 684915"/>
              <a:gd name="connsiteX1-17" fmla="*/ 3619500 w 3619500"/>
              <a:gd name="connsiteY1-18" fmla="*/ 485775 h 684915"/>
              <a:gd name="connsiteX2-19" fmla="*/ 3002665 w 3619500"/>
              <a:gd name="connsiteY2-20" fmla="*/ 485775 h 684915"/>
              <a:gd name="connsiteX3-21" fmla="*/ 2803525 w 3619500"/>
              <a:gd name="connsiteY3-22" fmla="*/ 684915 h 684915"/>
              <a:gd name="connsiteX4-23" fmla="*/ 2803525 w 3619500"/>
              <a:gd name="connsiteY4-24" fmla="*/ 485775 h 684915"/>
              <a:gd name="connsiteX5-25" fmla="*/ 0 w 3619500"/>
              <a:gd name="connsiteY5-26" fmla="*/ 485775 h 684915"/>
              <a:gd name="connsiteX6-27" fmla="*/ 0 w 3619500"/>
              <a:gd name="connsiteY6-28" fmla="*/ 0 h 684915"/>
              <a:gd name="connsiteX0-29" fmla="*/ 3619500 w 3619500"/>
              <a:gd name="connsiteY0-30" fmla="*/ 485775 h 684915"/>
              <a:gd name="connsiteX1-31" fmla="*/ 3002665 w 3619500"/>
              <a:gd name="connsiteY1-32" fmla="*/ 485775 h 684915"/>
              <a:gd name="connsiteX2-33" fmla="*/ 2803525 w 3619500"/>
              <a:gd name="connsiteY2-34" fmla="*/ 684915 h 684915"/>
              <a:gd name="connsiteX3-35" fmla="*/ 2803525 w 3619500"/>
              <a:gd name="connsiteY3-36" fmla="*/ 485775 h 684915"/>
              <a:gd name="connsiteX4-37" fmla="*/ 0 w 3619500"/>
              <a:gd name="connsiteY4-38" fmla="*/ 485775 h 684915"/>
              <a:gd name="connsiteX5-39" fmla="*/ 0 w 3619500"/>
              <a:gd name="connsiteY5-40" fmla="*/ 0 h 684915"/>
              <a:gd name="connsiteX0-41" fmla="*/ 3619500 w 3619500"/>
              <a:gd name="connsiteY0-42" fmla="*/ 0 h 199140"/>
              <a:gd name="connsiteX1-43" fmla="*/ 3002665 w 3619500"/>
              <a:gd name="connsiteY1-44" fmla="*/ 0 h 199140"/>
              <a:gd name="connsiteX2-45" fmla="*/ 2803525 w 3619500"/>
              <a:gd name="connsiteY2-46" fmla="*/ 199140 h 199140"/>
              <a:gd name="connsiteX3-47" fmla="*/ 2803525 w 3619500"/>
              <a:gd name="connsiteY3-48" fmla="*/ 0 h 199140"/>
              <a:gd name="connsiteX4-49" fmla="*/ 0 w 3619500"/>
              <a:gd name="connsiteY4-50" fmla="*/ 0 h 1991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619500" h="199140">
                <a:moveTo>
                  <a:pt x="3619500" y="0"/>
                </a:moveTo>
                <a:lnTo>
                  <a:pt x="3002665" y="0"/>
                </a:lnTo>
                <a:lnTo>
                  <a:pt x="2803525" y="199140"/>
                </a:lnTo>
                <a:lnTo>
                  <a:pt x="2803525" y="0"/>
                </a:lnTo>
                <a:lnTo>
                  <a:pt x="0" y="0"/>
                </a:lnTo>
              </a:path>
            </a:pathLst>
          </a:custGeom>
          <a:noFill/>
          <a:ln w="127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占位符 1"/>
          <p:cNvSpPr>
            <a:spLocks noGrp="1"/>
          </p:cNvSpPr>
          <p:nvPr>
            <p:ph type="body" sz="quarter" idx="10" hasCustomPrompt="1"/>
          </p:nvPr>
        </p:nvSpPr>
        <p:spPr>
          <a:xfrm>
            <a:off x="874714" y="546103"/>
            <a:ext cx="5868987" cy="461665"/>
          </a:xfrm>
          <a:prstGeom prst="rect">
            <a:avLst/>
          </a:prstGeom>
        </p:spPr>
        <p:txBody>
          <a:bodyPr vert="horz" wrap="square" lIns="0" tIns="0" rIns="0" bIns="0" anchor="t" anchorCtr="0">
            <a:spAutoFit/>
          </a:bodyPr>
          <a:lstStyle>
            <a:lvl1pPr marL="0" indent="0" algn="l" defTabSz="557530" rtl="0" eaLnBrk="1" fontAlgn="auto" latinLnBrk="0" hangingPunct="1">
              <a:lnSpc>
                <a:spcPct val="100000"/>
              </a:lnSpc>
              <a:spcBef>
                <a:spcPts val="0"/>
              </a:spcBef>
              <a:spcAft>
                <a:spcPts val="0"/>
              </a:spcAft>
              <a:buFont typeface="Arial" panose="020B0604020202020204" pitchFamily="34" charset="0"/>
              <a:buNone/>
              <a:defRPr sz="3000" spc="0">
                <a:solidFill>
                  <a:srgbClr val="FF5A50"/>
                </a:solidFill>
                <a:latin typeface="阿里巴巴普惠体 B" panose="00020600040101010101" pitchFamily="18" charset="-122"/>
                <a:ea typeface="阿里巴巴普惠体 B" panose="00020600040101010101" pitchFamily="18" charset="-122"/>
                <a:sym typeface="阿里巴巴普惠体 B"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r>
              <a:rPr lang="zh-CN" altLang="en-US"/>
              <a:t>输入一级标题</a:t>
            </a:r>
          </a:p>
        </p:txBody>
      </p:sp>
      <p:sp>
        <p:nvSpPr>
          <p:cNvPr id="3" name="文本占位符 2"/>
          <p:cNvSpPr>
            <a:spLocks noGrp="1"/>
          </p:cNvSpPr>
          <p:nvPr>
            <p:ph type="body" sz="quarter" idx="11" hasCustomPrompt="1"/>
          </p:nvPr>
        </p:nvSpPr>
        <p:spPr>
          <a:xfrm>
            <a:off x="874713" y="1168401"/>
            <a:ext cx="5691187" cy="276999"/>
          </a:xfrm>
          <a:prstGeom prst="rect">
            <a:avLst/>
          </a:prstGeom>
        </p:spPr>
        <p:txBody>
          <a:bodyPr vert="horz" wrap="square" lIns="0" tIns="0" rIns="0" bIns="0" anchor="t" anchorCtr="0">
            <a:spAutoFit/>
          </a:bodyPr>
          <a:lstStyle>
            <a:lvl1pPr marL="0" indent="0" algn="l" defTabSz="557530" rtl="0" eaLnBrk="1" fontAlgn="auto" latinLnBrk="0" hangingPunct="1">
              <a:lnSpc>
                <a:spcPct val="100000"/>
              </a:lnSpc>
              <a:spcBef>
                <a:spcPts val="0"/>
              </a:spcBef>
              <a:spcAft>
                <a:spcPts val="0"/>
              </a:spcAft>
              <a:buFont typeface="Arial" panose="020B0604020202020204" pitchFamily="34" charset="0"/>
              <a:buNone/>
              <a:defRPr sz="1800" spc="0">
                <a:solidFill>
                  <a:srgbClr val="000000"/>
                </a:solidFill>
                <a:latin typeface="阿里巴巴普惠体 B" panose="00020600040101010101" pitchFamily="18" charset="-122"/>
                <a:ea typeface="阿里巴巴普惠体 B" panose="00020600040101010101" pitchFamily="18" charset="-122"/>
                <a:sym typeface="阿里巴巴普惠体 B"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r>
              <a:rPr lang="zh-CN" altLang="en-US"/>
              <a:t>在此处输入你的二级标题</a:t>
            </a:r>
          </a:p>
        </p:txBody>
      </p:sp>
      <p:sp>
        <p:nvSpPr>
          <p:cNvPr id="4" name="文本占位符 3"/>
          <p:cNvSpPr>
            <a:spLocks noGrp="1"/>
          </p:cNvSpPr>
          <p:nvPr>
            <p:ph type="body" sz="quarter" idx="12" hasCustomPrompt="1"/>
          </p:nvPr>
        </p:nvSpPr>
        <p:spPr>
          <a:xfrm>
            <a:off x="874715" y="2224139"/>
            <a:ext cx="5221287" cy="969496"/>
          </a:xfrm>
          <a:prstGeom prst="rect">
            <a:avLst/>
          </a:prstGeom>
        </p:spPr>
        <p:txBody>
          <a:bodyPr vert="horz" wrap="square" lIns="0" tIns="0" rIns="0" bIns="0" anchor="t" anchorCtr="0">
            <a:spAutoFit/>
          </a:bodyPr>
          <a:lstStyle>
            <a:lvl1pPr marL="0" indent="0" algn="just" defTabSz="557530" rtl="0" eaLnBrk="1" fontAlgn="auto" latinLnBrk="0" hangingPunct="1">
              <a:lnSpc>
                <a:spcPct val="150000"/>
              </a:lnSpc>
              <a:spcBef>
                <a:spcPts val="0"/>
              </a:spcBef>
              <a:spcAft>
                <a:spcPts val="0"/>
              </a:spcAft>
              <a:buFont typeface="Arial" panose="020B0604020202020204" pitchFamily="34" charset="0"/>
              <a:buNone/>
              <a:defRPr sz="1050" spc="0">
                <a:solidFill>
                  <a:srgbClr val="000000"/>
                </a:solidFill>
                <a:latin typeface="阿里巴巴普惠体 R" panose="00020600040101010101" pitchFamily="18" charset="-122"/>
                <a:ea typeface="阿里巴巴普惠体 R" panose="00020600040101010101" pitchFamily="18" charset="-122"/>
                <a:sym typeface="阿里巴巴普惠体 R"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marL="0" marR="0" lvl="0" indent="0" algn="just" defTabSz="557530" rtl="0" eaLnBrk="1" fontAlgn="auto" latinLnBrk="0" hangingPunct="1">
              <a:lnSpc>
                <a:spcPct val="150000"/>
              </a:lnSpc>
              <a:spcBef>
                <a:spcPts val="0"/>
              </a:spcBef>
              <a:spcAft>
                <a:spcPts val="0"/>
              </a:spcAft>
              <a:buClrTx/>
              <a:buSzTx/>
              <a:buFont typeface="Arial" panose="020B0604020202020204" pitchFamily="34" charset="0"/>
              <a:buNone/>
              <a:defRPr/>
            </a:pPr>
            <a:r>
              <a:rPr lang="zh-CN" altLang="en-US" dirty="0"/>
              <a:t>请在此输入内容请在此输入内容请在此输入内容请在此输入内容</a:t>
            </a:r>
          </a:p>
          <a:p>
            <a:pPr marL="0" marR="0" lvl="0" indent="0" algn="just" defTabSz="557530" rtl="0" eaLnBrk="1" fontAlgn="auto" latinLnBrk="0" hangingPunct="1">
              <a:lnSpc>
                <a:spcPct val="150000"/>
              </a:lnSpc>
              <a:spcBef>
                <a:spcPts val="0"/>
              </a:spcBef>
              <a:spcAft>
                <a:spcPts val="0"/>
              </a:spcAft>
              <a:buClrTx/>
              <a:buSzTx/>
              <a:buFont typeface="Arial" panose="020B0604020202020204" pitchFamily="34" charset="0"/>
              <a:buNone/>
              <a:defRPr/>
            </a:pPr>
            <a:r>
              <a:rPr lang="zh-CN" altLang="en-US" dirty="0"/>
              <a:t>请在此输入内容请在此输入内容请在此输入内容请在此输入内容</a:t>
            </a:r>
          </a:p>
          <a:p>
            <a:pPr marL="0" marR="0" lvl="0" indent="0" algn="just" defTabSz="557530" rtl="0" eaLnBrk="1" fontAlgn="auto" latinLnBrk="0" hangingPunct="1">
              <a:lnSpc>
                <a:spcPct val="150000"/>
              </a:lnSpc>
              <a:spcBef>
                <a:spcPts val="0"/>
              </a:spcBef>
              <a:spcAft>
                <a:spcPts val="0"/>
              </a:spcAft>
              <a:buClrTx/>
              <a:buSzTx/>
              <a:buFont typeface="Arial" panose="020B0604020202020204" pitchFamily="34" charset="0"/>
              <a:buNone/>
              <a:defRPr/>
            </a:pPr>
            <a:r>
              <a:rPr lang="zh-CN" altLang="en-US" dirty="0"/>
              <a:t>请在此输入内容请在此输入内容请在此输入内容请在此输入内容</a:t>
            </a:r>
          </a:p>
          <a:p>
            <a:pPr marL="0" marR="0" lvl="0" indent="0" algn="just" defTabSz="557530" rtl="0" eaLnBrk="1" fontAlgn="auto" latinLnBrk="0" hangingPunct="1">
              <a:lnSpc>
                <a:spcPct val="150000"/>
              </a:lnSpc>
              <a:spcBef>
                <a:spcPts val="0"/>
              </a:spcBef>
              <a:spcAft>
                <a:spcPts val="0"/>
              </a:spcAft>
              <a:buClrTx/>
              <a:buSzTx/>
              <a:buFont typeface="Arial" panose="020B0604020202020204" pitchFamily="34" charset="0"/>
              <a:buNone/>
              <a:defRPr/>
            </a:pPr>
            <a:r>
              <a:rPr lang="zh-CN" altLang="en-US" dirty="0"/>
              <a:t>请在此输入内容请在此输入内容请在此输入内容请在此输入内容</a:t>
            </a:r>
          </a:p>
        </p:txBody>
      </p:sp>
      <p:sp>
        <p:nvSpPr>
          <p:cNvPr id="5" name="文本占位符 4"/>
          <p:cNvSpPr>
            <a:spLocks noGrp="1"/>
          </p:cNvSpPr>
          <p:nvPr>
            <p:ph type="body" sz="quarter" idx="13" hasCustomPrompt="1"/>
          </p:nvPr>
        </p:nvSpPr>
        <p:spPr>
          <a:xfrm>
            <a:off x="7620002" y="2224139"/>
            <a:ext cx="3660775" cy="1454244"/>
          </a:xfrm>
          <a:prstGeom prst="rect">
            <a:avLst/>
          </a:prstGeom>
        </p:spPr>
        <p:txBody>
          <a:bodyPr vert="horz" wrap="square" lIns="0" tIns="0" rIns="0" bIns="0" anchor="t" anchorCtr="0">
            <a:spAutoFit/>
          </a:bodyPr>
          <a:lstStyle>
            <a:lvl1pPr marL="0" indent="0" algn="just" defTabSz="557530" rtl="0" eaLnBrk="1" fontAlgn="auto" latinLnBrk="0" hangingPunct="1">
              <a:lnSpc>
                <a:spcPct val="150000"/>
              </a:lnSpc>
              <a:spcBef>
                <a:spcPts val="0"/>
              </a:spcBef>
              <a:spcAft>
                <a:spcPts val="0"/>
              </a:spcAft>
              <a:buFont typeface="Arial" panose="020B0604020202020204" pitchFamily="34" charset="0"/>
              <a:buNone/>
              <a:defRPr sz="1050" spc="0">
                <a:solidFill>
                  <a:srgbClr val="FFFFFF"/>
                </a:solidFill>
                <a:latin typeface="阿里巴巴普惠体 R" panose="00020600040101010101" pitchFamily="18" charset="-122"/>
                <a:ea typeface="阿里巴巴普惠体 R" panose="00020600040101010101" pitchFamily="18" charset="-122"/>
                <a:sym typeface="阿里巴巴普惠体 R"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r>
              <a:rPr lang="zh-CN" altLang="en-US" dirty="0"/>
              <a:t>请在此输入内容请在此输入内容请在此输入内容请在此输入内容请在此输入内容请在此输入内容请在此输入内容请在此输入内容请在此输入内容请在此输入内容请在此输入内容请在此输入内容请在此输入内容请在此输入内容请在此输入内容请在此输入内容在此输入内容请在此输入内容请在此输入内容在此输入内容请在此输入内容请在此输入内容</a:t>
            </a:r>
          </a:p>
        </p:txBody>
      </p:sp>
      <p:sp>
        <p:nvSpPr>
          <p:cNvPr id="17" name="图片占位符 16"/>
          <p:cNvSpPr>
            <a:spLocks noGrp="1"/>
          </p:cNvSpPr>
          <p:nvPr>
            <p:ph type="pic" sz="quarter" idx="14"/>
          </p:nvPr>
        </p:nvSpPr>
        <p:spPr>
          <a:xfrm>
            <a:off x="640551" y="3837819"/>
            <a:ext cx="2253192" cy="2253192"/>
          </a:xfrm>
          <a:custGeom>
            <a:avLst/>
            <a:gdLst>
              <a:gd name="connsiteX0" fmla="*/ 1126596 w 2253192"/>
              <a:gd name="connsiteY0" fmla="*/ 0 h 2253192"/>
              <a:gd name="connsiteX1" fmla="*/ 2253192 w 2253192"/>
              <a:gd name="connsiteY1" fmla="*/ 1126596 h 2253192"/>
              <a:gd name="connsiteX2" fmla="*/ 1126596 w 2253192"/>
              <a:gd name="connsiteY2" fmla="*/ 2253192 h 2253192"/>
              <a:gd name="connsiteX3" fmla="*/ 0 w 2253192"/>
              <a:gd name="connsiteY3" fmla="*/ 1126596 h 2253192"/>
              <a:gd name="connsiteX4" fmla="*/ 1126596 w 2253192"/>
              <a:gd name="connsiteY4" fmla="*/ 0 h 2253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3192" h="2253192">
                <a:moveTo>
                  <a:pt x="1126596" y="0"/>
                </a:moveTo>
                <a:cubicBezTo>
                  <a:pt x="1748798" y="0"/>
                  <a:pt x="2253192" y="504394"/>
                  <a:pt x="2253192" y="1126596"/>
                </a:cubicBezTo>
                <a:cubicBezTo>
                  <a:pt x="2253192" y="1748798"/>
                  <a:pt x="1748798" y="2253192"/>
                  <a:pt x="1126596" y="2253192"/>
                </a:cubicBezTo>
                <a:cubicBezTo>
                  <a:pt x="504394" y="2253192"/>
                  <a:pt x="0" y="1748798"/>
                  <a:pt x="0" y="1126596"/>
                </a:cubicBezTo>
                <a:cubicBezTo>
                  <a:pt x="0" y="504394"/>
                  <a:pt x="504394" y="0"/>
                  <a:pt x="1126596" y="0"/>
                </a:cubicBezTo>
                <a:close/>
              </a:path>
            </a:pathLst>
          </a:custGeom>
          <a:effectLst>
            <a:outerShdw blurRad="190500" algn="ctr" rotWithShape="0">
              <a:schemeClr val="accent1">
                <a:alpha val="40000"/>
              </a:schemeClr>
            </a:outerShdw>
          </a:effectLst>
        </p:spPr>
        <p:txBody>
          <a:bodyPr wrap="square">
            <a:noAutofit/>
          </a:bodyPr>
          <a:lstStyle>
            <a:lvl1pPr marL="0" indent="0">
              <a:buNone/>
              <a:defRPr/>
            </a:lvl1pPr>
          </a:lstStyle>
          <a:p>
            <a:endParaRPr lang="zh-CN" altLang="en-US"/>
          </a:p>
        </p:txBody>
      </p:sp>
      <p:sp>
        <p:nvSpPr>
          <p:cNvPr id="16" name="图片占位符 15"/>
          <p:cNvSpPr>
            <a:spLocks noGrp="1"/>
          </p:cNvSpPr>
          <p:nvPr>
            <p:ph type="pic" sz="quarter" idx="15"/>
          </p:nvPr>
        </p:nvSpPr>
        <p:spPr>
          <a:xfrm>
            <a:off x="3373671" y="3837819"/>
            <a:ext cx="2253192" cy="2253192"/>
          </a:xfrm>
          <a:custGeom>
            <a:avLst/>
            <a:gdLst>
              <a:gd name="connsiteX0" fmla="*/ 1126596 w 2253192"/>
              <a:gd name="connsiteY0" fmla="*/ 0 h 2253192"/>
              <a:gd name="connsiteX1" fmla="*/ 2253192 w 2253192"/>
              <a:gd name="connsiteY1" fmla="*/ 1126596 h 2253192"/>
              <a:gd name="connsiteX2" fmla="*/ 1126596 w 2253192"/>
              <a:gd name="connsiteY2" fmla="*/ 2253192 h 2253192"/>
              <a:gd name="connsiteX3" fmla="*/ 0 w 2253192"/>
              <a:gd name="connsiteY3" fmla="*/ 1126596 h 2253192"/>
              <a:gd name="connsiteX4" fmla="*/ 1126596 w 2253192"/>
              <a:gd name="connsiteY4" fmla="*/ 0 h 2253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3192" h="2253192">
                <a:moveTo>
                  <a:pt x="1126596" y="0"/>
                </a:moveTo>
                <a:cubicBezTo>
                  <a:pt x="1748798" y="0"/>
                  <a:pt x="2253192" y="504394"/>
                  <a:pt x="2253192" y="1126596"/>
                </a:cubicBezTo>
                <a:cubicBezTo>
                  <a:pt x="2253192" y="1748798"/>
                  <a:pt x="1748798" y="2253192"/>
                  <a:pt x="1126596" y="2253192"/>
                </a:cubicBezTo>
                <a:cubicBezTo>
                  <a:pt x="504394" y="2253192"/>
                  <a:pt x="0" y="1748798"/>
                  <a:pt x="0" y="1126596"/>
                </a:cubicBezTo>
                <a:cubicBezTo>
                  <a:pt x="0" y="504394"/>
                  <a:pt x="504394" y="0"/>
                  <a:pt x="1126596" y="0"/>
                </a:cubicBezTo>
                <a:close/>
              </a:path>
            </a:pathLst>
          </a:custGeom>
          <a:effectLst>
            <a:outerShdw blurRad="190500" algn="ctr" rotWithShape="0">
              <a:schemeClr val="accent1">
                <a:alpha val="40000"/>
              </a:schemeClr>
            </a:outerShdw>
          </a:effectLst>
        </p:spPr>
        <p:txBody>
          <a:bodyPr wrap="square">
            <a:noAutofit/>
          </a:bodyPr>
          <a:lstStyle>
            <a:lvl1pPr marL="0" indent="0">
              <a:buNone/>
              <a:defRPr/>
            </a:lvl1pPr>
          </a:lstStyle>
          <a:p>
            <a:endParaRPr lang="zh-CN" altLang="en-US"/>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空白">
    <p:bg>
      <p:bgPr>
        <a:solidFill>
          <a:srgbClr val="FFFFFF"/>
        </a:solidFill>
        <a:effectLst/>
      </p:bgPr>
    </p:bg>
    <p:spTree>
      <p:nvGrpSpPr>
        <p:cNvPr id="1" name=""/>
        <p:cNvGrpSpPr/>
        <p:nvPr/>
      </p:nvGrpSpPr>
      <p:grpSpPr>
        <a:xfrm>
          <a:off x="0" y="0"/>
          <a:ext cx="0" cy="0"/>
          <a:chOff x="0" y="0"/>
          <a:chExt cx="0" cy="0"/>
        </a:xfrm>
      </p:grpSpPr>
      <p:sp>
        <p:nvSpPr>
          <p:cNvPr id="8" name="文本占位符 7"/>
          <p:cNvSpPr>
            <a:spLocks noGrp="1"/>
          </p:cNvSpPr>
          <p:nvPr>
            <p:ph type="body" sz="quarter" idx="10" hasCustomPrompt="1"/>
          </p:nvPr>
        </p:nvSpPr>
        <p:spPr>
          <a:xfrm>
            <a:off x="874714" y="543846"/>
            <a:ext cx="5868987" cy="461665"/>
          </a:xfrm>
          <a:prstGeom prst="rect">
            <a:avLst/>
          </a:prstGeom>
        </p:spPr>
        <p:txBody>
          <a:bodyPr vert="horz" wrap="square" lIns="0" tIns="0" rIns="0" bIns="0" anchor="t" anchorCtr="0">
            <a:spAutoFit/>
          </a:bodyPr>
          <a:lstStyle>
            <a:lvl1pPr marL="0" indent="0" algn="l" defTabSz="557530" rtl="0" eaLnBrk="1" fontAlgn="auto" latinLnBrk="0" hangingPunct="1">
              <a:lnSpc>
                <a:spcPct val="100000"/>
              </a:lnSpc>
              <a:spcBef>
                <a:spcPts val="0"/>
              </a:spcBef>
              <a:spcAft>
                <a:spcPts val="0"/>
              </a:spcAft>
              <a:buFont typeface="Arial" panose="020B0604020202020204" pitchFamily="34" charset="0"/>
              <a:buNone/>
              <a:defRPr sz="3000" spc="0">
                <a:solidFill>
                  <a:srgbClr val="FF5A50"/>
                </a:solidFill>
                <a:latin typeface="阿里巴巴普惠体 B" panose="00020600040101010101" pitchFamily="18" charset="-122"/>
                <a:ea typeface="阿里巴巴普惠体 B" panose="00020600040101010101" pitchFamily="18" charset="-122"/>
                <a:sym typeface="阿里巴巴普惠体 B"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r>
              <a:rPr lang="zh-CN" altLang="en-US"/>
              <a:t>输入一级标题</a:t>
            </a:r>
          </a:p>
        </p:txBody>
      </p:sp>
      <p:sp>
        <p:nvSpPr>
          <p:cNvPr id="9" name="文本占位符 8"/>
          <p:cNvSpPr>
            <a:spLocks noGrp="1"/>
          </p:cNvSpPr>
          <p:nvPr>
            <p:ph type="body" sz="quarter" idx="11" hasCustomPrompt="1"/>
          </p:nvPr>
        </p:nvSpPr>
        <p:spPr>
          <a:xfrm>
            <a:off x="874713" y="1166144"/>
            <a:ext cx="5691187" cy="276999"/>
          </a:xfrm>
          <a:prstGeom prst="rect">
            <a:avLst/>
          </a:prstGeom>
        </p:spPr>
        <p:txBody>
          <a:bodyPr vert="horz" wrap="square" lIns="0" tIns="0" rIns="0" bIns="0" anchor="t" anchorCtr="0">
            <a:spAutoFit/>
          </a:bodyPr>
          <a:lstStyle>
            <a:lvl1pPr marL="0" indent="0" algn="l" defTabSz="557530" rtl="0" eaLnBrk="1" fontAlgn="auto" latinLnBrk="0" hangingPunct="1">
              <a:lnSpc>
                <a:spcPct val="100000"/>
              </a:lnSpc>
              <a:spcBef>
                <a:spcPts val="0"/>
              </a:spcBef>
              <a:spcAft>
                <a:spcPts val="0"/>
              </a:spcAft>
              <a:buFont typeface="Arial" panose="020B0604020202020204" pitchFamily="34" charset="0"/>
              <a:buNone/>
              <a:defRPr sz="1800" spc="0">
                <a:solidFill>
                  <a:srgbClr val="000000"/>
                </a:solidFill>
                <a:latin typeface="阿里巴巴普惠体 B" panose="00020600040101010101" pitchFamily="18" charset="-122"/>
                <a:ea typeface="阿里巴巴普惠体 B" panose="00020600040101010101" pitchFamily="18" charset="-122"/>
                <a:sym typeface="阿里巴巴普惠体 B"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r>
              <a:rPr lang="zh-CN" altLang="en-US"/>
              <a:t>在此处输入你的二级标题</a:t>
            </a:r>
          </a:p>
        </p:txBody>
      </p:sp>
      <p:pic>
        <p:nvPicPr>
          <p:cNvPr id="10" name="图片 9" descr="电子设备&#10;&#10;描述已自动生成"/>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2406059" y="3321050"/>
            <a:ext cx="3462597" cy="6407618"/>
          </a:xfrm>
          <a:custGeom>
            <a:avLst/>
            <a:gdLst>
              <a:gd name="connsiteX0" fmla="*/ 667344 w 3462597"/>
              <a:gd name="connsiteY0" fmla="*/ 1255129 h 6407618"/>
              <a:gd name="connsiteX1" fmla="*/ 667344 w 3462597"/>
              <a:gd name="connsiteY1" fmla="*/ 5124031 h 6407618"/>
              <a:gd name="connsiteX2" fmla="*/ 2750144 w 3462597"/>
              <a:gd name="connsiteY2" fmla="*/ 5124031 h 6407618"/>
              <a:gd name="connsiteX3" fmla="*/ 2750144 w 3462597"/>
              <a:gd name="connsiteY3" fmla="*/ 1255129 h 6407618"/>
              <a:gd name="connsiteX4" fmla="*/ 0 w 3462597"/>
              <a:gd name="connsiteY4" fmla="*/ 0 h 6407618"/>
              <a:gd name="connsiteX5" fmla="*/ 3462597 w 3462597"/>
              <a:gd name="connsiteY5" fmla="*/ 0 h 6407618"/>
              <a:gd name="connsiteX6" fmla="*/ 3462597 w 3462597"/>
              <a:gd name="connsiteY6" fmla="*/ 6407618 h 6407618"/>
              <a:gd name="connsiteX7" fmla="*/ 0 w 3462597"/>
              <a:gd name="connsiteY7" fmla="*/ 6407618 h 640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2597" h="6407618">
                <a:moveTo>
                  <a:pt x="667344" y="1255129"/>
                </a:moveTo>
                <a:lnTo>
                  <a:pt x="667344" y="5124031"/>
                </a:lnTo>
                <a:lnTo>
                  <a:pt x="2750144" y="5124031"/>
                </a:lnTo>
                <a:lnTo>
                  <a:pt x="2750144" y="1255129"/>
                </a:lnTo>
                <a:close/>
                <a:moveTo>
                  <a:pt x="0" y="0"/>
                </a:moveTo>
                <a:lnTo>
                  <a:pt x="3462597" y="0"/>
                </a:lnTo>
                <a:lnTo>
                  <a:pt x="3462597" y="6407618"/>
                </a:lnTo>
                <a:lnTo>
                  <a:pt x="0" y="6407618"/>
                </a:lnTo>
                <a:close/>
              </a:path>
            </a:pathLst>
          </a:custGeom>
        </p:spPr>
      </p:pic>
      <p:pic>
        <p:nvPicPr>
          <p:cNvPr id="11" name="图片 10" descr="电子设备&#10;&#10;描述已自动生成"/>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6323346" y="3321050"/>
            <a:ext cx="3462597" cy="6407618"/>
          </a:xfrm>
          <a:custGeom>
            <a:avLst/>
            <a:gdLst>
              <a:gd name="connsiteX0" fmla="*/ 712454 w 3462597"/>
              <a:gd name="connsiteY0" fmla="*/ 1255129 h 6407618"/>
              <a:gd name="connsiteX1" fmla="*/ 712454 w 3462597"/>
              <a:gd name="connsiteY1" fmla="*/ 5124031 h 6407618"/>
              <a:gd name="connsiteX2" fmla="*/ 2795254 w 3462597"/>
              <a:gd name="connsiteY2" fmla="*/ 5124031 h 6407618"/>
              <a:gd name="connsiteX3" fmla="*/ 2795254 w 3462597"/>
              <a:gd name="connsiteY3" fmla="*/ 1255129 h 6407618"/>
              <a:gd name="connsiteX4" fmla="*/ 0 w 3462597"/>
              <a:gd name="connsiteY4" fmla="*/ 0 h 6407618"/>
              <a:gd name="connsiteX5" fmla="*/ 3462597 w 3462597"/>
              <a:gd name="connsiteY5" fmla="*/ 0 h 6407618"/>
              <a:gd name="connsiteX6" fmla="*/ 3462597 w 3462597"/>
              <a:gd name="connsiteY6" fmla="*/ 6407618 h 6407618"/>
              <a:gd name="connsiteX7" fmla="*/ 0 w 3462597"/>
              <a:gd name="connsiteY7" fmla="*/ 6407618 h 640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2597" h="6407618">
                <a:moveTo>
                  <a:pt x="712454" y="1255129"/>
                </a:moveTo>
                <a:lnTo>
                  <a:pt x="712454" y="5124031"/>
                </a:lnTo>
                <a:lnTo>
                  <a:pt x="2795254" y="5124031"/>
                </a:lnTo>
                <a:lnTo>
                  <a:pt x="2795254" y="1255129"/>
                </a:lnTo>
                <a:close/>
                <a:moveTo>
                  <a:pt x="0" y="0"/>
                </a:moveTo>
                <a:lnTo>
                  <a:pt x="3462597" y="0"/>
                </a:lnTo>
                <a:lnTo>
                  <a:pt x="3462597" y="6407618"/>
                </a:lnTo>
                <a:lnTo>
                  <a:pt x="0" y="6407618"/>
                </a:lnTo>
                <a:close/>
              </a:path>
            </a:pathLst>
          </a:custGeom>
        </p:spPr>
      </p:pic>
      <p:pic>
        <p:nvPicPr>
          <p:cNvPr id="12" name="图片 11" descr="电子设备&#10;&#10;描述已自动生成"/>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364703" y="2995924"/>
            <a:ext cx="3462597" cy="6407618"/>
          </a:xfrm>
          <a:custGeom>
            <a:avLst/>
            <a:gdLst>
              <a:gd name="connsiteX0" fmla="*/ 689898 w 3462597"/>
              <a:gd name="connsiteY0" fmla="*/ 1286953 h 6407618"/>
              <a:gd name="connsiteX1" fmla="*/ 689898 w 3462597"/>
              <a:gd name="connsiteY1" fmla="*/ 5155855 h 6407618"/>
              <a:gd name="connsiteX2" fmla="*/ 2772698 w 3462597"/>
              <a:gd name="connsiteY2" fmla="*/ 5155855 h 6407618"/>
              <a:gd name="connsiteX3" fmla="*/ 2772698 w 3462597"/>
              <a:gd name="connsiteY3" fmla="*/ 1286953 h 6407618"/>
              <a:gd name="connsiteX4" fmla="*/ 0 w 3462597"/>
              <a:gd name="connsiteY4" fmla="*/ 0 h 6407618"/>
              <a:gd name="connsiteX5" fmla="*/ 3462597 w 3462597"/>
              <a:gd name="connsiteY5" fmla="*/ 0 h 6407618"/>
              <a:gd name="connsiteX6" fmla="*/ 3462597 w 3462597"/>
              <a:gd name="connsiteY6" fmla="*/ 6407618 h 6407618"/>
              <a:gd name="connsiteX7" fmla="*/ 0 w 3462597"/>
              <a:gd name="connsiteY7" fmla="*/ 6407618 h 640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2597" h="6407618">
                <a:moveTo>
                  <a:pt x="689898" y="1286953"/>
                </a:moveTo>
                <a:lnTo>
                  <a:pt x="689898" y="5155855"/>
                </a:lnTo>
                <a:lnTo>
                  <a:pt x="2772698" y="5155855"/>
                </a:lnTo>
                <a:lnTo>
                  <a:pt x="2772698" y="1286953"/>
                </a:lnTo>
                <a:close/>
                <a:moveTo>
                  <a:pt x="0" y="0"/>
                </a:moveTo>
                <a:lnTo>
                  <a:pt x="3462597" y="0"/>
                </a:lnTo>
                <a:lnTo>
                  <a:pt x="3462597" y="6407618"/>
                </a:lnTo>
                <a:lnTo>
                  <a:pt x="0" y="6407618"/>
                </a:lnTo>
                <a:close/>
              </a:path>
            </a:pathLst>
          </a:custGeom>
        </p:spPr>
      </p:pic>
      <p:sp>
        <p:nvSpPr>
          <p:cNvPr id="13" name="图片占位符 12"/>
          <p:cNvSpPr>
            <a:spLocks noGrp="1"/>
          </p:cNvSpPr>
          <p:nvPr>
            <p:ph type="pic" sz="quarter" idx="12"/>
          </p:nvPr>
        </p:nvSpPr>
        <p:spPr>
          <a:xfrm>
            <a:off x="2959103" y="4437080"/>
            <a:ext cx="1796512" cy="4181146"/>
          </a:xfrm>
          <a:prstGeom prst="rect">
            <a:avLst/>
          </a:prstGeom>
        </p:spPr>
        <p:txBody>
          <a:bodyPr/>
          <a:lstStyle/>
          <a:p>
            <a:endParaRPr lang="zh-CN" altLang="en-US"/>
          </a:p>
        </p:txBody>
      </p:sp>
      <p:sp>
        <p:nvSpPr>
          <p:cNvPr id="14" name="图片占位符 13"/>
          <p:cNvSpPr>
            <a:spLocks noGrp="1"/>
          </p:cNvSpPr>
          <p:nvPr>
            <p:ph type="pic" sz="quarter" idx="13"/>
          </p:nvPr>
        </p:nvSpPr>
        <p:spPr>
          <a:xfrm>
            <a:off x="4902204" y="4099932"/>
            <a:ext cx="2387597" cy="4205871"/>
          </a:xfrm>
          <a:prstGeom prst="rect">
            <a:avLst/>
          </a:prstGeom>
        </p:spPr>
        <p:txBody>
          <a:bodyPr/>
          <a:lstStyle/>
          <a:p>
            <a:endParaRPr lang="zh-CN" altLang="en-US"/>
          </a:p>
        </p:txBody>
      </p:sp>
      <p:sp>
        <p:nvSpPr>
          <p:cNvPr id="15" name="图片占位符 14"/>
          <p:cNvSpPr>
            <a:spLocks noGrp="1"/>
          </p:cNvSpPr>
          <p:nvPr>
            <p:ph type="pic" sz="quarter" idx="14"/>
          </p:nvPr>
        </p:nvSpPr>
        <p:spPr>
          <a:xfrm>
            <a:off x="7436388" y="4354530"/>
            <a:ext cx="1802861" cy="4300398"/>
          </a:xfrm>
          <a:prstGeom prst="rect">
            <a:avLst/>
          </a:prstGeom>
        </p:spPr>
        <p:txBody>
          <a:bodyPr/>
          <a:lstStyle/>
          <a:p>
            <a:endParaRPr lang="zh-CN" altLang="en-US"/>
          </a:p>
        </p:txBody>
      </p:sp>
      <p:sp>
        <p:nvSpPr>
          <p:cNvPr id="19" name="形状"/>
          <p:cNvSpPr/>
          <p:nvPr userDrawn="1"/>
        </p:nvSpPr>
        <p:spPr>
          <a:xfrm>
            <a:off x="-1540" y="247786"/>
            <a:ext cx="205663" cy="63498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716" y="0"/>
                </a:lnTo>
                <a:cubicBezTo>
                  <a:pt x="9706" y="0"/>
                  <a:pt x="11206" y="0"/>
                  <a:pt x="12478" y="3"/>
                </a:cubicBezTo>
                <a:cubicBezTo>
                  <a:pt x="13749" y="6"/>
                  <a:pt x="14791" y="11"/>
                  <a:pt x="15864" y="22"/>
                </a:cubicBezTo>
                <a:cubicBezTo>
                  <a:pt x="17039" y="36"/>
                  <a:pt x="18089" y="58"/>
                  <a:pt x="18952" y="86"/>
                </a:cubicBezTo>
                <a:cubicBezTo>
                  <a:pt x="19816" y="114"/>
                  <a:pt x="20492" y="148"/>
                  <a:pt x="20920" y="186"/>
                </a:cubicBezTo>
                <a:cubicBezTo>
                  <a:pt x="21260" y="221"/>
                  <a:pt x="21430" y="254"/>
                  <a:pt x="21515" y="296"/>
                </a:cubicBezTo>
                <a:cubicBezTo>
                  <a:pt x="21600" y="337"/>
                  <a:pt x="21600" y="386"/>
                  <a:pt x="21600" y="452"/>
                </a:cubicBezTo>
                <a:lnTo>
                  <a:pt x="21600" y="21150"/>
                </a:lnTo>
                <a:cubicBezTo>
                  <a:pt x="21600" y="21215"/>
                  <a:pt x="21600" y="21263"/>
                  <a:pt x="21515" y="21305"/>
                </a:cubicBezTo>
                <a:cubicBezTo>
                  <a:pt x="21430" y="21346"/>
                  <a:pt x="21260" y="21379"/>
                  <a:pt x="20920" y="21414"/>
                </a:cubicBezTo>
                <a:cubicBezTo>
                  <a:pt x="20492" y="21452"/>
                  <a:pt x="19816" y="21486"/>
                  <a:pt x="18952" y="21514"/>
                </a:cubicBezTo>
                <a:cubicBezTo>
                  <a:pt x="18089" y="21542"/>
                  <a:pt x="17039" y="21564"/>
                  <a:pt x="15864" y="21578"/>
                </a:cubicBezTo>
                <a:cubicBezTo>
                  <a:pt x="14791" y="21589"/>
                  <a:pt x="13749" y="21594"/>
                  <a:pt x="12470" y="21597"/>
                </a:cubicBezTo>
                <a:cubicBezTo>
                  <a:pt x="11191" y="21600"/>
                  <a:pt x="9675" y="21600"/>
                  <a:pt x="7654" y="21600"/>
                </a:cubicBezTo>
                <a:lnTo>
                  <a:pt x="0" y="21600"/>
                </a:lnTo>
                <a:lnTo>
                  <a:pt x="62" y="0"/>
                </a:lnTo>
                <a:lnTo>
                  <a:pt x="0" y="0"/>
                </a:lnTo>
                <a:close/>
              </a:path>
            </a:pathLst>
          </a:custGeom>
          <a:solidFill>
            <a:schemeClr val="accent1"/>
          </a:solidFill>
          <a:ln w="12700">
            <a:miter lim="400000"/>
          </a:ln>
        </p:spPr>
        <p:txBody>
          <a:bodyPr lIns="19050" tIns="19050" rIns="19050" bIns="19050" anchor="ctr"/>
          <a:lstStyle/>
          <a:p>
            <a:pPr>
              <a:defRPr sz="3600"/>
            </a:pPr>
            <a:endParaRPr sz="1350"/>
          </a:p>
        </p:txBody>
      </p:sp>
      <p:sp>
        <p:nvSpPr>
          <p:cNvPr id="20" name="文本占位符 19"/>
          <p:cNvSpPr>
            <a:spLocks noGrp="1"/>
          </p:cNvSpPr>
          <p:nvPr>
            <p:ph type="body" sz="quarter" idx="15" hasCustomPrompt="1"/>
          </p:nvPr>
        </p:nvSpPr>
        <p:spPr>
          <a:xfrm>
            <a:off x="863602" y="2984500"/>
            <a:ext cx="1709737" cy="1938992"/>
          </a:xfrm>
          <a:prstGeom prst="rect">
            <a:avLst/>
          </a:prstGeom>
        </p:spPr>
        <p:txBody>
          <a:bodyPr vert="horz" wrap="square" lIns="0" tIns="0" rIns="0" bIns="0" anchor="t" anchorCtr="0">
            <a:spAutoFit/>
          </a:bodyPr>
          <a:lstStyle>
            <a:lvl1pPr marL="0" indent="0" algn="just" defTabSz="557530" rtl="0" eaLnBrk="1" fontAlgn="auto" latinLnBrk="0" hangingPunct="1">
              <a:lnSpc>
                <a:spcPct val="150000"/>
              </a:lnSpc>
              <a:spcBef>
                <a:spcPts val="0"/>
              </a:spcBef>
              <a:spcAft>
                <a:spcPts val="0"/>
              </a:spcAft>
              <a:buFont typeface="Arial" panose="020B0604020202020204" pitchFamily="34" charset="0"/>
              <a:buNone/>
              <a:defRPr sz="1050" spc="0">
                <a:solidFill>
                  <a:srgbClr val="7F7F7F"/>
                </a:solidFill>
                <a:latin typeface="微软雅黑" panose="020B0503020204020204" pitchFamily="34" charset="-122"/>
                <a:ea typeface="微软雅黑" panose="020B0503020204020204" pitchFamily="34" charset="-122"/>
                <a:sym typeface="微软雅黑" panose="020B0503020204020204" pitchFamily="34"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marL="0" marR="0" lvl="0" indent="0" algn="just" defTabSz="557530" rtl="0" eaLnBrk="1" fontAlgn="auto" latinLnBrk="0" hangingPunct="1">
              <a:lnSpc>
                <a:spcPct val="150000"/>
              </a:lnSpc>
              <a:spcBef>
                <a:spcPts val="0"/>
              </a:spcBef>
              <a:spcAft>
                <a:spcPts val="0"/>
              </a:spcAft>
              <a:buClrTx/>
              <a:buSzTx/>
              <a:buFont typeface="Arial" panose="020B0604020202020204" pitchFamily="34" charset="0"/>
              <a:buNone/>
              <a:defRPr/>
            </a:pPr>
            <a:r>
              <a:rPr lang="zh-CN" altLang="en-US" dirty="0"/>
              <a:t>在此输入内容请在此输入内容请在此输入内容在此输入内容请在此输入内容请在此输入内容在此输入内容请在此输入内容请在此输入内容在此输入内容请在此输入内容请在此输入内容</a:t>
            </a:r>
          </a:p>
          <a:p>
            <a:pPr lvl="0"/>
            <a:endParaRPr lang="zh-CN" altLang="en-US" dirty="0"/>
          </a:p>
        </p:txBody>
      </p:sp>
      <p:sp>
        <p:nvSpPr>
          <p:cNvPr id="21" name="文本占位符 20"/>
          <p:cNvSpPr>
            <a:spLocks noGrp="1"/>
          </p:cNvSpPr>
          <p:nvPr>
            <p:ph type="body" sz="quarter" idx="16" hasCustomPrompt="1"/>
          </p:nvPr>
        </p:nvSpPr>
        <p:spPr>
          <a:xfrm>
            <a:off x="3073401" y="2184403"/>
            <a:ext cx="6045199" cy="931409"/>
          </a:xfrm>
          <a:prstGeom prst="rect">
            <a:avLst/>
          </a:prstGeom>
        </p:spPr>
        <p:txBody>
          <a:bodyPr vert="horz" wrap="square" lIns="0" tIns="0" rIns="0" bIns="0" anchor="t" anchorCtr="0">
            <a:noAutofit/>
          </a:bodyPr>
          <a:lstStyle>
            <a:lvl1pPr marL="0" indent="0" algn="ctr" defTabSz="557530" rtl="0" eaLnBrk="1" fontAlgn="auto" latinLnBrk="0" hangingPunct="1">
              <a:lnSpc>
                <a:spcPct val="150000"/>
              </a:lnSpc>
              <a:spcBef>
                <a:spcPts val="0"/>
              </a:spcBef>
              <a:spcAft>
                <a:spcPts val="0"/>
              </a:spcAft>
              <a:buFont typeface="Arial" panose="020B0604020202020204" pitchFamily="34" charset="0"/>
              <a:buNone/>
              <a:defRPr sz="1050" spc="0">
                <a:solidFill>
                  <a:srgbClr val="7F7F7F"/>
                </a:solidFill>
                <a:latin typeface="微软雅黑" panose="020B0503020204020204" pitchFamily="34" charset="-122"/>
                <a:ea typeface="微软雅黑" panose="020B0503020204020204" pitchFamily="34" charset="-122"/>
                <a:sym typeface="微软雅黑" panose="020B0503020204020204" pitchFamily="34"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marL="0" marR="0" lvl="0" indent="0" algn="ctr" defTabSz="557530" rtl="0" eaLnBrk="1" fontAlgn="auto" latinLnBrk="0" hangingPunct="1">
              <a:lnSpc>
                <a:spcPct val="150000"/>
              </a:lnSpc>
              <a:spcBef>
                <a:spcPts val="0"/>
              </a:spcBef>
              <a:spcAft>
                <a:spcPts val="0"/>
              </a:spcAft>
              <a:buClrTx/>
              <a:buSzTx/>
              <a:buFont typeface="Arial" panose="020B0604020202020204" pitchFamily="34" charset="0"/>
              <a:buNone/>
              <a:defRPr/>
            </a:pPr>
            <a:r>
              <a:rPr lang="zh-CN" altLang="en-US" dirty="0"/>
              <a:t>在此输入内容请在此输入内容请在此输入内容在此输入内容请在此输入内容请在此输入内容</a:t>
            </a:r>
          </a:p>
          <a:p>
            <a:pPr marL="0" marR="0" lvl="0" indent="0" algn="ctr" defTabSz="557530" rtl="0" eaLnBrk="1" fontAlgn="auto" latinLnBrk="0" hangingPunct="1">
              <a:lnSpc>
                <a:spcPct val="150000"/>
              </a:lnSpc>
              <a:spcBef>
                <a:spcPts val="0"/>
              </a:spcBef>
              <a:spcAft>
                <a:spcPts val="0"/>
              </a:spcAft>
              <a:buClrTx/>
              <a:buSzTx/>
              <a:buFont typeface="Arial" panose="020B0604020202020204" pitchFamily="34" charset="0"/>
              <a:buNone/>
              <a:defRPr/>
            </a:pPr>
            <a:r>
              <a:rPr lang="zh-CN" altLang="en-US" dirty="0"/>
              <a:t>在此输入内容请在此输入内容请在此输入内容</a:t>
            </a:r>
          </a:p>
          <a:p>
            <a:pPr lvl="0"/>
            <a:endParaRPr lang="zh-CN" altLang="en-US" dirty="0"/>
          </a:p>
        </p:txBody>
      </p:sp>
      <p:sp>
        <p:nvSpPr>
          <p:cNvPr id="22" name="文本占位符 21"/>
          <p:cNvSpPr>
            <a:spLocks noGrp="1"/>
          </p:cNvSpPr>
          <p:nvPr>
            <p:ph type="body" sz="quarter" idx="17" hasCustomPrompt="1"/>
          </p:nvPr>
        </p:nvSpPr>
        <p:spPr>
          <a:xfrm>
            <a:off x="9474201" y="2984502"/>
            <a:ext cx="1802860" cy="1938992"/>
          </a:xfrm>
          <a:prstGeom prst="rect">
            <a:avLst/>
          </a:prstGeom>
        </p:spPr>
        <p:txBody>
          <a:bodyPr vert="horz" wrap="square" lIns="0" tIns="0" rIns="0" bIns="0" anchor="t" anchorCtr="0">
            <a:spAutoFit/>
          </a:bodyPr>
          <a:lstStyle>
            <a:lvl1pPr marL="0" indent="0" algn="r" defTabSz="557530" rtl="0" eaLnBrk="1" fontAlgn="auto" latinLnBrk="0" hangingPunct="1">
              <a:lnSpc>
                <a:spcPct val="150000"/>
              </a:lnSpc>
              <a:spcBef>
                <a:spcPts val="0"/>
              </a:spcBef>
              <a:spcAft>
                <a:spcPts val="0"/>
              </a:spcAft>
              <a:buFont typeface="Arial" panose="020B0604020202020204" pitchFamily="34" charset="0"/>
              <a:buNone/>
              <a:defRPr sz="1050" spc="0">
                <a:solidFill>
                  <a:srgbClr val="7F7F7F"/>
                </a:solidFill>
                <a:latin typeface="微软雅黑" panose="020B0503020204020204" pitchFamily="34" charset="-122"/>
                <a:ea typeface="微软雅黑" panose="020B0503020204020204" pitchFamily="34" charset="-122"/>
                <a:sym typeface="微软雅黑" panose="020B0503020204020204" pitchFamily="34"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r>
              <a:rPr lang="zh-CN" altLang="en-US" dirty="0"/>
              <a:t>在此输入内容请在此输入内容请在此输入内容在此输入内容请在此输入内容请在此输入内容在此输入内容请在此输入内容请在此输入内容在此输入内容请在此输入内容请在此输入内容</a:t>
            </a:r>
          </a:p>
          <a:p>
            <a:pPr lvl="0"/>
            <a:endParaRPr lang="zh-CN" altLang="en-US" dirty="0"/>
          </a:p>
        </p:txBody>
      </p:sp>
      <p:sp>
        <p:nvSpPr>
          <p:cNvPr id="23" name="文本占位符 22"/>
          <p:cNvSpPr>
            <a:spLocks noGrp="1"/>
          </p:cNvSpPr>
          <p:nvPr>
            <p:ph type="body" sz="quarter" idx="18" hasCustomPrompt="1"/>
          </p:nvPr>
        </p:nvSpPr>
        <p:spPr>
          <a:xfrm>
            <a:off x="10883566" y="2362202"/>
            <a:ext cx="346249" cy="230832"/>
          </a:xfrm>
          <a:prstGeom prst="rect">
            <a:avLst/>
          </a:prstGeom>
        </p:spPr>
        <p:txBody>
          <a:bodyPr vert="horz" wrap="none" lIns="0" tIns="0" rIns="0" bIns="0" anchor="t" anchorCtr="0">
            <a:spAutoFit/>
          </a:bodyPr>
          <a:lstStyle>
            <a:lvl1pPr marL="0" indent="0" algn="r" defTabSz="557530" rtl="0" eaLnBrk="1" fontAlgn="auto" latinLnBrk="0" hangingPunct="1">
              <a:lnSpc>
                <a:spcPct val="100000"/>
              </a:lnSpc>
              <a:spcBef>
                <a:spcPts val="0"/>
              </a:spcBef>
              <a:spcAft>
                <a:spcPts val="0"/>
              </a:spcAft>
              <a:buFont typeface="Arial" panose="020B0604020202020204" pitchFamily="34" charset="0"/>
              <a:buNone/>
              <a:defRPr sz="1500" spc="0">
                <a:solidFill>
                  <a:srgbClr val="FF5A50"/>
                </a:solidFill>
                <a:latin typeface="阿里巴巴普惠体 B" panose="00020600040101010101" pitchFamily="18" charset="-122"/>
                <a:ea typeface="阿里巴巴普惠体 B" panose="00020600040101010101" pitchFamily="18" charset="-122"/>
                <a:sym typeface="阿里巴巴普惠体 B"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r>
              <a:rPr lang="en-US" altLang="zh-CN" dirty="0"/>
              <a:t>PPT</a:t>
            </a:r>
            <a:endParaRPr lang="zh-CN" altLang="en-US" dirty="0"/>
          </a:p>
        </p:txBody>
      </p:sp>
      <p:sp>
        <p:nvSpPr>
          <p:cNvPr id="24" name="文本占位符 23"/>
          <p:cNvSpPr>
            <a:spLocks noGrp="1"/>
          </p:cNvSpPr>
          <p:nvPr>
            <p:ph type="body" sz="quarter" idx="19" hasCustomPrompt="1"/>
          </p:nvPr>
        </p:nvSpPr>
        <p:spPr>
          <a:xfrm>
            <a:off x="5588001" y="1828801"/>
            <a:ext cx="346249" cy="230832"/>
          </a:xfrm>
          <a:prstGeom prst="rect">
            <a:avLst/>
          </a:prstGeom>
        </p:spPr>
        <p:txBody>
          <a:bodyPr vert="horz" wrap="none" lIns="0" tIns="0" rIns="0" bIns="0" anchor="t" anchorCtr="0">
            <a:spAutoFit/>
          </a:bodyPr>
          <a:lstStyle>
            <a:lvl1pPr marL="0" indent="0" algn="l" defTabSz="557530" rtl="0" eaLnBrk="1" fontAlgn="auto" latinLnBrk="0" hangingPunct="1">
              <a:lnSpc>
                <a:spcPct val="100000"/>
              </a:lnSpc>
              <a:spcBef>
                <a:spcPts val="0"/>
              </a:spcBef>
              <a:spcAft>
                <a:spcPts val="0"/>
              </a:spcAft>
              <a:buFont typeface="Arial" panose="020B0604020202020204" pitchFamily="34" charset="0"/>
              <a:buNone/>
              <a:defRPr sz="1500" spc="0">
                <a:solidFill>
                  <a:srgbClr val="FF5A50"/>
                </a:solidFill>
                <a:latin typeface="阿里巴巴普惠体 B" panose="00020600040101010101" pitchFamily="18" charset="-122"/>
                <a:ea typeface="阿里巴巴普惠体 B" panose="00020600040101010101" pitchFamily="18" charset="-122"/>
                <a:sym typeface="阿里巴巴普惠体 B"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r>
              <a:rPr lang="en-US" altLang="zh-CN" dirty="0"/>
              <a:t>PPT</a:t>
            </a:r>
            <a:endParaRPr lang="zh-CN" altLang="en-US" dirty="0"/>
          </a:p>
        </p:txBody>
      </p:sp>
      <p:sp>
        <p:nvSpPr>
          <p:cNvPr id="25" name="文本占位符 24"/>
          <p:cNvSpPr>
            <a:spLocks noGrp="1"/>
          </p:cNvSpPr>
          <p:nvPr>
            <p:ph type="body" sz="quarter" idx="20" hasCustomPrompt="1"/>
          </p:nvPr>
        </p:nvSpPr>
        <p:spPr>
          <a:xfrm>
            <a:off x="863601" y="2362202"/>
            <a:ext cx="346249" cy="230832"/>
          </a:xfrm>
          <a:prstGeom prst="rect">
            <a:avLst/>
          </a:prstGeom>
        </p:spPr>
        <p:txBody>
          <a:bodyPr vert="horz" wrap="none" lIns="0" tIns="0" rIns="0" bIns="0" anchor="t" anchorCtr="0">
            <a:spAutoFit/>
          </a:bodyPr>
          <a:lstStyle>
            <a:lvl1pPr marL="0" indent="0" algn="l" defTabSz="557530" rtl="0" eaLnBrk="1" fontAlgn="auto" latinLnBrk="0" hangingPunct="1">
              <a:lnSpc>
                <a:spcPct val="100000"/>
              </a:lnSpc>
              <a:spcBef>
                <a:spcPts val="0"/>
              </a:spcBef>
              <a:spcAft>
                <a:spcPts val="0"/>
              </a:spcAft>
              <a:buFont typeface="Arial" panose="020B0604020202020204" pitchFamily="34" charset="0"/>
              <a:buNone/>
              <a:defRPr sz="1500" spc="0">
                <a:solidFill>
                  <a:srgbClr val="FF5A50"/>
                </a:solidFill>
                <a:latin typeface="阿里巴巴普惠体 B" panose="00020600040101010101" pitchFamily="18" charset="-122"/>
                <a:ea typeface="阿里巴巴普惠体 B" panose="00020600040101010101" pitchFamily="18" charset="-122"/>
                <a:sym typeface="阿里巴巴普惠体 B"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r>
              <a:rPr lang="en-US" altLang="zh-CN" dirty="0"/>
              <a:t>PPT</a:t>
            </a:r>
            <a:endParaRPr lang="zh-CN" altLang="en-US"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a:defRPr/>
            </a:pPr>
            <a:fld id="{06248724-0038-47DD-969A-FAF35C5EA742}" type="datetimeFigureOut">
              <a:rPr lang="zh-CN" altLang="en-US" smtClean="0"/>
              <a:t>2021/3/31</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A6D550A7-9029-4963-B88F-87DD51D60194}" type="slidenum">
              <a:rPr lang="zh-CN" altLang="en-US" smtClean="0"/>
              <a:t>‹#›</a:t>
            </a:fld>
            <a:endParaRPr lang="zh-CN" altLang="en-US"/>
          </a:p>
        </p:txBody>
      </p:sp>
    </p:spTree>
    <p:extLst>
      <p:ext uri="{BB962C8B-B14F-4D97-AF65-F5344CB8AC3E}">
        <p14:creationId xmlns:p14="http://schemas.microsoft.com/office/powerpoint/2010/main" val="4017723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空白">
    <p:bg>
      <p:bgPr>
        <a:solidFill>
          <a:srgbClr val="FFFFFF"/>
        </a:solidFill>
        <a:effectLst/>
      </p:bgPr>
    </p:bg>
    <p:spTree>
      <p:nvGrpSpPr>
        <p:cNvPr id="1" name=""/>
        <p:cNvGrpSpPr/>
        <p:nvPr/>
      </p:nvGrpSpPr>
      <p:grpSpPr>
        <a:xfrm>
          <a:off x="0" y="0"/>
          <a:ext cx="0" cy="0"/>
          <a:chOff x="0" y="0"/>
          <a:chExt cx="0" cy="0"/>
        </a:xfrm>
      </p:grpSpPr>
      <p:sp>
        <p:nvSpPr>
          <p:cNvPr id="2" name="文本占位符 1"/>
          <p:cNvSpPr>
            <a:spLocks noGrp="1"/>
          </p:cNvSpPr>
          <p:nvPr>
            <p:ph type="body" sz="quarter" idx="10" hasCustomPrompt="1"/>
          </p:nvPr>
        </p:nvSpPr>
        <p:spPr>
          <a:xfrm>
            <a:off x="874713" y="1166144"/>
            <a:ext cx="5691187" cy="276999"/>
          </a:xfrm>
          <a:prstGeom prst="rect">
            <a:avLst/>
          </a:prstGeom>
        </p:spPr>
        <p:txBody>
          <a:bodyPr vert="horz" wrap="square" lIns="0" tIns="0" rIns="0" bIns="0" anchor="t" anchorCtr="0">
            <a:spAutoFit/>
          </a:bodyPr>
          <a:lstStyle>
            <a:lvl1pPr marL="0" indent="0" algn="l" defTabSz="557530" rtl="0" eaLnBrk="1" fontAlgn="auto" latinLnBrk="0" hangingPunct="1">
              <a:lnSpc>
                <a:spcPct val="100000"/>
              </a:lnSpc>
              <a:spcBef>
                <a:spcPts val="0"/>
              </a:spcBef>
              <a:spcAft>
                <a:spcPts val="0"/>
              </a:spcAft>
              <a:buFont typeface="Arial" panose="020B0604020202020204" pitchFamily="34" charset="0"/>
              <a:buNone/>
              <a:defRPr sz="1800" spc="0">
                <a:solidFill>
                  <a:srgbClr val="000000"/>
                </a:solidFill>
                <a:latin typeface="阿里巴巴普惠体 B" panose="00020600040101010101" pitchFamily="18" charset="-122"/>
                <a:ea typeface="阿里巴巴普惠体 B" panose="00020600040101010101" pitchFamily="18" charset="-122"/>
                <a:sym typeface="阿里巴巴普惠体 B"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r>
              <a:rPr lang="zh-CN" altLang="en-US"/>
              <a:t>在此处输入你的二级标题</a:t>
            </a:r>
          </a:p>
        </p:txBody>
      </p:sp>
      <p:sp>
        <p:nvSpPr>
          <p:cNvPr id="3" name="文本占位符 2"/>
          <p:cNvSpPr>
            <a:spLocks noGrp="1"/>
          </p:cNvSpPr>
          <p:nvPr>
            <p:ph type="body" sz="quarter" idx="11" hasCustomPrompt="1"/>
          </p:nvPr>
        </p:nvSpPr>
        <p:spPr>
          <a:xfrm>
            <a:off x="874714" y="543846"/>
            <a:ext cx="5868987" cy="461665"/>
          </a:xfrm>
          <a:prstGeom prst="rect">
            <a:avLst/>
          </a:prstGeom>
        </p:spPr>
        <p:txBody>
          <a:bodyPr vert="horz" wrap="square" lIns="0" tIns="0" rIns="0" bIns="0" anchor="t" anchorCtr="0">
            <a:spAutoFit/>
          </a:bodyPr>
          <a:lstStyle>
            <a:lvl1pPr marL="0" indent="0" algn="l" defTabSz="557530" rtl="0" eaLnBrk="1" fontAlgn="auto" latinLnBrk="0" hangingPunct="1">
              <a:lnSpc>
                <a:spcPct val="100000"/>
              </a:lnSpc>
              <a:spcBef>
                <a:spcPts val="0"/>
              </a:spcBef>
              <a:spcAft>
                <a:spcPts val="0"/>
              </a:spcAft>
              <a:buFont typeface="Arial" panose="020B0604020202020204" pitchFamily="34" charset="0"/>
              <a:buNone/>
              <a:defRPr sz="3000" spc="0">
                <a:solidFill>
                  <a:srgbClr val="FF5A50"/>
                </a:solidFill>
                <a:latin typeface="阿里巴巴普惠体 B" panose="00020600040101010101" pitchFamily="18" charset="-122"/>
                <a:ea typeface="阿里巴巴普惠体 B" panose="00020600040101010101" pitchFamily="18" charset="-122"/>
                <a:sym typeface="阿里巴巴普惠体 B"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r>
              <a:rPr lang="zh-CN" altLang="en-US"/>
              <a:t>输入一级标题</a:t>
            </a:r>
          </a:p>
        </p:txBody>
      </p:sp>
      <p:sp>
        <p:nvSpPr>
          <p:cNvPr id="4" name="形状"/>
          <p:cNvSpPr/>
          <p:nvPr userDrawn="1"/>
        </p:nvSpPr>
        <p:spPr>
          <a:xfrm>
            <a:off x="-1540" y="247786"/>
            <a:ext cx="205663" cy="63498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716" y="0"/>
                </a:lnTo>
                <a:cubicBezTo>
                  <a:pt x="9706" y="0"/>
                  <a:pt x="11206" y="0"/>
                  <a:pt x="12478" y="3"/>
                </a:cubicBezTo>
                <a:cubicBezTo>
                  <a:pt x="13749" y="6"/>
                  <a:pt x="14791" y="11"/>
                  <a:pt x="15864" y="22"/>
                </a:cubicBezTo>
                <a:cubicBezTo>
                  <a:pt x="17039" y="36"/>
                  <a:pt x="18089" y="58"/>
                  <a:pt x="18952" y="86"/>
                </a:cubicBezTo>
                <a:cubicBezTo>
                  <a:pt x="19816" y="114"/>
                  <a:pt x="20492" y="148"/>
                  <a:pt x="20920" y="186"/>
                </a:cubicBezTo>
                <a:cubicBezTo>
                  <a:pt x="21260" y="221"/>
                  <a:pt x="21430" y="254"/>
                  <a:pt x="21515" y="296"/>
                </a:cubicBezTo>
                <a:cubicBezTo>
                  <a:pt x="21600" y="337"/>
                  <a:pt x="21600" y="386"/>
                  <a:pt x="21600" y="452"/>
                </a:cubicBezTo>
                <a:lnTo>
                  <a:pt x="21600" y="21150"/>
                </a:lnTo>
                <a:cubicBezTo>
                  <a:pt x="21600" y="21215"/>
                  <a:pt x="21600" y="21263"/>
                  <a:pt x="21515" y="21305"/>
                </a:cubicBezTo>
                <a:cubicBezTo>
                  <a:pt x="21430" y="21346"/>
                  <a:pt x="21260" y="21379"/>
                  <a:pt x="20920" y="21414"/>
                </a:cubicBezTo>
                <a:cubicBezTo>
                  <a:pt x="20492" y="21452"/>
                  <a:pt x="19816" y="21486"/>
                  <a:pt x="18952" y="21514"/>
                </a:cubicBezTo>
                <a:cubicBezTo>
                  <a:pt x="18089" y="21542"/>
                  <a:pt x="17039" y="21564"/>
                  <a:pt x="15864" y="21578"/>
                </a:cubicBezTo>
                <a:cubicBezTo>
                  <a:pt x="14791" y="21589"/>
                  <a:pt x="13749" y="21594"/>
                  <a:pt x="12470" y="21597"/>
                </a:cubicBezTo>
                <a:cubicBezTo>
                  <a:pt x="11191" y="21600"/>
                  <a:pt x="9675" y="21600"/>
                  <a:pt x="7654" y="21600"/>
                </a:cubicBezTo>
                <a:lnTo>
                  <a:pt x="0" y="21600"/>
                </a:lnTo>
                <a:lnTo>
                  <a:pt x="62" y="0"/>
                </a:lnTo>
                <a:lnTo>
                  <a:pt x="0" y="0"/>
                </a:lnTo>
                <a:close/>
              </a:path>
            </a:pathLst>
          </a:custGeom>
          <a:solidFill>
            <a:schemeClr val="accent1"/>
          </a:solidFill>
          <a:ln w="12700">
            <a:miter lim="400000"/>
          </a:ln>
        </p:spPr>
        <p:txBody>
          <a:bodyPr lIns="19050" tIns="19050" rIns="19050" bIns="19050" anchor="ctr"/>
          <a:lstStyle/>
          <a:p>
            <a:pPr>
              <a:defRPr sz="3600"/>
            </a:pPr>
            <a:endParaRPr sz="1350"/>
          </a:p>
        </p:txBody>
      </p:sp>
      <p:sp>
        <p:nvSpPr>
          <p:cNvPr id="5" name="íṡḻîḋè"/>
          <p:cNvSpPr/>
          <p:nvPr userDrawn="1"/>
        </p:nvSpPr>
        <p:spPr>
          <a:xfrm>
            <a:off x="5868096" y="2950761"/>
            <a:ext cx="1840683" cy="1733855"/>
          </a:xfrm>
          <a:custGeom>
            <a:avLst/>
            <a:gdLst/>
            <a:ahLst/>
            <a:cxnLst>
              <a:cxn ang="0">
                <a:pos x="wd2" y="hd2"/>
              </a:cxn>
              <a:cxn ang="5400000">
                <a:pos x="wd2" y="hd2"/>
              </a:cxn>
              <a:cxn ang="10800000">
                <a:pos x="wd2" y="hd2"/>
              </a:cxn>
              <a:cxn ang="16200000">
                <a:pos x="wd2" y="hd2"/>
              </a:cxn>
            </a:cxnLst>
            <a:rect l="0" t="0" r="r" b="b"/>
            <a:pathLst>
              <a:path w="21600" h="21240" extrusionOk="0">
                <a:moveTo>
                  <a:pt x="726" y="5232"/>
                </a:moveTo>
                <a:cubicBezTo>
                  <a:pt x="6074" y="4389"/>
                  <a:pt x="11276" y="7004"/>
                  <a:pt x="13980" y="11894"/>
                </a:cubicBezTo>
                <a:cubicBezTo>
                  <a:pt x="14791" y="13362"/>
                  <a:pt x="15328" y="14965"/>
                  <a:pt x="15574" y="16659"/>
                </a:cubicBezTo>
                <a:lnTo>
                  <a:pt x="14351" y="16852"/>
                </a:lnTo>
                <a:lnTo>
                  <a:pt x="18692" y="21240"/>
                </a:lnTo>
                <a:lnTo>
                  <a:pt x="21600" y="15709"/>
                </a:lnTo>
                <a:lnTo>
                  <a:pt x="20382" y="15901"/>
                </a:lnTo>
                <a:cubicBezTo>
                  <a:pt x="20044" y="13578"/>
                  <a:pt x="19307" y="11376"/>
                  <a:pt x="18190" y="9356"/>
                </a:cubicBezTo>
                <a:cubicBezTo>
                  <a:pt x="16410" y="6136"/>
                  <a:pt x="13775" y="3564"/>
                  <a:pt x="10569" y="1917"/>
                </a:cubicBezTo>
                <a:cubicBezTo>
                  <a:pt x="7285" y="229"/>
                  <a:pt x="3630" y="-360"/>
                  <a:pt x="0" y="212"/>
                </a:cubicBezTo>
                <a:cubicBezTo>
                  <a:pt x="0" y="212"/>
                  <a:pt x="726" y="5232"/>
                  <a:pt x="726" y="5232"/>
                </a:cubicBezTo>
                <a:close/>
              </a:path>
            </a:pathLst>
          </a:custGeom>
          <a:solidFill>
            <a:schemeClr val="bg1">
              <a:lumMod val="95000"/>
            </a:schemeClr>
          </a:solidFill>
          <a:ln w="12700" cap="flat">
            <a:noFill/>
            <a:miter lim="400000"/>
          </a:ln>
          <a:effectLst/>
        </p:spPr>
        <p:txBody>
          <a:bodyPr wrap="square" lIns="68580" tIns="34290" rIns="68580" bIns="34290" numCol="1"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71450">
              <a:defRPr sz="3000">
                <a:solidFill>
                  <a:srgbClr val="FFFFFF"/>
                </a:solidFill>
                <a:effectLst>
                  <a:outerShdw blurRad="38100" dist="12700" dir="5400000" rotWithShape="0">
                    <a:srgbClr val="000000">
                      <a:alpha val="50000"/>
                    </a:srgbClr>
                  </a:outerShdw>
                </a:effectLst>
              </a:defRPr>
            </a:pPr>
            <a:endParaRPr sz="2250">
              <a:latin typeface="+mn-ea"/>
            </a:endParaRPr>
          </a:p>
        </p:txBody>
      </p:sp>
      <p:sp>
        <p:nvSpPr>
          <p:cNvPr id="6" name="ïSḻíḑê"/>
          <p:cNvSpPr/>
          <p:nvPr userDrawn="1"/>
        </p:nvSpPr>
        <p:spPr>
          <a:xfrm>
            <a:off x="4575432" y="3183499"/>
            <a:ext cx="1023011" cy="2238102"/>
          </a:xfrm>
          <a:custGeom>
            <a:avLst/>
            <a:gdLst/>
            <a:ahLst/>
            <a:cxnLst>
              <a:cxn ang="0">
                <a:pos x="wd2" y="hd2"/>
              </a:cxn>
              <a:cxn ang="5400000">
                <a:pos x="wd2" y="hd2"/>
              </a:cxn>
              <a:cxn ang="10800000">
                <a:pos x="wd2" y="hd2"/>
              </a:cxn>
              <a:cxn ang="16200000">
                <a:pos x="wd2" y="hd2"/>
              </a:cxn>
            </a:cxnLst>
            <a:rect l="0" t="0" r="r" b="b"/>
            <a:pathLst>
              <a:path w="21251" h="21600" extrusionOk="0">
                <a:moveTo>
                  <a:pt x="13651" y="19106"/>
                </a:moveTo>
                <a:cubicBezTo>
                  <a:pt x="7680" y="15628"/>
                  <a:pt x="6914" y="10891"/>
                  <a:pt x="11700" y="7039"/>
                </a:cubicBezTo>
                <a:cubicBezTo>
                  <a:pt x="13137" y="5882"/>
                  <a:pt x="15017" y="4869"/>
                  <a:pt x="17285" y="4026"/>
                </a:cubicBezTo>
                <a:lnTo>
                  <a:pt x="18651" y="4821"/>
                </a:lnTo>
                <a:lnTo>
                  <a:pt x="21251" y="0"/>
                </a:lnTo>
                <a:lnTo>
                  <a:pt x="10557" y="107"/>
                </a:lnTo>
                <a:lnTo>
                  <a:pt x="11917" y="899"/>
                </a:lnTo>
                <a:cubicBezTo>
                  <a:pt x="8805" y="2055"/>
                  <a:pt x="6224" y="3448"/>
                  <a:pt x="4247" y="5039"/>
                </a:cubicBezTo>
                <a:cubicBezTo>
                  <a:pt x="1095" y="7576"/>
                  <a:pt x="-349" y="10466"/>
                  <a:pt x="71" y="13399"/>
                </a:cubicBezTo>
                <a:cubicBezTo>
                  <a:pt x="500" y="16403"/>
                  <a:pt x="2870" y="19239"/>
                  <a:pt x="6923" y="21600"/>
                </a:cubicBezTo>
                <a:cubicBezTo>
                  <a:pt x="6923" y="21600"/>
                  <a:pt x="13651" y="19106"/>
                  <a:pt x="13651" y="19106"/>
                </a:cubicBezTo>
                <a:close/>
              </a:path>
            </a:pathLst>
          </a:custGeom>
          <a:solidFill>
            <a:schemeClr val="bg1">
              <a:lumMod val="95000"/>
            </a:schemeClr>
          </a:solidFill>
          <a:ln w="12700" cap="flat">
            <a:noFill/>
            <a:miter lim="400000"/>
          </a:ln>
          <a:effectLst/>
        </p:spPr>
        <p:txBody>
          <a:bodyPr wrap="square" lIns="68580" tIns="34290" rIns="68580" bIns="34290" numCol="1"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71450">
              <a:defRPr sz="3000">
                <a:solidFill>
                  <a:srgbClr val="FFFFFF"/>
                </a:solidFill>
                <a:effectLst>
                  <a:outerShdw blurRad="38100" dist="12700" dir="5400000" rotWithShape="0">
                    <a:srgbClr val="000000">
                      <a:alpha val="50000"/>
                    </a:srgbClr>
                  </a:outerShdw>
                </a:effectLst>
              </a:defRPr>
            </a:pPr>
            <a:endParaRPr sz="2250">
              <a:latin typeface="+mn-ea"/>
            </a:endParaRPr>
          </a:p>
        </p:txBody>
      </p:sp>
      <p:sp>
        <p:nvSpPr>
          <p:cNvPr id="7" name="î$liḍé"/>
          <p:cNvSpPr/>
          <p:nvPr userDrawn="1"/>
        </p:nvSpPr>
        <p:spPr>
          <a:xfrm>
            <a:off x="5234692" y="4877329"/>
            <a:ext cx="2282587" cy="1120920"/>
          </a:xfrm>
          <a:custGeom>
            <a:avLst/>
            <a:gdLst/>
            <a:ahLst/>
            <a:cxnLst>
              <a:cxn ang="0">
                <a:pos x="wd2" y="hd2"/>
              </a:cxn>
              <a:cxn ang="5400000">
                <a:pos x="wd2" y="hd2"/>
              </a:cxn>
              <a:cxn ang="10800000">
                <a:pos x="wd2" y="hd2"/>
              </a:cxn>
              <a:cxn ang="16200000">
                <a:pos x="wd2" y="hd2"/>
              </a:cxn>
            </a:cxnLst>
            <a:rect l="0" t="0" r="r" b="b"/>
            <a:pathLst>
              <a:path w="21600" h="21600" extrusionOk="0">
                <a:moveTo>
                  <a:pt x="17950" y="0"/>
                </a:moveTo>
                <a:cubicBezTo>
                  <a:pt x="16358" y="8270"/>
                  <a:pt x="12511" y="13614"/>
                  <a:pt x="8151" y="13614"/>
                </a:cubicBezTo>
                <a:cubicBezTo>
                  <a:pt x="6842" y="13614"/>
                  <a:pt x="5553" y="13116"/>
                  <a:pt x="4321" y="12134"/>
                </a:cubicBezTo>
                <a:lnTo>
                  <a:pt x="4685" y="10242"/>
                </a:lnTo>
                <a:lnTo>
                  <a:pt x="0" y="12967"/>
                </a:lnTo>
                <a:lnTo>
                  <a:pt x="2527" y="21453"/>
                </a:lnTo>
                <a:lnTo>
                  <a:pt x="2889" y="19569"/>
                </a:lnTo>
                <a:cubicBezTo>
                  <a:pt x="4579" y="20916"/>
                  <a:pt x="6349" y="21600"/>
                  <a:pt x="8151" y="21600"/>
                </a:cubicBezTo>
                <a:cubicBezTo>
                  <a:pt x="11022" y="21600"/>
                  <a:pt x="13805" y="19874"/>
                  <a:pt x="16199" y="16609"/>
                </a:cubicBezTo>
                <a:cubicBezTo>
                  <a:pt x="18651" y="13265"/>
                  <a:pt x="20519" y="8530"/>
                  <a:pt x="21600" y="2916"/>
                </a:cubicBezTo>
                <a:cubicBezTo>
                  <a:pt x="21600" y="2916"/>
                  <a:pt x="17950" y="0"/>
                  <a:pt x="17950" y="0"/>
                </a:cubicBezTo>
                <a:close/>
              </a:path>
            </a:pathLst>
          </a:custGeom>
          <a:solidFill>
            <a:schemeClr val="bg1">
              <a:lumMod val="95000"/>
            </a:schemeClr>
          </a:solidFill>
          <a:ln w="12700" cap="flat">
            <a:noFill/>
            <a:miter lim="400000"/>
          </a:ln>
          <a:effectLst/>
        </p:spPr>
        <p:txBody>
          <a:bodyPr wrap="square" lIns="68580" tIns="34290" rIns="68580" bIns="34290" numCol="1"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71450">
              <a:defRPr sz="3000">
                <a:solidFill>
                  <a:srgbClr val="FFFFFF"/>
                </a:solidFill>
                <a:effectLst>
                  <a:outerShdw blurRad="38100" dist="12700" dir="5400000" rotWithShape="0">
                    <a:srgbClr val="000000">
                      <a:alpha val="50000"/>
                    </a:srgbClr>
                  </a:outerShdw>
                </a:effectLst>
              </a:defRPr>
            </a:pPr>
            <a:endParaRPr sz="2250">
              <a:latin typeface="+mn-ea"/>
            </a:endParaRPr>
          </a:p>
        </p:txBody>
      </p:sp>
      <p:sp>
        <p:nvSpPr>
          <p:cNvPr id="8" name="iśļïḑè"/>
          <p:cNvSpPr/>
          <p:nvPr userDrawn="1"/>
        </p:nvSpPr>
        <p:spPr>
          <a:xfrm>
            <a:off x="6715381" y="4593883"/>
            <a:ext cx="1122043" cy="1122340"/>
          </a:xfrm>
          <a:custGeom>
            <a:avLst/>
            <a:gdLst/>
            <a:ahLst/>
            <a:cxnLst>
              <a:cxn ang="0">
                <a:pos x="wd2" y="hd2"/>
              </a:cxn>
              <a:cxn ang="5400000">
                <a:pos x="wd2" y="hd2"/>
              </a:cxn>
              <a:cxn ang="10800000">
                <a:pos x="wd2" y="hd2"/>
              </a:cxn>
              <a:cxn ang="16200000">
                <a:pos x="wd2" y="hd2"/>
              </a:cxn>
            </a:cxnLst>
            <a:rect l="0" t="0" r="r" b="b"/>
            <a:pathLst>
              <a:path w="18915" h="18915" extrusionOk="0">
                <a:moveTo>
                  <a:pt x="14184" y="1268"/>
                </a:moveTo>
                <a:cubicBezTo>
                  <a:pt x="18708" y="3879"/>
                  <a:pt x="20257" y="9663"/>
                  <a:pt x="17646" y="14185"/>
                </a:cubicBezTo>
                <a:cubicBezTo>
                  <a:pt x="15035" y="18708"/>
                  <a:pt x="9252" y="20257"/>
                  <a:pt x="4729" y="17646"/>
                </a:cubicBezTo>
                <a:cubicBezTo>
                  <a:pt x="206" y="15035"/>
                  <a:pt x="-1343" y="9252"/>
                  <a:pt x="1268" y="4729"/>
                </a:cubicBezTo>
                <a:cubicBezTo>
                  <a:pt x="3879" y="207"/>
                  <a:pt x="9662" y="-1343"/>
                  <a:pt x="14184" y="1268"/>
                </a:cubicBezTo>
                <a:close/>
              </a:path>
            </a:pathLst>
          </a:custGeom>
          <a:solidFill>
            <a:schemeClr val="accent2"/>
          </a:solidFill>
          <a:ln w="38100" cap="flat">
            <a:solidFill>
              <a:schemeClr val="bg1"/>
            </a:solidFill>
            <a:miter lim="400000"/>
          </a:ln>
          <a:effectLst/>
        </p:spPr>
        <p:txBody>
          <a:bodyPr wrap="square" lIns="68580" tIns="34290" rIns="68580" bIns="34290" numCol="1"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1300" cap="all"/>
            </a:pPr>
            <a:endParaRPr sz="975">
              <a:latin typeface="+mn-ea"/>
            </a:endParaRPr>
          </a:p>
        </p:txBody>
      </p:sp>
      <p:sp>
        <p:nvSpPr>
          <p:cNvPr id="9" name="ïśḷiďé"/>
          <p:cNvSpPr/>
          <p:nvPr userDrawn="1"/>
        </p:nvSpPr>
        <p:spPr>
          <a:xfrm>
            <a:off x="4354577" y="4593882"/>
            <a:ext cx="1122044" cy="1122345"/>
          </a:xfrm>
          <a:custGeom>
            <a:avLst/>
            <a:gdLst/>
            <a:ahLst/>
            <a:cxnLst>
              <a:cxn ang="0">
                <a:pos x="wd2" y="hd2"/>
              </a:cxn>
              <a:cxn ang="5400000">
                <a:pos x="wd2" y="hd2"/>
              </a:cxn>
              <a:cxn ang="10800000">
                <a:pos x="wd2" y="hd2"/>
              </a:cxn>
              <a:cxn ang="16200000">
                <a:pos x="wd2" y="hd2"/>
              </a:cxn>
            </a:cxnLst>
            <a:rect l="0" t="0" r="r" b="b"/>
            <a:pathLst>
              <a:path w="18915" h="18914" extrusionOk="0">
                <a:moveTo>
                  <a:pt x="14186" y="17646"/>
                </a:moveTo>
                <a:cubicBezTo>
                  <a:pt x="9662" y="20257"/>
                  <a:pt x="3880" y="18707"/>
                  <a:pt x="1269" y="14185"/>
                </a:cubicBezTo>
                <a:cubicBezTo>
                  <a:pt x="-1343" y="9662"/>
                  <a:pt x="207" y="3879"/>
                  <a:pt x="4730" y="1268"/>
                </a:cubicBezTo>
                <a:cubicBezTo>
                  <a:pt x="9252" y="-1343"/>
                  <a:pt x="15035" y="207"/>
                  <a:pt x="17647" y="4729"/>
                </a:cubicBezTo>
                <a:cubicBezTo>
                  <a:pt x="20257" y="9252"/>
                  <a:pt x="18708" y="15035"/>
                  <a:pt x="14186" y="17646"/>
                </a:cubicBezTo>
                <a:close/>
              </a:path>
            </a:pathLst>
          </a:custGeom>
          <a:solidFill>
            <a:schemeClr val="accent2"/>
          </a:solidFill>
          <a:ln w="38100" cap="flat">
            <a:solidFill>
              <a:schemeClr val="bg1"/>
            </a:solidFill>
            <a:miter lim="400000"/>
          </a:ln>
          <a:effectLst/>
        </p:spPr>
        <p:txBody>
          <a:bodyPr wrap="square" lIns="68580" tIns="34290" rIns="68580" bIns="34290" numCol="1"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1300" cap="all"/>
            </a:pPr>
            <a:endParaRPr sz="975">
              <a:latin typeface="+mn-ea"/>
            </a:endParaRPr>
          </a:p>
        </p:txBody>
      </p:sp>
      <p:sp>
        <p:nvSpPr>
          <p:cNvPr id="10" name="íŝ1iḓè"/>
          <p:cNvSpPr/>
          <p:nvPr userDrawn="1"/>
        </p:nvSpPr>
        <p:spPr>
          <a:xfrm>
            <a:off x="5535059" y="2542851"/>
            <a:ext cx="1121883" cy="112213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6" y="0"/>
                  <a:pt x="10800" y="0"/>
                </a:cubicBezTo>
                <a:cubicBezTo>
                  <a:pt x="16765" y="0"/>
                  <a:pt x="21600" y="4835"/>
                  <a:pt x="21600" y="10800"/>
                </a:cubicBezTo>
                <a:cubicBezTo>
                  <a:pt x="21600" y="16764"/>
                  <a:pt x="16765" y="21600"/>
                  <a:pt x="10800" y="21600"/>
                </a:cubicBezTo>
                <a:cubicBezTo>
                  <a:pt x="4836" y="21600"/>
                  <a:pt x="0" y="16764"/>
                  <a:pt x="0" y="10800"/>
                </a:cubicBezTo>
                <a:close/>
              </a:path>
            </a:pathLst>
          </a:custGeom>
          <a:solidFill>
            <a:schemeClr val="accent1"/>
          </a:solidFill>
          <a:ln w="38100" cap="flat">
            <a:solidFill>
              <a:schemeClr val="bg1"/>
            </a:solidFill>
            <a:miter lim="400000"/>
          </a:ln>
          <a:effectLst/>
        </p:spPr>
        <p:txBody>
          <a:bodyPr wrap="square" lIns="68580" tIns="34290" rIns="68580" bIns="34290" numCol="1"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1300" cap="all"/>
            </a:pPr>
            <a:endParaRPr sz="975">
              <a:latin typeface="+mn-ea"/>
            </a:endParaRPr>
          </a:p>
        </p:txBody>
      </p:sp>
      <p:sp>
        <p:nvSpPr>
          <p:cNvPr id="11" name="矩形: 圆角 10"/>
          <p:cNvSpPr/>
          <p:nvPr userDrawn="1"/>
        </p:nvSpPr>
        <p:spPr>
          <a:xfrm>
            <a:off x="7931487" y="4981928"/>
            <a:ext cx="360000" cy="36000"/>
          </a:xfrm>
          <a:prstGeom prst="roundRect">
            <a:avLst>
              <a:gd name="adj" fmla="val 50000"/>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2" name="矩形: 圆角 11"/>
          <p:cNvSpPr/>
          <p:nvPr userDrawn="1"/>
        </p:nvSpPr>
        <p:spPr>
          <a:xfrm>
            <a:off x="3791791" y="4981928"/>
            <a:ext cx="360000" cy="36000"/>
          </a:xfrm>
          <a:prstGeom prst="roundRect">
            <a:avLst>
              <a:gd name="adj" fmla="val 50000"/>
            </a:avLst>
          </a:prstGeom>
          <a:solidFill>
            <a:schemeClr val="accent4"/>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latin typeface="+mn-ea"/>
            </a:endParaRPr>
          </a:p>
        </p:txBody>
      </p:sp>
      <p:sp>
        <p:nvSpPr>
          <p:cNvPr id="13" name="矩形: 圆角 12"/>
          <p:cNvSpPr/>
          <p:nvPr userDrawn="1"/>
        </p:nvSpPr>
        <p:spPr>
          <a:xfrm>
            <a:off x="5915999" y="2063861"/>
            <a:ext cx="360000" cy="36000"/>
          </a:xfrm>
          <a:prstGeom prst="roundRect">
            <a:avLst>
              <a:gd name="adj" fmla="val 50000"/>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5" name="文本占位符 24"/>
          <p:cNvSpPr>
            <a:spLocks noGrp="1"/>
          </p:cNvSpPr>
          <p:nvPr>
            <p:ph type="body" sz="quarter" idx="12" hasCustomPrompt="1"/>
          </p:nvPr>
        </p:nvSpPr>
        <p:spPr>
          <a:xfrm>
            <a:off x="4749801" y="1718008"/>
            <a:ext cx="2691451" cy="369332"/>
          </a:xfrm>
          <a:prstGeom prst="rect">
            <a:avLst/>
          </a:prstGeom>
        </p:spPr>
        <p:txBody>
          <a:bodyPr vert="horz" wrap="square" lIns="91440" tIns="45720" rIns="91440" bIns="45720" anchor="b" anchorCtr="0">
            <a:spAutoFit/>
          </a:bodyPr>
          <a:lstStyle>
            <a:lvl1pPr marL="0" indent="0" algn="ctr" defTabSz="557530" rtl="0" eaLnBrk="1" fontAlgn="auto" latinLnBrk="0" hangingPunct="1">
              <a:lnSpc>
                <a:spcPct val="100000"/>
              </a:lnSpc>
              <a:spcBef>
                <a:spcPts val="0"/>
              </a:spcBef>
              <a:spcAft>
                <a:spcPts val="0"/>
              </a:spcAft>
              <a:buFont typeface="Arial" panose="020B0604020202020204" pitchFamily="34" charset="0"/>
              <a:buNone/>
              <a:defRPr sz="1800" spc="0">
                <a:solidFill>
                  <a:srgbClr val="0D0D0D"/>
                </a:solidFill>
                <a:latin typeface="阿里巴巴普惠体 B" panose="00020600040101010101" pitchFamily="18" charset="-122"/>
                <a:ea typeface="阿里巴巴普惠体 B" panose="00020600040101010101" pitchFamily="18" charset="-122"/>
                <a:sym typeface="阿里巴巴普惠体 B"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r>
              <a:rPr lang="en-US" altLang="zh-CN" dirty="0"/>
              <a:t>PPT</a:t>
            </a:r>
            <a:endParaRPr lang="zh-CN" altLang="en-US" dirty="0"/>
          </a:p>
        </p:txBody>
      </p:sp>
      <p:sp>
        <p:nvSpPr>
          <p:cNvPr id="26" name="文本占位符 25"/>
          <p:cNvSpPr>
            <a:spLocks noGrp="1"/>
          </p:cNvSpPr>
          <p:nvPr>
            <p:ph type="body" sz="quarter" idx="13" hasCustomPrompt="1"/>
          </p:nvPr>
        </p:nvSpPr>
        <p:spPr>
          <a:xfrm>
            <a:off x="7835901" y="4626308"/>
            <a:ext cx="3324063" cy="369332"/>
          </a:xfrm>
          <a:prstGeom prst="rect">
            <a:avLst/>
          </a:prstGeom>
        </p:spPr>
        <p:txBody>
          <a:bodyPr vert="horz" wrap="square" lIns="91440" tIns="45720" rIns="91440" bIns="45720" anchor="b" anchorCtr="0">
            <a:spAutoFit/>
          </a:bodyPr>
          <a:lstStyle>
            <a:lvl1pPr marL="0" indent="0" algn="l" defTabSz="557530" rtl="0" eaLnBrk="1" fontAlgn="auto" latinLnBrk="0" hangingPunct="1">
              <a:lnSpc>
                <a:spcPct val="100000"/>
              </a:lnSpc>
              <a:spcBef>
                <a:spcPts val="0"/>
              </a:spcBef>
              <a:spcAft>
                <a:spcPts val="0"/>
              </a:spcAft>
              <a:buFont typeface="Arial" panose="020B0604020202020204" pitchFamily="34" charset="0"/>
              <a:buNone/>
              <a:defRPr sz="1800" spc="0">
                <a:solidFill>
                  <a:srgbClr val="0D0D0D"/>
                </a:solidFill>
                <a:latin typeface="阿里巴巴普惠体 B" panose="00020600040101010101" pitchFamily="18" charset="-122"/>
                <a:ea typeface="阿里巴巴普惠体 B" panose="00020600040101010101" pitchFamily="18" charset="-122"/>
                <a:sym typeface="阿里巴巴普惠体 B"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r>
              <a:rPr lang="en-US" altLang="zh-CN" dirty="0"/>
              <a:t>PPT</a:t>
            </a:r>
            <a:endParaRPr lang="zh-CN" altLang="en-US" dirty="0"/>
          </a:p>
        </p:txBody>
      </p:sp>
      <p:sp>
        <p:nvSpPr>
          <p:cNvPr id="27" name="文本占位符 26"/>
          <p:cNvSpPr>
            <a:spLocks noGrp="1"/>
          </p:cNvSpPr>
          <p:nvPr>
            <p:ph type="body" sz="quarter" idx="14" hasCustomPrompt="1"/>
          </p:nvPr>
        </p:nvSpPr>
        <p:spPr>
          <a:xfrm>
            <a:off x="1562101" y="4626308"/>
            <a:ext cx="2691451" cy="369332"/>
          </a:xfrm>
          <a:prstGeom prst="rect">
            <a:avLst/>
          </a:prstGeom>
        </p:spPr>
        <p:txBody>
          <a:bodyPr vert="horz" wrap="square" lIns="91440" tIns="45720" rIns="91440" bIns="45720" anchor="b" anchorCtr="0">
            <a:spAutoFit/>
          </a:bodyPr>
          <a:lstStyle>
            <a:lvl1pPr marL="0" indent="0" algn="r" defTabSz="557530" rtl="0" eaLnBrk="1" fontAlgn="auto" latinLnBrk="0" hangingPunct="1">
              <a:lnSpc>
                <a:spcPct val="100000"/>
              </a:lnSpc>
              <a:spcBef>
                <a:spcPts val="0"/>
              </a:spcBef>
              <a:spcAft>
                <a:spcPts val="0"/>
              </a:spcAft>
              <a:buFont typeface="Arial" panose="020B0604020202020204" pitchFamily="34" charset="0"/>
              <a:buNone/>
              <a:defRPr sz="1800" spc="0">
                <a:solidFill>
                  <a:srgbClr val="0D0D0D"/>
                </a:solidFill>
                <a:latin typeface="阿里巴巴普惠体 B" panose="00020600040101010101" pitchFamily="18" charset="-122"/>
                <a:ea typeface="阿里巴巴普惠体 B" panose="00020600040101010101" pitchFamily="18" charset="-122"/>
                <a:sym typeface="阿里巴巴普惠体 B"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r>
              <a:rPr lang="en-US" altLang="zh-CN" dirty="0"/>
              <a:t>PPT</a:t>
            </a:r>
            <a:endParaRPr lang="zh-CN" altLang="en-US" dirty="0"/>
          </a:p>
        </p:txBody>
      </p:sp>
      <p:sp>
        <p:nvSpPr>
          <p:cNvPr id="28" name="文本占位符 27"/>
          <p:cNvSpPr>
            <a:spLocks noGrp="1"/>
          </p:cNvSpPr>
          <p:nvPr>
            <p:ph type="body" sz="quarter" idx="15" hasCustomPrompt="1"/>
          </p:nvPr>
        </p:nvSpPr>
        <p:spPr>
          <a:xfrm>
            <a:off x="5194301" y="3848101"/>
            <a:ext cx="1786895" cy="323165"/>
          </a:xfrm>
          <a:prstGeom prst="rect">
            <a:avLst/>
          </a:prstGeom>
        </p:spPr>
        <p:txBody>
          <a:bodyPr vert="horz" wrap="square" lIns="91440" tIns="45720" rIns="91440" bIns="45720" anchor="t" anchorCtr="0">
            <a:spAutoFit/>
          </a:bodyPr>
          <a:lstStyle>
            <a:lvl1pPr marL="0" indent="0" algn="ctr" defTabSz="557530" rtl="0" eaLnBrk="1" fontAlgn="auto" latinLnBrk="0" hangingPunct="1">
              <a:lnSpc>
                <a:spcPct val="100000"/>
              </a:lnSpc>
              <a:spcBef>
                <a:spcPts val="0"/>
              </a:spcBef>
              <a:spcAft>
                <a:spcPts val="0"/>
              </a:spcAft>
              <a:buFont typeface="Arial" panose="020B0604020202020204" pitchFamily="34" charset="0"/>
              <a:buNone/>
              <a:defRPr sz="1500" spc="0">
                <a:solidFill>
                  <a:srgbClr val="0D0D0D"/>
                </a:solidFill>
                <a:latin typeface="阿里巴巴普惠体 B" panose="00020600040101010101" pitchFamily="18" charset="-122"/>
                <a:ea typeface="阿里巴巴普惠体 B" panose="00020600040101010101" pitchFamily="18" charset="-122"/>
                <a:sym typeface="阿里巴巴普惠体 B"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r>
              <a:rPr lang="en-US" altLang="zh-CN" dirty="0"/>
              <a:t>PPT</a:t>
            </a:r>
            <a:endParaRPr lang="zh-CN" altLang="en-US" dirty="0"/>
          </a:p>
        </p:txBody>
      </p:sp>
      <p:sp>
        <p:nvSpPr>
          <p:cNvPr id="29" name="文本占位符 28"/>
          <p:cNvSpPr>
            <a:spLocks noGrp="1"/>
          </p:cNvSpPr>
          <p:nvPr>
            <p:ph type="body" sz="quarter" idx="16" hasCustomPrompt="1"/>
          </p:nvPr>
        </p:nvSpPr>
        <p:spPr>
          <a:xfrm>
            <a:off x="3797302" y="2070103"/>
            <a:ext cx="4579605" cy="332399"/>
          </a:xfrm>
          <a:prstGeom prst="rect">
            <a:avLst/>
          </a:prstGeom>
        </p:spPr>
        <p:txBody>
          <a:bodyPr vert="horz" wrap="square" lIns="91440" tIns="45720" rIns="91440" bIns="45720" anchor="t" anchorCtr="0">
            <a:spAutoFit/>
          </a:bodyPr>
          <a:lstStyle>
            <a:lvl1pPr marL="0" indent="0" algn="ctr" defTabSz="557530" rtl="0" eaLnBrk="1" fontAlgn="auto" latinLnBrk="0" hangingPunct="1">
              <a:lnSpc>
                <a:spcPct val="130000"/>
              </a:lnSpc>
              <a:spcBef>
                <a:spcPts val="0"/>
              </a:spcBef>
              <a:spcAft>
                <a:spcPts val="0"/>
              </a:spcAft>
              <a:buFont typeface="Arial" panose="020B0604020202020204" pitchFamily="34" charset="0"/>
              <a:buNone/>
              <a:defRPr sz="1200" spc="113">
                <a:solidFill>
                  <a:srgbClr val="7F7F7F"/>
                </a:solidFill>
                <a:latin typeface="阿里巴巴普惠体 R" panose="00020600040101010101" pitchFamily="18" charset="-122"/>
                <a:ea typeface="阿里巴巴普惠体 R" panose="00020600040101010101" pitchFamily="18" charset="-122"/>
                <a:sym typeface="阿里巴巴普惠体 R"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r>
              <a:rPr lang="zh-CN" altLang="en-US" dirty="0"/>
              <a:t>在此输入内容请在此输入内容请在此输入内容</a:t>
            </a:r>
          </a:p>
        </p:txBody>
      </p:sp>
      <p:sp>
        <p:nvSpPr>
          <p:cNvPr id="30" name="文本占位符 29"/>
          <p:cNvSpPr>
            <a:spLocks noGrp="1"/>
          </p:cNvSpPr>
          <p:nvPr>
            <p:ph type="body" sz="quarter" idx="17" hasCustomPrompt="1"/>
          </p:nvPr>
        </p:nvSpPr>
        <p:spPr>
          <a:xfrm>
            <a:off x="5372102" y="4305303"/>
            <a:ext cx="1442705" cy="572464"/>
          </a:xfrm>
          <a:prstGeom prst="rect">
            <a:avLst/>
          </a:prstGeom>
        </p:spPr>
        <p:txBody>
          <a:bodyPr vert="horz" wrap="square" lIns="91440" tIns="45720" rIns="91440" bIns="45720" anchor="t" anchorCtr="0">
            <a:spAutoFit/>
          </a:bodyPr>
          <a:lstStyle>
            <a:lvl1pPr marL="0" indent="0" algn="ctr" defTabSz="557530" rtl="0" eaLnBrk="1" fontAlgn="auto" latinLnBrk="0" hangingPunct="1">
              <a:lnSpc>
                <a:spcPct val="130000"/>
              </a:lnSpc>
              <a:spcBef>
                <a:spcPts val="0"/>
              </a:spcBef>
              <a:spcAft>
                <a:spcPts val="0"/>
              </a:spcAft>
              <a:buFont typeface="Arial" panose="020B0604020202020204" pitchFamily="34" charset="0"/>
              <a:buNone/>
              <a:defRPr sz="1200" spc="113">
                <a:solidFill>
                  <a:srgbClr val="7F7F7F"/>
                </a:solidFill>
                <a:latin typeface="阿里巴巴普惠体 R" panose="00020600040101010101" pitchFamily="18" charset="-122"/>
                <a:ea typeface="阿里巴巴普惠体 R" panose="00020600040101010101" pitchFamily="18" charset="-122"/>
                <a:sym typeface="阿里巴巴普惠体 R"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r>
              <a:rPr lang="en-US" altLang="zh-CN" dirty="0"/>
              <a:t>PPT</a:t>
            </a:r>
            <a:r>
              <a:rPr lang="zh-CN" altLang="en-US" dirty="0"/>
              <a:t>定制</a:t>
            </a:r>
          </a:p>
          <a:p>
            <a:pPr lvl="0"/>
            <a:r>
              <a:rPr lang="zh-CN" altLang="en-US" dirty="0"/>
              <a:t>企业内训</a:t>
            </a:r>
          </a:p>
        </p:txBody>
      </p:sp>
      <p:sp>
        <p:nvSpPr>
          <p:cNvPr id="31" name="文本占位符 30"/>
          <p:cNvSpPr>
            <a:spLocks noGrp="1"/>
          </p:cNvSpPr>
          <p:nvPr>
            <p:ph type="body" sz="quarter" idx="18" hasCustomPrompt="1"/>
          </p:nvPr>
        </p:nvSpPr>
        <p:spPr>
          <a:xfrm>
            <a:off x="279401" y="5016502"/>
            <a:ext cx="3965967" cy="812530"/>
          </a:xfrm>
          <a:prstGeom prst="rect">
            <a:avLst/>
          </a:prstGeom>
        </p:spPr>
        <p:txBody>
          <a:bodyPr vert="horz" wrap="square" lIns="91440" tIns="45720" rIns="91440" bIns="45720" anchor="t" anchorCtr="0">
            <a:spAutoFit/>
          </a:bodyPr>
          <a:lstStyle>
            <a:lvl1pPr marL="0" indent="0" algn="r" defTabSz="557530" rtl="0" eaLnBrk="1" fontAlgn="auto" latinLnBrk="0" hangingPunct="1">
              <a:lnSpc>
                <a:spcPct val="130000"/>
              </a:lnSpc>
              <a:spcBef>
                <a:spcPts val="0"/>
              </a:spcBef>
              <a:spcAft>
                <a:spcPts val="0"/>
              </a:spcAft>
              <a:buFont typeface="Arial" panose="020B0604020202020204" pitchFamily="34" charset="0"/>
              <a:buNone/>
              <a:defRPr sz="1200" spc="113">
                <a:solidFill>
                  <a:srgbClr val="7F7F7F"/>
                </a:solidFill>
                <a:latin typeface="阿里巴巴普惠体 R" panose="00020600040101010101" pitchFamily="18" charset="-122"/>
                <a:ea typeface="阿里巴巴普惠体 R" panose="00020600040101010101" pitchFamily="18" charset="-122"/>
                <a:sym typeface="阿里巴巴普惠体 R"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marL="0" marR="0" lvl="0" indent="0" algn="r" defTabSz="557530" rtl="0" eaLnBrk="1" fontAlgn="auto" latinLnBrk="0" hangingPunct="1">
              <a:lnSpc>
                <a:spcPct val="130000"/>
              </a:lnSpc>
              <a:spcBef>
                <a:spcPts val="0"/>
              </a:spcBef>
              <a:spcAft>
                <a:spcPts val="0"/>
              </a:spcAft>
              <a:buClrTx/>
              <a:buSzTx/>
              <a:buFont typeface="Arial" panose="020B0604020202020204" pitchFamily="34" charset="0"/>
              <a:buNone/>
              <a:defRPr/>
            </a:pPr>
            <a:r>
              <a:rPr lang="zh-CN" altLang="en-US" dirty="0"/>
              <a:t>在此输入内容请在此输入内容请在此输入内容在此输入内容请在此输入内容请在此输入内容</a:t>
            </a:r>
          </a:p>
          <a:p>
            <a:pPr lvl="0"/>
            <a:endParaRPr lang="zh-CN" altLang="en-US" dirty="0"/>
          </a:p>
        </p:txBody>
      </p:sp>
      <p:sp>
        <p:nvSpPr>
          <p:cNvPr id="32" name="文本占位符 31"/>
          <p:cNvSpPr>
            <a:spLocks noGrp="1"/>
          </p:cNvSpPr>
          <p:nvPr>
            <p:ph type="body" sz="quarter" idx="19" hasCustomPrompt="1"/>
          </p:nvPr>
        </p:nvSpPr>
        <p:spPr>
          <a:xfrm>
            <a:off x="7835900" y="5016503"/>
            <a:ext cx="3871976" cy="572464"/>
          </a:xfrm>
          <a:prstGeom prst="rect">
            <a:avLst/>
          </a:prstGeom>
        </p:spPr>
        <p:txBody>
          <a:bodyPr vert="horz" wrap="square" lIns="91440" tIns="45720" rIns="91440" bIns="45720" anchor="t" anchorCtr="0">
            <a:spAutoFit/>
          </a:bodyPr>
          <a:lstStyle>
            <a:lvl1pPr marL="0" indent="0" algn="l" defTabSz="557530" rtl="0" eaLnBrk="1" fontAlgn="auto" latinLnBrk="0" hangingPunct="1">
              <a:lnSpc>
                <a:spcPct val="130000"/>
              </a:lnSpc>
              <a:spcBef>
                <a:spcPts val="0"/>
              </a:spcBef>
              <a:spcAft>
                <a:spcPts val="0"/>
              </a:spcAft>
              <a:buFont typeface="Arial" panose="020B0604020202020204" pitchFamily="34" charset="0"/>
              <a:buNone/>
              <a:defRPr sz="1200" spc="113">
                <a:solidFill>
                  <a:srgbClr val="7F7F7F"/>
                </a:solidFill>
                <a:latin typeface="阿里巴巴普惠体 R" panose="00020600040101010101" pitchFamily="18" charset="-122"/>
                <a:ea typeface="阿里巴巴普惠体 R" panose="00020600040101010101" pitchFamily="18" charset="-122"/>
                <a:sym typeface="阿里巴巴普惠体 R"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r>
              <a:rPr lang="zh-CN" altLang="en-US" dirty="0"/>
              <a:t>在此输入内容请在此输入内容请在此输入内容在此输入内容请在此输入内容请在此输入内容</a:t>
            </a: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空白">
    <p:bg>
      <p:bgPr>
        <a:solidFill>
          <a:srgbClr val="FFFFFF"/>
        </a:solidFill>
        <a:effectLst/>
      </p:bgPr>
    </p:bg>
    <p:spTree>
      <p:nvGrpSpPr>
        <p:cNvPr id="1" name=""/>
        <p:cNvGrpSpPr/>
        <p:nvPr/>
      </p:nvGrpSpPr>
      <p:grpSpPr>
        <a:xfrm>
          <a:off x="0" y="0"/>
          <a:ext cx="0" cy="0"/>
          <a:chOff x="0" y="0"/>
          <a:chExt cx="0" cy="0"/>
        </a:xfrm>
      </p:grpSpPr>
      <p:sp>
        <p:nvSpPr>
          <p:cNvPr id="6" name="形状"/>
          <p:cNvSpPr/>
          <p:nvPr userDrawn="1"/>
        </p:nvSpPr>
        <p:spPr>
          <a:xfrm>
            <a:off x="-1540" y="247786"/>
            <a:ext cx="205663" cy="63498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716" y="0"/>
                </a:lnTo>
                <a:cubicBezTo>
                  <a:pt x="9706" y="0"/>
                  <a:pt x="11206" y="0"/>
                  <a:pt x="12478" y="3"/>
                </a:cubicBezTo>
                <a:cubicBezTo>
                  <a:pt x="13749" y="6"/>
                  <a:pt x="14791" y="11"/>
                  <a:pt x="15864" y="22"/>
                </a:cubicBezTo>
                <a:cubicBezTo>
                  <a:pt x="17039" y="36"/>
                  <a:pt x="18089" y="58"/>
                  <a:pt x="18952" y="86"/>
                </a:cubicBezTo>
                <a:cubicBezTo>
                  <a:pt x="19816" y="114"/>
                  <a:pt x="20492" y="148"/>
                  <a:pt x="20920" y="186"/>
                </a:cubicBezTo>
                <a:cubicBezTo>
                  <a:pt x="21260" y="221"/>
                  <a:pt x="21430" y="254"/>
                  <a:pt x="21515" y="296"/>
                </a:cubicBezTo>
                <a:cubicBezTo>
                  <a:pt x="21600" y="337"/>
                  <a:pt x="21600" y="386"/>
                  <a:pt x="21600" y="452"/>
                </a:cubicBezTo>
                <a:lnTo>
                  <a:pt x="21600" y="21150"/>
                </a:lnTo>
                <a:cubicBezTo>
                  <a:pt x="21600" y="21215"/>
                  <a:pt x="21600" y="21263"/>
                  <a:pt x="21515" y="21305"/>
                </a:cubicBezTo>
                <a:cubicBezTo>
                  <a:pt x="21430" y="21346"/>
                  <a:pt x="21260" y="21379"/>
                  <a:pt x="20920" y="21414"/>
                </a:cubicBezTo>
                <a:cubicBezTo>
                  <a:pt x="20492" y="21452"/>
                  <a:pt x="19816" y="21486"/>
                  <a:pt x="18952" y="21514"/>
                </a:cubicBezTo>
                <a:cubicBezTo>
                  <a:pt x="18089" y="21542"/>
                  <a:pt x="17039" y="21564"/>
                  <a:pt x="15864" y="21578"/>
                </a:cubicBezTo>
                <a:cubicBezTo>
                  <a:pt x="14791" y="21589"/>
                  <a:pt x="13749" y="21594"/>
                  <a:pt x="12470" y="21597"/>
                </a:cubicBezTo>
                <a:cubicBezTo>
                  <a:pt x="11191" y="21600"/>
                  <a:pt x="9675" y="21600"/>
                  <a:pt x="7654" y="21600"/>
                </a:cubicBezTo>
                <a:lnTo>
                  <a:pt x="0" y="21600"/>
                </a:lnTo>
                <a:lnTo>
                  <a:pt x="62" y="0"/>
                </a:lnTo>
                <a:lnTo>
                  <a:pt x="0" y="0"/>
                </a:lnTo>
                <a:close/>
              </a:path>
            </a:pathLst>
          </a:custGeom>
          <a:solidFill>
            <a:schemeClr val="accent1"/>
          </a:solidFill>
          <a:ln w="12700">
            <a:miter lim="400000"/>
          </a:ln>
        </p:spPr>
        <p:txBody>
          <a:bodyPr lIns="19050" tIns="19050" rIns="19050" bIns="19050" anchor="ctr"/>
          <a:lstStyle/>
          <a:p>
            <a:pPr>
              <a:defRPr sz="3600"/>
            </a:pPr>
            <a:endParaRPr sz="1350"/>
          </a:p>
        </p:txBody>
      </p:sp>
      <p:sp>
        <p:nvSpPr>
          <p:cNvPr id="7" name="文本占位符 6"/>
          <p:cNvSpPr>
            <a:spLocks noGrp="1"/>
          </p:cNvSpPr>
          <p:nvPr>
            <p:ph type="body" sz="quarter" idx="10" hasCustomPrompt="1"/>
          </p:nvPr>
        </p:nvSpPr>
        <p:spPr>
          <a:xfrm>
            <a:off x="874714" y="543846"/>
            <a:ext cx="5868987" cy="461665"/>
          </a:xfrm>
          <a:prstGeom prst="rect">
            <a:avLst/>
          </a:prstGeom>
        </p:spPr>
        <p:txBody>
          <a:bodyPr vert="horz" wrap="square" lIns="0" tIns="0" rIns="0" bIns="0" anchor="t" anchorCtr="0">
            <a:spAutoFit/>
          </a:bodyPr>
          <a:lstStyle>
            <a:lvl1pPr marL="0" indent="0" algn="l" defTabSz="557530" rtl="0" eaLnBrk="1" fontAlgn="auto" latinLnBrk="0" hangingPunct="1">
              <a:lnSpc>
                <a:spcPct val="100000"/>
              </a:lnSpc>
              <a:spcBef>
                <a:spcPts val="0"/>
              </a:spcBef>
              <a:spcAft>
                <a:spcPts val="0"/>
              </a:spcAft>
              <a:buFont typeface="Arial" panose="020B0604020202020204" pitchFamily="34" charset="0"/>
              <a:buNone/>
              <a:defRPr sz="3000" spc="0">
                <a:solidFill>
                  <a:srgbClr val="FF5A50"/>
                </a:solidFill>
                <a:latin typeface="阿里巴巴普惠体 B" panose="00020600040101010101" pitchFamily="18" charset="-122"/>
                <a:ea typeface="阿里巴巴普惠体 B" panose="00020600040101010101" pitchFamily="18" charset="-122"/>
                <a:sym typeface="阿里巴巴普惠体 B"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r>
              <a:rPr lang="zh-CN" altLang="en-US"/>
              <a:t>输入一级标题</a:t>
            </a:r>
          </a:p>
        </p:txBody>
      </p:sp>
      <p:sp>
        <p:nvSpPr>
          <p:cNvPr id="8" name="文本占位符 7"/>
          <p:cNvSpPr>
            <a:spLocks noGrp="1"/>
          </p:cNvSpPr>
          <p:nvPr>
            <p:ph type="body" sz="quarter" idx="11" hasCustomPrompt="1"/>
          </p:nvPr>
        </p:nvSpPr>
        <p:spPr>
          <a:xfrm>
            <a:off x="874713" y="1166144"/>
            <a:ext cx="5691187" cy="276999"/>
          </a:xfrm>
          <a:prstGeom prst="rect">
            <a:avLst/>
          </a:prstGeom>
        </p:spPr>
        <p:txBody>
          <a:bodyPr vert="horz" wrap="square" lIns="0" tIns="0" rIns="0" bIns="0" anchor="t" anchorCtr="0">
            <a:spAutoFit/>
          </a:bodyPr>
          <a:lstStyle>
            <a:lvl1pPr marL="0" indent="0" algn="l" defTabSz="557530" rtl="0" eaLnBrk="1" fontAlgn="auto" latinLnBrk="0" hangingPunct="1">
              <a:lnSpc>
                <a:spcPct val="100000"/>
              </a:lnSpc>
              <a:spcBef>
                <a:spcPts val="0"/>
              </a:spcBef>
              <a:spcAft>
                <a:spcPts val="0"/>
              </a:spcAft>
              <a:buFont typeface="Arial" panose="020B0604020202020204" pitchFamily="34" charset="0"/>
              <a:buNone/>
              <a:defRPr sz="1800" spc="0">
                <a:solidFill>
                  <a:srgbClr val="000000"/>
                </a:solidFill>
                <a:latin typeface="阿里巴巴普惠体 B" panose="00020600040101010101" pitchFamily="18" charset="-122"/>
                <a:ea typeface="阿里巴巴普惠体 B" panose="00020600040101010101" pitchFamily="18" charset="-122"/>
                <a:sym typeface="阿里巴巴普惠体 B"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r>
              <a:rPr lang="zh-CN" altLang="en-US"/>
              <a:t>在此处输入你的二级标题</a:t>
            </a:r>
          </a:p>
        </p:txBody>
      </p:sp>
      <p:sp>
        <p:nvSpPr>
          <p:cNvPr id="9" name="文本占位符 8"/>
          <p:cNvSpPr>
            <a:spLocks noGrp="1"/>
          </p:cNvSpPr>
          <p:nvPr>
            <p:ph type="body" sz="quarter" idx="12" hasCustomPrompt="1"/>
          </p:nvPr>
        </p:nvSpPr>
        <p:spPr>
          <a:xfrm>
            <a:off x="874714" y="1714854"/>
            <a:ext cx="10387111" cy="242374"/>
          </a:xfrm>
          <a:prstGeom prst="rect">
            <a:avLst/>
          </a:prstGeom>
        </p:spPr>
        <p:txBody>
          <a:bodyPr vert="horz" wrap="square" lIns="0" tIns="0" rIns="0" bIns="0" anchor="t" anchorCtr="0">
            <a:spAutoFit/>
          </a:bodyPr>
          <a:lstStyle>
            <a:lvl1pPr marL="0" indent="0" algn="just" defTabSz="557530" rtl="0" eaLnBrk="1" fontAlgn="auto" latinLnBrk="0" hangingPunct="1">
              <a:lnSpc>
                <a:spcPct val="150000"/>
              </a:lnSpc>
              <a:spcBef>
                <a:spcPts val="0"/>
              </a:spcBef>
              <a:spcAft>
                <a:spcPts val="0"/>
              </a:spcAft>
              <a:buFont typeface="Arial" panose="020B0604020202020204" pitchFamily="34" charset="0"/>
              <a:buNone/>
              <a:defRPr sz="1050" spc="0">
                <a:solidFill>
                  <a:srgbClr val="000000"/>
                </a:solidFill>
                <a:latin typeface="阿里巴巴普惠体 R" panose="00020600040101010101" pitchFamily="18" charset="-122"/>
                <a:ea typeface="阿里巴巴普惠体 R" panose="00020600040101010101" pitchFamily="18" charset="-122"/>
                <a:sym typeface="阿里巴巴普惠体 R"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r>
              <a:rPr lang="zh-CN" altLang="en-US" dirty="0"/>
              <a:t>在此输入内容请在此输入内容请在此输入内容在此输入内容请在此输入内容请在此输入内容</a:t>
            </a:r>
          </a:p>
        </p:txBody>
      </p:sp>
      <p:sp>
        <p:nvSpPr>
          <p:cNvPr id="10" name="Oval 46_1"/>
          <p:cNvSpPr/>
          <p:nvPr userDrawn="1"/>
        </p:nvSpPr>
        <p:spPr>
          <a:xfrm>
            <a:off x="703935" y="3478722"/>
            <a:ext cx="3116181" cy="3116174"/>
          </a:xfrm>
          <a:prstGeom prst="ellipse">
            <a:avLst/>
          </a:prstGeom>
          <a:solidFill>
            <a:schemeClr val="accent1">
              <a:alpha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1" name="Oval 46_1_2"/>
          <p:cNvSpPr/>
          <p:nvPr userDrawn="1"/>
        </p:nvSpPr>
        <p:spPr>
          <a:xfrm>
            <a:off x="1166773" y="3941562"/>
            <a:ext cx="2190508" cy="2190501"/>
          </a:xfrm>
          <a:prstGeom prst="ellipse">
            <a:avLst/>
          </a:prstGeom>
          <a:solidFill>
            <a:schemeClr val="accent1">
              <a:alpha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2" name="Oval 46_1_2"/>
          <p:cNvSpPr/>
          <p:nvPr userDrawn="1"/>
        </p:nvSpPr>
        <p:spPr>
          <a:xfrm>
            <a:off x="5017217" y="3941561"/>
            <a:ext cx="2190507" cy="2190501"/>
          </a:xfrm>
          <a:prstGeom prst="ellipse">
            <a:avLst/>
          </a:prstGeom>
          <a:solidFill>
            <a:schemeClr val="accent1">
              <a:alpha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3" name="Oval 46_1"/>
          <p:cNvSpPr/>
          <p:nvPr userDrawn="1"/>
        </p:nvSpPr>
        <p:spPr>
          <a:xfrm>
            <a:off x="8317553" y="3478722"/>
            <a:ext cx="3116180" cy="3116174"/>
          </a:xfrm>
          <a:prstGeom prst="ellipse">
            <a:avLst/>
          </a:prstGeom>
          <a:solidFill>
            <a:schemeClr val="accent1">
              <a:alpha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4" name="Oval 46_1_2"/>
          <p:cNvSpPr/>
          <p:nvPr userDrawn="1"/>
        </p:nvSpPr>
        <p:spPr>
          <a:xfrm>
            <a:off x="8780391" y="3941562"/>
            <a:ext cx="2190507" cy="2190501"/>
          </a:xfrm>
          <a:prstGeom prst="ellipse">
            <a:avLst/>
          </a:prstGeom>
          <a:solidFill>
            <a:schemeClr val="accent1">
              <a:alpha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latin typeface="+mn-ea"/>
            </a:endParaRPr>
          </a:p>
        </p:txBody>
      </p:sp>
      <p:sp>
        <p:nvSpPr>
          <p:cNvPr id="15" name="Oval 46_1_1"/>
          <p:cNvSpPr/>
          <p:nvPr userDrawn="1"/>
        </p:nvSpPr>
        <p:spPr>
          <a:xfrm>
            <a:off x="1707139" y="4478579"/>
            <a:ext cx="1100997" cy="1100988"/>
          </a:xfrm>
          <a:prstGeom prst="ellipse">
            <a:avLst/>
          </a:prstGeom>
          <a:solidFill>
            <a:schemeClr val="accent2"/>
          </a:solidFill>
          <a:ln w="12700">
            <a:noFill/>
            <a:miter lim="400000"/>
          </a:ln>
          <a:effectLst>
            <a:outerShdw blurRad="889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825">
              <a:latin typeface="+mn-ea"/>
            </a:endParaRPr>
          </a:p>
        </p:txBody>
      </p:sp>
      <p:sp>
        <p:nvSpPr>
          <p:cNvPr id="16" name="Oval 46_1_1"/>
          <p:cNvSpPr/>
          <p:nvPr userDrawn="1"/>
        </p:nvSpPr>
        <p:spPr>
          <a:xfrm>
            <a:off x="5561972" y="4478579"/>
            <a:ext cx="1100997" cy="1100988"/>
          </a:xfrm>
          <a:prstGeom prst="ellipse">
            <a:avLst/>
          </a:prstGeom>
          <a:solidFill>
            <a:schemeClr val="accent2"/>
          </a:solidFill>
          <a:ln w="12700">
            <a:noFill/>
            <a:miter lim="400000"/>
          </a:ln>
          <a:effectLst>
            <a:outerShdw blurRad="889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825">
              <a:latin typeface="+mn-ea"/>
            </a:endParaRPr>
          </a:p>
        </p:txBody>
      </p:sp>
      <p:sp>
        <p:nvSpPr>
          <p:cNvPr id="17" name="Oval 46_1_1"/>
          <p:cNvSpPr/>
          <p:nvPr userDrawn="1"/>
        </p:nvSpPr>
        <p:spPr>
          <a:xfrm>
            <a:off x="9325146" y="4478580"/>
            <a:ext cx="1100997" cy="1100988"/>
          </a:xfrm>
          <a:prstGeom prst="ellipse">
            <a:avLst/>
          </a:prstGeom>
          <a:solidFill>
            <a:schemeClr val="accent2"/>
          </a:solidFill>
          <a:ln w="12700">
            <a:noFill/>
            <a:miter lim="400000"/>
          </a:ln>
          <a:effectLst>
            <a:outerShdw blurRad="889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825">
              <a:latin typeface="+mn-ea"/>
            </a:endParaRPr>
          </a:p>
        </p:txBody>
      </p:sp>
      <p:sp>
        <p:nvSpPr>
          <p:cNvPr id="18" name="任意多边形: 形状 17"/>
          <p:cNvSpPr/>
          <p:nvPr userDrawn="1"/>
        </p:nvSpPr>
        <p:spPr>
          <a:xfrm>
            <a:off x="3732609" y="4969627"/>
            <a:ext cx="1449547" cy="191284"/>
          </a:xfrm>
          <a:custGeom>
            <a:avLst/>
            <a:gdLst>
              <a:gd name="connsiteX0" fmla="*/ 460543 w 1449546"/>
              <a:gd name="connsiteY0" fmla="*/ 88144 h 191284"/>
              <a:gd name="connsiteX1" fmla="*/ 989003 w 1449546"/>
              <a:gd name="connsiteY1" fmla="*/ 88144 h 191284"/>
              <a:gd name="connsiteX2" fmla="*/ 989003 w 1449546"/>
              <a:gd name="connsiteY2" fmla="*/ 191284 h 191284"/>
              <a:gd name="connsiteX3" fmla="*/ 724773 w 1449546"/>
              <a:gd name="connsiteY3" fmla="*/ 191284 h 191284"/>
              <a:gd name="connsiteX4" fmla="*/ 460543 w 1449546"/>
              <a:gd name="connsiteY4" fmla="*/ 191284 h 191284"/>
              <a:gd name="connsiteX5" fmla="*/ 266749 w 1449546"/>
              <a:gd name="connsiteY5" fmla="*/ 0 h 191284"/>
              <a:gd name="connsiteX6" fmla="*/ 266749 w 1449546"/>
              <a:gd name="connsiteY6" fmla="*/ 88144 h 191284"/>
              <a:gd name="connsiteX7" fmla="*/ 460223 w 1449546"/>
              <a:gd name="connsiteY7" fmla="*/ 88144 h 191284"/>
              <a:gd name="connsiteX8" fmla="*/ 460223 w 1449546"/>
              <a:gd name="connsiteY8" fmla="*/ 191283 h 191284"/>
              <a:gd name="connsiteX9" fmla="*/ 0 w 1449546"/>
              <a:gd name="connsiteY9" fmla="*/ 191283 h 191284"/>
              <a:gd name="connsiteX10" fmla="*/ 1182797 w 1449546"/>
              <a:gd name="connsiteY10" fmla="*/ 0 h 191284"/>
              <a:gd name="connsiteX11" fmla="*/ 1449546 w 1449546"/>
              <a:gd name="connsiteY11" fmla="*/ 191283 h 191284"/>
              <a:gd name="connsiteX12" fmla="*/ 989323 w 1449546"/>
              <a:gd name="connsiteY12" fmla="*/ 191283 h 191284"/>
              <a:gd name="connsiteX13" fmla="*/ 989323 w 1449546"/>
              <a:gd name="connsiteY13" fmla="*/ 88144 h 191284"/>
              <a:gd name="connsiteX14" fmla="*/ 1182797 w 1449546"/>
              <a:gd name="connsiteY14" fmla="*/ 88144 h 19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9546" h="191284">
                <a:moveTo>
                  <a:pt x="460543" y="88144"/>
                </a:moveTo>
                <a:lnTo>
                  <a:pt x="989003" y="88144"/>
                </a:lnTo>
                <a:lnTo>
                  <a:pt x="989003" y="191284"/>
                </a:lnTo>
                <a:lnTo>
                  <a:pt x="724773" y="191284"/>
                </a:lnTo>
                <a:lnTo>
                  <a:pt x="460543" y="191284"/>
                </a:lnTo>
                <a:close/>
                <a:moveTo>
                  <a:pt x="266749" y="0"/>
                </a:moveTo>
                <a:lnTo>
                  <a:pt x="266749" y="88144"/>
                </a:lnTo>
                <a:lnTo>
                  <a:pt x="460223" y="88144"/>
                </a:lnTo>
                <a:lnTo>
                  <a:pt x="460223" y="191283"/>
                </a:lnTo>
                <a:lnTo>
                  <a:pt x="0" y="191283"/>
                </a:lnTo>
                <a:close/>
                <a:moveTo>
                  <a:pt x="1182797" y="0"/>
                </a:moveTo>
                <a:lnTo>
                  <a:pt x="1449546" y="191283"/>
                </a:lnTo>
                <a:lnTo>
                  <a:pt x="989323" y="191283"/>
                </a:lnTo>
                <a:lnTo>
                  <a:pt x="989323" y="88144"/>
                </a:lnTo>
                <a:lnTo>
                  <a:pt x="1182797" y="88144"/>
                </a:lnTo>
                <a:close/>
              </a:path>
            </a:pathLst>
          </a:custGeom>
          <a:gradFill>
            <a:gsLst>
              <a:gs pos="0">
                <a:schemeClr val="accent1"/>
              </a:gs>
              <a:gs pos="100000">
                <a:schemeClr val="accent1">
                  <a:alpha val="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9" name="任意多边形: 形状 18"/>
          <p:cNvSpPr/>
          <p:nvPr userDrawn="1"/>
        </p:nvSpPr>
        <p:spPr>
          <a:xfrm>
            <a:off x="7044953" y="4969627"/>
            <a:ext cx="1449547" cy="191284"/>
          </a:xfrm>
          <a:custGeom>
            <a:avLst/>
            <a:gdLst>
              <a:gd name="connsiteX0" fmla="*/ 460543 w 1449546"/>
              <a:gd name="connsiteY0" fmla="*/ 88144 h 191284"/>
              <a:gd name="connsiteX1" fmla="*/ 989003 w 1449546"/>
              <a:gd name="connsiteY1" fmla="*/ 88144 h 191284"/>
              <a:gd name="connsiteX2" fmla="*/ 989003 w 1449546"/>
              <a:gd name="connsiteY2" fmla="*/ 191284 h 191284"/>
              <a:gd name="connsiteX3" fmla="*/ 724773 w 1449546"/>
              <a:gd name="connsiteY3" fmla="*/ 191284 h 191284"/>
              <a:gd name="connsiteX4" fmla="*/ 460543 w 1449546"/>
              <a:gd name="connsiteY4" fmla="*/ 191284 h 191284"/>
              <a:gd name="connsiteX5" fmla="*/ 266749 w 1449546"/>
              <a:gd name="connsiteY5" fmla="*/ 0 h 191284"/>
              <a:gd name="connsiteX6" fmla="*/ 266749 w 1449546"/>
              <a:gd name="connsiteY6" fmla="*/ 88144 h 191284"/>
              <a:gd name="connsiteX7" fmla="*/ 460223 w 1449546"/>
              <a:gd name="connsiteY7" fmla="*/ 88144 h 191284"/>
              <a:gd name="connsiteX8" fmla="*/ 460223 w 1449546"/>
              <a:gd name="connsiteY8" fmla="*/ 191283 h 191284"/>
              <a:gd name="connsiteX9" fmla="*/ 0 w 1449546"/>
              <a:gd name="connsiteY9" fmla="*/ 191283 h 191284"/>
              <a:gd name="connsiteX10" fmla="*/ 1182797 w 1449546"/>
              <a:gd name="connsiteY10" fmla="*/ 0 h 191284"/>
              <a:gd name="connsiteX11" fmla="*/ 1449546 w 1449546"/>
              <a:gd name="connsiteY11" fmla="*/ 191283 h 191284"/>
              <a:gd name="connsiteX12" fmla="*/ 989323 w 1449546"/>
              <a:gd name="connsiteY12" fmla="*/ 191283 h 191284"/>
              <a:gd name="connsiteX13" fmla="*/ 989323 w 1449546"/>
              <a:gd name="connsiteY13" fmla="*/ 88144 h 191284"/>
              <a:gd name="connsiteX14" fmla="*/ 1182797 w 1449546"/>
              <a:gd name="connsiteY14" fmla="*/ 88144 h 19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9546" h="191284">
                <a:moveTo>
                  <a:pt x="460543" y="88144"/>
                </a:moveTo>
                <a:lnTo>
                  <a:pt x="989003" y="88144"/>
                </a:lnTo>
                <a:lnTo>
                  <a:pt x="989003" y="191284"/>
                </a:lnTo>
                <a:lnTo>
                  <a:pt x="724773" y="191284"/>
                </a:lnTo>
                <a:lnTo>
                  <a:pt x="460543" y="191284"/>
                </a:lnTo>
                <a:close/>
                <a:moveTo>
                  <a:pt x="266749" y="0"/>
                </a:moveTo>
                <a:lnTo>
                  <a:pt x="266749" y="88144"/>
                </a:lnTo>
                <a:lnTo>
                  <a:pt x="460223" y="88144"/>
                </a:lnTo>
                <a:lnTo>
                  <a:pt x="460223" y="191283"/>
                </a:lnTo>
                <a:lnTo>
                  <a:pt x="0" y="191283"/>
                </a:lnTo>
                <a:close/>
                <a:moveTo>
                  <a:pt x="1182797" y="0"/>
                </a:moveTo>
                <a:lnTo>
                  <a:pt x="1449546" y="191283"/>
                </a:lnTo>
                <a:lnTo>
                  <a:pt x="989323" y="191283"/>
                </a:lnTo>
                <a:lnTo>
                  <a:pt x="989323" y="88144"/>
                </a:lnTo>
                <a:lnTo>
                  <a:pt x="1182797" y="88144"/>
                </a:lnTo>
                <a:close/>
              </a:path>
            </a:pathLst>
          </a:custGeom>
          <a:gradFill>
            <a:gsLst>
              <a:gs pos="0">
                <a:schemeClr val="accent1"/>
              </a:gs>
              <a:gs pos="100000">
                <a:schemeClr val="accent1">
                  <a:alpha val="0"/>
                </a:schemeClr>
              </a:gs>
            </a:gsLst>
            <a:lin ang="5400000" scaled="1"/>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0" name="文本占位符 19"/>
          <p:cNvSpPr>
            <a:spLocks noGrp="1"/>
          </p:cNvSpPr>
          <p:nvPr>
            <p:ph type="body" sz="quarter" idx="13" hasCustomPrompt="1"/>
          </p:nvPr>
        </p:nvSpPr>
        <p:spPr>
          <a:xfrm>
            <a:off x="7563202" y="4849434"/>
            <a:ext cx="400751" cy="161583"/>
          </a:xfrm>
          <a:prstGeom prst="rect">
            <a:avLst/>
          </a:prstGeom>
        </p:spPr>
        <p:txBody>
          <a:bodyPr vert="horz" wrap="none" lIns="0" tIns="0" rIns="0" bIns="0" anchor="t" anchorCtr="0">
            <a:spAutoFit/>
          </a:bodyPr>
          <a:lstStyle>
            <a:lvl1pPr marL="0" indent="0" algn="ctr" defTabSz="557530" rtl="0" eaLnBrk="1" fontAlgn="auto" latinLnBrk="0" hangingPunct="1">
              <a:lnSpc>
                <a:spcPct val="100000"/>
              </a:lnSpc>
              <a:spcBef>
                <a:spcPts val="0"/>
              </a:spcBef>
              <a:spcAft>
                <a:spcPts val="0"/>
              </a:spcAft>
              <a:buFont typeface="Arial" panose="020B0604020202020204" pitchFamily="34" charset="0"/>
              <a:buNone/>
              <a:defRPr sz="1050" spc="0">
                <a:solidFill>
                  <a:srgbClr val="191A21"/>
                </a:solidFill>
                <a:latin typeface="阿里巴巴普惠体 R" panose="00020600040101010101" pitchFamily="18" charset="-122"/>
                <a:ea typeface="阿里巴巴普惠体 R" panose="00020600040101010101" pitchFamily="18" charset="-122"/>
                <a:sym typeface="阿里巴巴普惠体 R"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r>
              <a:rPr lang="en-US" altLang="zh-CN"/>
              <a:t>MATCH</a:t>
            </a:r>
            <a:endParaRPr lang="zh-CN" altLang="en-US"/>
          </a:p>
        </p:txBody>
      </p:sp>
      <p:sp>
        <p:nvSpPr>
          <p:cNvPr id="21" name="文本占位符 20"/>
          <p:cNvSpPr>
            <a:spLocks noGrp="1"/>
          </p:cNvSpPr>
          <p:nvPr>
            <p:ph type="body" sz="quarter" idx="14" hasCustomPrompt="1"/>
          </p:nvPr>
        </p:nvSpPr>
        <p:spPr>
          <a:xfrm>
            <a:off x="4250858" y="4849434"/>
            <a:ext cx="400751" cy="161583"/>
          </a:xfrm>
          <a:prstGeom prst="rect">
            <a:avLst/>
          </a:prstGeom>
        </p:spPr>
        <p:txBody>
          <a:bodyPr vert="horz" wrap="none" lIns="0" tIns="0" rIns="0" bIns="0" anchor="t" anchorCtr="0">
            <a:spAutoFit/>
          </a:bodyPr>
          <a:lstStyle>
            <a:lvl1pPr marL="0" indent="0" algn="ctr" defTabSz="557530" rtl="0" eaLnBrk="1" fontAlgn="auto" latinLnBrk="0" hangingPunct="1">
              <a:lnSpc>
                <a:spcPct val="100000"/>
              </a:lnSpc>
              <a:spcBef>
                <a:spcPts val="0"/>
              </a:spcBef>
              <a:spcAft>
                <a:spcPts val="0"/>
              </a:spcAft>
              <a:buFont typeface="Arial" panose="020B0604020202020204" pitchFamily="34" charset="0"/>
              <a:buNone/>
              <a:defRPr sz="1050" spc="0">
                <a:solidFill>
                  <a:srgbClr val="191A21"/>
                </a:solidFill>
                <a:latin typeface="阿里巴巴普惠体 R" panose="00020600040101010101" pitchFamily="18" charset="-122"/>
                <a:ea typeface="阿里巴巴普惠体 R" panose="00020600040101010101" pitchFamily="18" charset="-122"/>
                <a:sym typeface="阿里巴巴普惠体 R"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r>
              <a:rPr lang="en-US" altLang="zh-CN"/>
              <a:t>MATCH</a:t>
            </a:r>
            <a:endParaRPr lang="zh-CN" altLang="en-US"/>
          </a:p>
        </p:txBody>
      </p:sp>
      <p:sp>
        <p:nvSpPr>
          <p:cNvPr id="22" name="文本占位符 21"/>
          <p:cNvSpPr>
            <a:spLocks noGrp="1"/>
          </p:cNvSpPr>
          <p:nvPr>
            <p:ph type="body" sz="quarter" idx="15" hasCustomPrompt="1"/>
          </p:nvPr>
        </p:nvSpPr>
        <p:spPr>
          <a:xfrm>
            <a:off x="5147047" y="2929809"/>
            <a:ext cx="1897908" cy="323165"/>
          </a:xfrm>
          <a:prstGeom prst="rect">
            <a:avLst/>
          </a:prstGeom>
        </p:spPr>
        <p:txBody>
          <a:bodyPr vert="horz" wrap="square" lIns="0" tIns="0" rIns="0" bIns="0" anchor="t" anchorCtr="0">
            <a:spAutoFit/>
          </a:bodyPr>
          <a:lstStyle>
            <a:lvl1pPr marL="0" indent="0" algn="ctr" defTabSz="557530" rtl="0" eaLnBrk="1" fontAlgn="auto" latinLnBrk="0" hangingPunct="1">
              <a:lnSpc>
                <a:spcPct val="100000"/>
              </a:lnSpc>
              <a:spcBef>
                <a:spcPts val="0"/>
              </a:spcBef>
              <a:spcAft>
                <a:spcPts val="0"/>
              </a:spcAft>
              <a:buFont typeface="Arial" panose="020B0604020202020204" pitchFamily="34" charset="0"/>
              <a:buNone/>
              <a:defRPr sz="2100" spc="0">
                <a:solidFill>
                  <a:srgbClr val="191A21"/>
                </a:solidFill>
                <a:latin typeface="阿里巴巴普惠体 B" panose="00020600040101010101" pitchFamily="18" charset="-122"/>
                <a:ea typeface="阿里巴巴普惠体 B" panose="00020600040101010101" pitchFamily="18" charset="-122"/>
                <a:sym typeface="阿里巴巴普惠体 B"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r>
              <a:rPr lang="en-US" altLang="zh-CN" dirty="0"/>
              <a:t>PPT</a:t>
            </a:r>
            <a:r>
              <a:rPr lang="zh-CN" altLang="en-US" dirty="0"/>
              <a:t>定制</a:t>
            </a:r>
          </a:p>
        </p:txBody>
      </p:sp>
      <p:sp>
        <p:nvSpPr>
          <p:cNvPr id="23" name="文本占位符 22"/>
          <p:cNvSpPr>
            <a:spLocks noGrp="1"/>
          </p:cNvSpPr>
          <p:nvPr>
            <p:ph type="body" sz="quarter" idx="16" hasCustomPrompt="1"/>
          </p:nvPr>
        </p:nvSpPr>
        <p:spPr>
          <a:xfrm>
            <a:off x="1166768" y="2929809"/>
            <a:ext cx="2190512" cy="323165"/>
          </a:xfrm>
          <a:prstGeom prst="rect">
            <a:avLst/>
          </a:prstGeom>
        </p:spPr>
        <p:txBody>
          <a:bodyPr vert="horz" wrap="square" lIns="0" tIns="0" rIns="0" bIns="0" anchor="t" anchorCtr="0">
            <a:spAutoFit/>
          </a:bodyPr>
          <a:lstStyle>
            <a:lvl1pPr marL="0" indent="0" algn="ctr" defTabSz="557530" rtl="0" eaLnBrk="1" fontAlgn="auto" latinLnBrk="0" hangingPunct="1">
              <a:lnSpc>
                <a:spcPct val="100000"/>
              </a:lnSpc>
              <a:spcBef>
                <a:spcPts val="0"/>
              </a:spcBef>
              <a:spcAft>
                <a:spcPts val="0"/>
              </a:spcAft>
              <a:buFont typeface="Arial" panose="020B0604020202020204" pitchFamily="34" charset="0"/>
              <a:buNone/>
              <a:defRPr sz="2100" spc="0">
                <a:solidFill>
                  <a:srgbClr val="191A21"/>
                </a:solidFill>
                <a:latin typeface="阿里巴巴普惠体 B" panose="00020600040101010101" pitchFamily="18" charset="-122"/>
                <a:ea typeface="阿里巴巴普惠体 B" panose="00020600040101010101" pitchFamily="18" charset="-122"/>
                <a:sym typeface="阿里巴巴普惠体 B"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r>
              <a:rPr lang="en-US" altLang="zh-CN"/>
              <a:t>PPT</a:t>
            </a:r>
            <a:r>
              <a:rPr lang="zh-CN" altLang="en-US"/>
              <a:t>定制</a:t>
            </a:r>
          </a:p>
        </p:txBody>
      </p:sp>
      <p:sp>
        <p:nvSpPr>
          <p:cNvPr id="24" name="文本占位符 23"/>
          <p:cNvSpPr>
            <a:spLocks noGrp="1"/>
          </p:cNvSpPr>
          <p:nvPr>
            <p:ph type="body" sz="quarter" idx="17" hasCustomPrompt="1"/>
          </p:nvPr>
        </p:nvSpPr>
        <p:spPr>
          <a:xfrm>
            <a:off x="8614349" y="2926232"/>
            <a:ext cx="2522591" cy="323165"/>
          </a:xfrm>
          <a:prstGeom prst="rect">
            <a:avLst/>
          </a:prstGeom>
        </p:spPr>
        <p:txBody>
          <a:bodyPr vert="horz" wrap="square" lIns="0" tIns="0" rIns="0" bIns="0" anchor="t" anchorCtr="0">
            <a:spAutoFit/>
          </a:bodyPr>
          <a:lstStyle>
            <a:lvl1pPr marL="0" indent="0" algn="ctr" defTabSz="557530" rtl="0" eaLnBrk="1" fontAlgn="auto" latinLnBrk="0" hangingPunct="1">
              <a:lnSpc>
                <a:spcPct val="100000"/>
              </a:lnSpc>
              <a:spcBef>
                <a:spcPts val="0"/>
              </a:spcBef>
              <a:spcAft>
                <a:spcPts val="0"/>
              </a:spcAft>
              <a:buFont typeface="Arial" panose="020B0604020202020204" pitchFamily="34" charset="0"/>
              <a:buNone/>
              <a:defRPr sz="2100" spc="0">
                <a:solidFill>
                  <a:srgbClr val="191A21"/>
                </a:solidFill>
                <a:latin typeface="阿里巴巴普惠体 B" panose="00020600040101010101" pitchFamily="18" charset="-122"/>
                <a:ea typeface="阿里巴巴普惠体 B" panose="00020600040101010101" pitchFamily="18" charset="-122"/>
                <a:sym typeface="阿里巴巴普惠体 B"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r>
              <a:rPr lang="zh-CN" altLang="en-US"/>
              <a:t>企业培训</a:t>
            </a:r>
          </a:p>
        </p:txBody>
      </p:sp>
      <p:sp>
        <p:nvSpPr>
          <p:cNvPr id="25" name="Oval 46_1_1_1"/>
          <p:cNvSpPr/>
          <p:nvPr userDrawn="1"/>
        </p:nvSpPr>
        <p:spPr>
          <a:xfrm>
            <a:off x="10174065" y="5280213"/>
            <a:ext cx="1267259" cy="1267247"/>
          </a:xfrm>
          <a:prstGeom prst="ellipse">
            <a:avLst/>
          </a:prstGeom>
          <a:solidFill>
            <a:schemeClr val="accent1">
              <a:alpha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latin typeface="+mn-ea"/>
            </a:endParaRPr>
          </a:p>
        </p:txBody>
      </p:sp>
      <p:sp>
        <p:nvSpPr>
          <p:cNvPr id="26" name="Oval 46_1_1_1"/>
          <p:cNvSpPr/>
          <p:nvPr userDrawn="1"/>
        </p:nvSpPr>
        <p:spPr>
          <a:xfrm>
            <a:off x="8573765" y="5437640"/>
            <a:ext cx="945259" cy="945251"/>
          </a:xfrm>
          <a:prstGeom prst="ellipse">
            <a:avLst/>
          </a:prstGeom>
          <a:solidFill>
            <a:schemeClr val="accent1">
              <a:alpha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latin typeface="+mn-ea"/>
            </a:endParaRPr>
          </a:p>
        </p:txBody>
      </p:sp>
      <p:sp>
        <p:nvSpPr>
          <p:cNvPr id="27" name="Oval 46_1_1_1"/>
          <p:cNvSpPr/>
          <p:nvPr userDrawn="1"/>
        </p:nvSpPr>
        <p:spPr>
          <a:xfrm>
            <a:off x="8398405" y="4033543"/>
            <a:ext cx="828395" cy="828387"/>
          </a:xfrm>
          <a:prstGeom prst="ellipse">
            <a:avLst/>
          </a:prstGeom>
          <a:solidFill>
            <a:schemeClr val="accent1">
              <a:alpha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latin typeface="+mn-ea"/>
            </a:endParaRPr>
          </a:p>
        </p:txBody>
      </p:sp>
      <p:sp>
        <p:nvSpPr>
          <p:cNvPr id="28" name="Oval 46_1_1_1"/>
          <p:cNvSpPr/>
          <p:nvPr userDrawn="1"/>
        </p:nvSpPr>
        <p:spPr>
          <a:xfrm>
            <a:off x="10125734" y="3726581"/>
            <a:ext cx="1136089" cy="1136078"/>
          </a:xfrm>
          <a:prstGeom prst="ellipse">
            <a:avLst/>
          </a:prstGeom>
          <a:solidFill>
            <a:schemeClr val="accent1">
              <a:alpha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latin typeface="+mn-ea"/>
            </a:endParaRPr>
          </a:p>
        </p:txBody>
      </p:sp>
      <p:sp>
        <p:nvSpPr>
          <p:cNvPr id="29" name="Oval 46_1_1"/>
          <p:cNvSpPr/>
          <p:nvPr userDrawn="1"/>
        </p:nvSpPr>
        <p:spPr>
          <a:xfrm>
            <a:off x="10250618" y="3851465"/>
            <a:ext cx="886321" cy="886313"/>
          </a:xfrm>
          <a:prstGeom prst="ellipse">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200">
              <a:latin typeface="+mn-ea"/>
            </a:endParaRPr>
          </a:p>
        </p:txBody>
      </p:sp>
      <p:sp>
        <p:nvSpPr>
          <p:cNvPr id="30" name="Oval 46_1_1"/>
          <p:cNvSpPr/>
          <p:nvPr userDrawn="1"/>
        </p:nvSpPr>
        <p:spPr>
          <a:xfrm>
            <a:off x="8489466" y="4124601"/>
            <a:ext cx="646273" cy="646268"/>
          </a:xfrm>
          <a:prstGeom prst="ellipse">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200">
              <a:latin typeface="+mn-ea"/>
            </a:endParaRPr>
          </a:p>
        </p:txBody>
      </p:sp>
      <p:sp>
        <p:nvSpPr>
          <p:cNvPr id="31" name="Oval 46_1_1"/>
          <p:cNvSpPr/>
          <p:nvPr userDrawn="1"/>
        </p:nvSpPr>
        <p:spPr>
          <a:xfrm>
            <a:off x="8677672" y="5541546"/>
            <a:ext cx="737445" cy="737439"/>
          </a:xfrm>
          <a:prstGeom prst="ellipse">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200">
              <a:latin typeface="+mn-ea"/>
            </a:endParaRPr>
          </a:p>
        </p:txBody>
      </p:sp>
      <p:sp>
        <p:nvSpPr>
          <p:cNvPr id="32" name="Oval 46_1_1"/>
          <p:cNvSpPr/>
          <p:nvPr userDrawn="1"/>
        </p:nvSpPr>
        <p:spPr>
          <a:xfrm>
            <a:off x="10313370" y="5419514"/>
            <a:ext cx="988653" cy="988645"/>
          </a:xfrm>
          <a:prstGeom prst="ellipse">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200">
              <a:latin typeface="+mn-ea"/>
            </a:endParaRPr>
          </a:p>
        </p:txBody>
      </p:sp>
      <p:sp>
        <p:nvSpPr>
          <p:cNvPr id="33" name="Oval 46_1_1_1"/>
          <p:cNvSpPr/>
          <p:nvPr userDrawn="1"/>
        </p:nvSpPr>
        <p:spPr>
          <a:xfrm>
            <a:off x="2731921" y="5299474"/>
            <a:ext cx="945259" cy="945251"/>
          </a:xfrm>
          <a:prstGeom prst="ellipse">
            <a:avLst/>
          </a:prstGeom>
          <a:solidFill>
            <a:schemeClr val="accent1">
              <a:alpha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latin typeface="+mn-ea"/>
            </a:endParaRPr>
          </a:p>
        </p:txBody>
      </p:sp>
      <p:sp>
        <p:nvSpPr>
          <p:cNvPr id="34" name="Oval 46_1_1_1"/>
          <p:cNvSpPr/>
          <p:nvPr userDrawn="1"/>
        </p:nvSpPr>
        <p:spPr>
          <a:xfrm>
            <a:off x="2848785" y="3836823"/>
            <a:ext cx="828395" cy="828387"/>
          </a:xfrm>
          <a:prstGeom prst="ellipse">
            <a:avLst/>
          </a:prstGeom>
          <a:solidFill>
            <a:schemeClr val="accent1">
              <a:alpha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latin typeface="+mn-ea"/>
            </a:endParaRPr>
          </a:p>
        </p:txBody>
      </p:sp>
      <p:sp>
        <p:nvSpPr>
          <p:cNvPr id="35" name="Oval 46_1_1_1"/>
          <p:cNvSpPr/>
          <p:nvPr userDrawn="1"/>
        </p:nvSpPr>
        <p:spPr>
          <a:xfrm>
            <a:off x="1267053" y="3598656"/>
            <a:ext cx="945259" cy="945251"/>
          </a:xfrm>
          <a:prstGeom prst="ellipse">
            <a:avLst/>
          </a:prstGeom>
          <a:solidFill>
            <a:schemeClr val="accent1">
              <a:alpha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latin typeface="+mn-ea"/>
            </a:endParaRPr>
          </a:p>
        </p:txBody>
      </p:sp>
      <p:sp>
        <p:nvSpPr>
          <p:cNvPr id="36" name="Oval 46_1_1_1"/>
          <p:cNvSpPr/>
          <p:nvPr userDrawn="1"/>
        </p:nvSpPr>
        <p:spPr>
          <a:xfrm>
            <a:off x="612155" y="4977223"/>
            <a:ext cx="1267259" cy="1267247"/>
          </a:xfrm>
          <a:prstGeom prst="ellipse">
            <a:avLst/>
          </a:prstGeom>
          <a:solidFill>
            <a:schemeClr val="accent1">
              <a:alpha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latin typeface="+mn-ea"/>
            </a:endParaRPr>
          </a:p>
        </p:txBody>
      </p:sp>
      <p:sp>
        <p:nvSpPr>
          <p:cNvPr id="37" name="Oval 46_1_1"/>
          <p:cNvSpPr/>
          <p:nvPr userDrawn="1"/>
        </p:nvSpPr>
        <p:spPr>
          <a:xfrm>
            <a:off x="751459" y="5116524"/>
            <a:ext cx="988653" cy="988645"/>
          </a:xfrm>
          <a:prstGeom prst="ellipse">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200">
              <a:latin typeface="+mn-ea"/>
            </a:endParaRPr>
          </a:p>
        </p:txBody>
      </p:sp>
      <p:sp>
        <p:nvSpPr>
          <p:cNvPr id="38" name="Oval 46_1_1"/>
          <p:cNvSpPr/>
          <p:nvPr userDrawn="1"/>
        </p:nvSpPr>
        <p:spPr>
          <a:xfrm>
            <a:off x="1370960" y="3702562"/>
            <a:ext cx="737445" cy="737439"/>
          </a:xfrm>
          <a:prstGeom prst="ellipse">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200">
              <a:latin typeface="+mn-ea"/>
            </a:endParaRPr>
          </a:p>
        </p:txBody>
      </p:sp>
      <p:sp>
        <p:nvSpPr>
          <p:cNvPr id="39" name="Oval 46_1_1"/>
          <p:cNvSpPr/>
          <p:nvPr userDrawn="1"/>
        </p:nvSpPr>
        <p:spPr>
          <a:xfrm>
            <a:off x="2939846" y="3927881"/>
            <a:ext cx="646273" cy="646268"/>
          </a:xfrm>
          <a:prstGeom prst="ellipse">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200">
              <a:latin typeface="+mn-ea"/>
            </a:endParaRPr>
          </a:p>
        </p:txBody>
      </p:sp>
      <p:sp>
        <p:nvSpPr>
          <p:cNvPr id="40" name="Oval 46_1_1"/>
          <p:cNvSpPr/>
          <p:nvPr userDrawn="1"/>
        </p:nvSpPr>
        <p:spPr>
          <a:xfrm>
            <a:off x="2835828" y="5403380"/>
            <a:ext cx="737445" cy="737439"/>
          </a:xfrm>
          <a:prstGeom prst="ellipse">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1200">
              <a:latin typeface="+mn-ea"/>
            </a:endParaRPr>
          </a:p>
        </p:txBody>
      </p:sp>
      <p:sp>
        <p:nvSpPr>
          <p:cNvPr id="41" name="文本占位符 40"/>
          <p:cNvSpPr>
            <a:spLocks noGrp="1"/>
          </p:cNvSpPr>
          <p:nvPr>
            <p:ph type="body" sz="quarter" idx="18" hasCustomPrompt="1"/>
          </p:nvPr>
        </p:nvSpPr>
        <p:spPr>
          <a:xfrm>
            <a:off x="10576491" y="5763793"/>
            <a:ext cx="476579" cy="323165"/>
          </a:xfrm>
          <a:prstGeom prst="rect">
            <a:avLst/>
          </a:prstGeom>
        </p:spPr>
        <p:txBody>
          <a:bodyPr vert="horz" wrap="square" lIns="0" tIns="0" rIns="0" bIns="0" anchor="ctr" anchorCtr="0">
            <a:spAutoFit/>
          </a:bodyPr>
          <a:lstStyle>
            <a:lvl1pPr marL="0" indent="0" algn="ctr" defTabSz="557530" rtl="0" eaLnBrk="1" fontAlgn="auto" latinLnBrk="0" hangingPunct="1">
              <a:lnSpc>
                <a:spcPct val="100000"/>
              </a:lnSpc>
              <a:spcBef>
                <a:spcPts val="0"/>
              </a:spcBef>
              <a:spcAft>
                <a:spcPts val="0"/>
              </a:spcAft>
              <a:buFont typeface="Arial" panose="020B0604020202020204" pitchFamily="34" charset="0"/>
              <a:buNone/>
              <a:defRPr sz="1050" spc="0">
                <a:solidFill>
                  <a:srgbClr val="FFFFFF"/>
                </a:solidFill>
                <a:latin typeface="阿里巴巴普惠体 R" panose="00020600040101010101" pitchFamily="18" charset="-122"/>
                <a:ea typeface="阿里巴巴普惠体 R" panose="00020600040101010101" pitchFamily="18" charset="-122"/>
                <a:sym typeface="阿里巴巴普惠体 R"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r>
              <a:rPr lang="zh-CN" altLang="en-US"/>
              <a:t>企业内训</a:t>
            </a:r>
          </a:p>
        </p:txBody>
      </p:sp>
      <p:sp>
        <p:nvSpPr>
          <p:cNvPr id="42" name="文本占位符 41"/>
          <p:cNvSpPr>
            <a:spLocks noGrp="1"/>
          </p:cNvSpPr>
          <p:nvPr>
            <p:ph type="body" sz="quarter" idx="19" hasCustomPrompt="1"/>
          </p:nvPr>
        </p:nvSpPr>
        <p:spPr>
          <a:xfrm>
            <a:off x="2971665" y="5601690"/>
            <a:ext cx="476579" cy="323165"/>
          </a:xfrm>
          <a:prstGeom prst="rect">
            <a:avLst/>
          </a:prstGeom>
        </p:spPr>
        <p:txBody>
          <a:bodyPr vert="horz" wrap="square" lIns="0" tIns="0" rIns="0" bIns="0" anchor="ctr" anchorCtr="0">
            <a:spAutoFit/>
          </a:bodyPr>
          <a:lstStyle>
            <a:lvl1pPr marL="0" indent="0" algn="ctr" defTabSz="557530" rtl="0" eaLnBrk="1" fontAlgn="auto" latinLnBrk="0" hangingPunct="1">
              <a:lnSpc>
                <a:spcPct val="100000"/>
              </a:lnSpc>
              <a:spcBef>
                <a:spcPts val="0"/>
              </a:spcBef>
              <a:spcAft>
                <a:spcPts val="0"/>
              </a:spcAft>
              <a:buFont typeface="Arial" panose="020B0604020202020204" pitchFamily="34" charset="0"/>
              <a:buNone/>
              <a:defRPr sz="1050" spc="0">
                <a:solidFill>
                  <a:srgbClr val="FFFFFF"/>
                </a:solidFill>
                <a:latin typeface="阿里巴巴普惠体 R" panose="00020600040101010101" pitchFamily="18" charset="-122"/>
                <a:ea typeface="阿里巴巴普惠体 R" panose="00020600040101010101" pitchFamily="18" charset="-122"/>
                <a:sym typeface="阿里巴巴普惠体 R"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r>
              <a:rPr lang="zh-CN" altLang="en-US"/>
              <a:t>高端发布</a:t>
            </a:r>
          </a:p>
        </p:txBody>
      </p:sp>
      <p:sp>
        <p:nvSpPr>
          <p:cNvPr id="43" name="文本占位符 42"/>
          <p:cNvSpPr>
            <a:spLocks noGrp="1"/>
          </p:cNvSpPr>
          <p:nvPr>
            <p:ph type="body" sz="quarter" idx="20" hasCustomPrompt="1"/>
          </p:nvPr>
        </p:nvSpPr>
        <p:spPr>
          <a:xfrm>
            <a:off x="996129" y="5443734"/>
            <a:ext cx="476579" cy="323165"/>
          </a:xfrm>
          <a:prstGeom prst="rect">
            <a:avLst/>
          </a:prstGeom>
        </p:spPr>
        <p:txBody>
          <a:bodyPr vert="horz" wrap="square" lIns="0" tIns="0" rIns="0" bIns="0" anchor="ctr" anchorCtr="0">
            <a:spAutoFit/>
          </a:bodyPr>
          <a:lstStyle>
            <a:lvl1pPr marL="0" indent="0" algn="ctr" defTabSz="557530" rtl="0" eaLnBrk="1" fontAlgn="auto" latinLnBrk="0" hangingPunct="1">
              <a:lnSpc>
                <a:spcPct val="100000"/>
              </a:lnSpc>
              <a:spcBef>
                <a:spcPts val="0"/>
              </a:spcBef>
              <a:spcAft>
                <a:spcPts val="0"/>
              </a:spcAft>
              <a:buFont typeface="Arial" panose="020B0604020202020204" pitchFamily="34" charset="0"/>
              <a:buNone/>
              <a:defRPr sz="1050" spc="0">
                <a:solidFill>
                  <a:srgbClr val="FFFFFF"/>
                </a:solidFill>
                <a:latin typeface="阿里巴巴普惠体 R" panose="00020600040101010101" pitchFamily="18" charset="-122"/>
                <a:ea typeface="阿里巴巴普惠体 R" panose="00020600040101010101" pitchFamily="18" charset="-122"/>
                <a:sym typeface="阿里巴巴普惠体 R"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r>
              <a:rPr lang="zh-CN" altLang="en-US"/>
              <a:t>商业回报</a:t>
            </a:r>
          </a:p>
        </p:txBody>
      </p:sp>
      <p:sp>
        <p:nvSpPr>
          <p:cNvPr id="44" name="文本占位符 43"/>
          <p:cNvSpPr>
            <a:spLocks noGrp="1"/>
          </p:cNvSpPr>
          <p:nvPr>
            <p:ph type="body" sz="quarter" idx="21" hasCustomPrompt="1"/>
          </p:nvPr>
        </p:nvSpPr>
        <p:spPr>
          <a:xfrm>
            <a:off x="1495097" y="3911953"/>
            <a:ext cx="476579" cy="323165"/>
          </a:xfrm>
          <a:prstGeom prst="rect">
            <a:avLst/>
          </a:prstGeom>
        </p:spPr>
        <p:txBody>
          <a:bodyPr vert="horz" wrap="square" lIns="0" tIns="0" rIns="0" bIns="0" anchor="ctr" anchorCtr="0">
            <a:spAutoFit/>
          </a:bodyPr>
          <a:lstStyle>
            <a:lvl1pPr marL="0" indent="0" algn="ctr" defTabSz="557530" rtl="0" eaLnBrk="1" fontAlgn="auto" latinLnBrk="0" hangingPunct="1">
              <a:lnSpc>
                <a:spcPct val="100000"/>
              </a:lnSpc>
              <a:spcBef>
                <a:spcPts val="0"/>
              </a:spcBef>
              <a:spcAft>
                <a:spcPts val="0"/>
              </a:spcAft>
              <a:buFont typeface="Arial" panose="020B0604020202020204" pitchFamily="34" charset="0"/>
              <a:buNone/>
              <a:defRPr sz="1050" spc="0">
                <a:solidFill>
                  <a:srgbClr val="FFFFFF"/>
                </a:solidFill>
                <a:latin typeface="阿里巴巴普惠体 R" panose="00020600040101010101" pitchFamily="18" charset="-122"/>
                <a:ea typeface="阿里巴巴普惠体 R" panose="00020600040101010101" pitchFamily="18" charset="-122"/>
                <a:sym typeface="阿里巴巴普惠体 R"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r>
              <a:rPr lang="zh-CN" altLang="en-US"/>
              <a:t>创业</a:t>
            </a:r>
          </a:p>
          <a:p>
            <a:pPr lvl="0"/>
            <a:r>
              <a:rPr lang="zh-CN" altLang="en-US"/>
              <a:t>路演</a:t>
            </a:r>
          </a:p>
        </p:txBody>
      </p:sp>
      <p:sp>
        <p:nvSpPr>
          <p:cNvPr id="45" name="文本占位符 44"/>
          <p:cNvSpPr>
            <a:spLocks noGrp="1"/>
          </p:cNvSpPr>
          <p:nvPr>
            <p:ph type="body" sz="quarter" idx="22" hasCustomPrompt="1"/>
          </p:nvPr>
        </p:nvSpPr>
        <p:spPr>
          <a:xfrm>
            <a:off x="3028621" y="4085786"/>
            <a:ext cx="476579" cy="323165"/>
          </a:xfrm>
          <a:prstGeom prst="rect">
            <a:avLst/>
          </a:prstGeom>
        </p:spPr>
        <p:txBody>
          <a:bodyPr vert="horz" wrap="square" lIns="0" tIns="0" rIns="0" bIns="0" anchor="ctr" anchorCtr="0">
            <a:spAutoFit/>
          </a:bodyPr>
          <a:lstStyle>
            <a:lvl1pPr marL="0" indent="0" algn="ctr" defTabSz="557530" rtl="0" eaLnBrk="1" fontAlgn="auto" latinLnBrk="0" hangingPunct="1">
              <a:lnSpc>
                <a:spcPct val="100000"/>
              </a:lnSpc>
              <a:spcBef>
                <a:spcPts val="0"/>
              </a:spcBef>
              <a:spcAft>
                <a:spcPts val="0"/>
              </a:spcAft>
              <a:buFont typeface="Arial" panose="020B0604020202020204" pitchFamily="34" charset="0"/>
              <a:buNone/>
              <a:defRPr sz="1050" spc="0">
                <a:solidFill>
                  <a:srgbClr val="FFFFFF"/>
                </a:solidFill>
                <a:latin typeface="阿里巴巴普惠体 R" panose="00020600040101010101" pitchFamily="18" charset="-122"/>
                <a:ea typeface="阿里巴巴普惠体 R" panose="00020600040101010101" pitchFamily="18" charset="-122"/>
                <a:sym typeface="阿里巴巴普惠体 R"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r>
              <a:rPr lang="zh-CN" altLang="en-US"/>
              <a:t>企业简介</a:t>
            </a:r>
          </a:p>
        </p:txBody>
      </p:sp>
      <p:sp>
        <p:nvSpPr>
          <p:cNvPr id="46" name="文本占位符 45"/>
          <p:cNvSpPr>
            <a:spLocks noGrp="1"/>
          </p:cNvSpPr>
          <p:nvPr>
            <p:ph type="body" sz="quarter" idx="23" hasCustomPrompt="1"/>
          </p:nvPr>
        </p:nvSpPr>
        <p:spPr>
          <a:xfrm>
            <a:off x="8789971" y="5763793"/>
            <a:ext cx="476579" cy="323165"/>
          </a:xfrm>
          <a:prstGeom prst="rect">
            <a:avLst/>
          </a:prstGeom>
        </p:spPr>
        <p:txBody>
          <a:bodyPr vert="horz" wrap="square" lIns="0" tIns="0" rIns="0" bIns="0" anchor="ctr" anchorCtr="0">
            <a:spAutoFit/>
          </a:bodyPr>
          <a:lstStyle>
            <a:lvl1pPr marL="0" indent="0" algn="ctr" defTabSz="557530" rtl="0" eaLnBrk="1" fontAlgn="auto" latinLnBrk="0" hangingPunct="1">
              <a:lnSpc>
                <a:spcPct val="100000"/>
              </a:lnSpc>
              <a:spcBef>
                <a:spcPts val="0"/>
              </a:spcBef>
              <a:spcAft>
                <a:spcPts val="0"/>
              </a:spcAft>
              <a:buFont typeface="Arial" panose="020B0604020202020204" pitchFamily="34" charset="0"/>
              <a:buNone/>
              <a:defRPr sz="1050" spc="0">
                <a:solidFill>
                  <a:srgbClr val="FFFFFF"/>
                </a:solidFill>
                <a:latin typeface="阿里巴巴普惠体 R" panose="00020600040101010101" pitchFamily="18" charset="-122"/>
                <a:ea typeface="阿里巴巴普惠体 R" panose="00020600040101010101" pitchFamily="18" charset="-122"/>
                <a:sym typeface="阿里巴巴普惠体 R"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r>
              <a:rPr lang="zh-CN" altLang="en-US"/>
              <a:t>高校讲座</a:t>
            </a:r>
          </a:p>
        </p:txBody>
      </p:sp>
      <p:sp>
        <p:nvSpPr>
          <p:cNvPr id="47" name="文本占位符 46"/>
          <p:cNvSpPr>
            <a:spLocks noGrp="1"/>
          </p:cNvSpPr>
          <p:nvPr>
            <p:ph type="body" sz="quarter" idx="24" hasCustomPrompt="1"/>
          </p:nvPr>
        </p:nvSpPr>
        <p:spPr>
          <a:xfrm>
            <a:off x="8572431" y="4285400"/>
            <a:ext cx="476579" cy="323165"/>
          </a:xfrm>
          <a:prstGeom prst="rect">
            <a:avLst/>
          </a:prstGeom>
        </p:spPr>
        <p:txBody>
          <a:bodyPr vert="horz" wrap="square" lIns="0" tIns="0" rIns="0" bIns="0" anchor="ctr" anchorCtr="0">
            <a:spAutoFit/>
          </a:bodyPr>
          <a:lstStyle>
            <a:lvl1pPr marL="0" indent="0" algn="ctr" defTabSz="557530" rtl="0" eaLnBrk="1" fontAlgn="auto" latinLnBrk="0" hangingPunct="1">
              <a:lnSpc>
                <a:spcPct val="100000"/>
              </a:lnSpc>
              <a:spcBef>
                <a:spcPts val="0"/>
              </a:spcBef>
              <a:spcAft>
                <a:spcPts val="0"/>
              </a:spcAft>
              <a:buFont typeface="Arial" panose="020B0604020202020204" pitchFamily="34" charset="0"/>
              <a:buNone/>
              <a:defRPr sz="1050" spc="0">
                <a:solidFill>
                  <a:srgbClr val="FFFFFF"/>
                </a:solidFill>
                <a:latin typeface="阿里巴巴普惠体 R" panose="00020600040101010101" pitchFamily="18" charset="-122"/>
                <a:ea typeface="阿里巴巴普惠体 R" panose="00020600040101010101" pitchFamily="18" charset="-122"/>
                <a:sym typeface="阿里巴巴普惠体 R"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r>
              <a:rPr lang="zh-CN" altLang="en-US"/>
              <a:t>企业内训</a:t>
            </a:r>
          </a:p>
        </p:txBody>
      </p:sp>
      <p:sp>
        <p:nvSpPr>
          <p:cNvPr id="48" name="文本占位符 47"/>
          <p:cNvSpPr>
            <a:spLocks noGrp="1"/>
          </p:cNvSpPr>
          <p:nvPr>
            <p:ph type="body" sz="quarter" idx="25" hasCustomPrompt="1"/>
          </p:nvPr>
        </p:nvSpPr>
        <p:spPr>
          <a:xfrm>
            <a:off x="10458613" y="4144067"/>
            <a:ext cx="476579" cy="323165"/>
          </a:xfrm>
          <a:prstGeom prst="rect">
            <a:avLst/>
          </a:prstGeom>
        </p:spPr>
        <p:txBody>
          <a:bodyPr vert="horz" wrap="square" lIns="0" tIns="0" rIns="0" bIns="0" anchor="ctr" anchorCtr="0">
            <a:spAutoFit/>
          </a:bodyPr>
          <a:lstStyle>
            <a:lvl1pPr marL="0" indent="0" algn="ctr" defTabSz="557530" rtl="0" eaLnBrk="1" fontAlgn="auto" latinLnBrk="0" hangingPunct="1">
              <a:lnSpc>
                <a:spcPct val="100000"/>
              </a:lnSpc>
              <a:spcBef>
                <a:spcPts val="0"/>
              </a:spcBef>
              <a:spcAft>
                <a:spcPts val="0"/>
              </a:spcAft>
              <a:buFont typeface="Arial" panose="020B0604020202020204" pitchFamily="34" charset="0"/>
              <a:buNone/>
              <a:defRPr sz="1050" spc="0">
                <a:solidFill>
                  <a:srgbClr val="FFFFFF"/>
                </a:solidFill>
                <a:latin typeface="阿里巴巴普惠体 R" panose="00020600040101010101" pitchFamily="18" charset="-122"/>
                <a:ea typeface="阿里巴巴普惠体 R" panose="00020600040101010101" pitchFamily="18" charset="-122"/>
                <a:sym typeface="阿里巴巴普惠体 R"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r>
              <a:rPr lang="zh-CN" altLang="en-US"/>
              <a:t>高校讲座</a:t>
            </a: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空白">
    <p:bg>
      <p:bgPr>
        <a:solidFill>
          <a:srgbClr val="FFFFFF"/>
        </a:solidFill>
        <a:effectLst/>
      </p:bgPr>
    </p:bg>
    <p:spTree>
      <p:nvGrpSpPr>
        <p:cNvPr id="1" name=""/>
        <p:cNvGrpSpPr/>
        <p:nvPr/>
      </p:nvGrpSpPr>
      <p:grpSpPr>
        <a:xfrm>
          <a:off x="0" y="0"/>
          <a:ext cx="0" cy="0"/>
          <a:chOff x="0" y="0"/>
          <a:chExt cx="0" cy="0"/>
        </a:xfrm>
      </p:grpSpPr>
      <p:sp>
        <p:nvSpPr>
          <p:cNvPr id="16" name="任意多边形: 形状 15"/>
          <p:cNvSpPr/>
          <p:nvPr userDrawn="1"/>
        </p:nvSpPr>
        <p:spPr>
          <a:xfrm>
            <a:off x="6112162" y="3429000"/>
            <a:ext cx="3181351" cy="3181350"/>
          </a:xfrm>
          <a:custGeom>
            <a:avLst/>
            <a:gdLst>
              <a:gd name="connsiteX0" fmla="*/ 0 w 3181350"/>
              <a:gd name="connsiteY0" fmla="*/ 0 h 3181350"/>
              <a:gd name="connsiteX1" fmla="*/ 3181350 w 3181350"/>
              <a:gd name="connsiteY1" fmla="*/ 0 h 3181350"/>
              <a:gd name="connsiteX2" fmla="*/ 0 w 3181350"/>
              <a:gd name="connsiteY2" fmla="*/ 3181350 h 3181350"/>
            </a:gdLst>
            <a:ahLst/>
            <a:cxnLst>
              <a:cxn ang="0">
                <a:pos x="connsiteX0" y="connsiteY0"/>
              </a:cxn>
              <a:cxn ang="0">
                <a:pos x="connsiteX1" y="connsiteY1"/>
              </a:cxn>
              <a:cxn ang="0">
                <a:pos x="connsiteX2" y="connsiteY2"/>
              </a:cxn>
            </a:cxnLst>
            <a:rect l="l" t="t" r="r" b="b"/>
            <a:pathLst>
              <a:path w="3181350" h="3181350">
                <a:moveTo>
                  <a:pt x="0" y="0"/>
                </a:moveTo>
                <a:lnTo>
                  <a:pt x="3181350" y="0"/>
                </a:lnTo>
                <a:cubicBezTo>
                  <a:pt x="3181350" y="1757011"/>
                  <a:pt x="1757011" y="3181350"/>
                  <a:pt x="0" y="3181350"/>
                </a:cubicBezTo>
                <a:close/>
              </a:path>
            </a:pathLst>
          </a:custGeom>
          <a:gradFill flip="none" rotWithShape="1">
            <a:gsLst>
              <a:gs pos="0">
                <a:schemeClr val="accent1"/>
              </a:gs>
              <a:gs pos="100000">
                <a:schemeClr val="accent1"/>
              </a:gs>
            </a:gsLst>
            <a:lin ang="27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7" name="任意多边形: 形状 16"/>
          <p:cNvSpPr/>
          <p:nvPr userDrawn="1"/>
        </p:nvSpPr>
        <p:spPr>
          <a:xfrm>
            <a:off x="2930813" y="3429000"/>
            <a:ext cx="3181351" cy="3181350"/>
          </a:xfrm>
          <a:custGeom>
            <a:avLst/>
            <a:gdLst>
              <a:gd name="connsiteX0" fmla="*/ 0 w 3181350"/>
              <a:gd name="connsiteY0" fmla="*/ 0 h 3181350"/>
              <a:gd name="connsiteX1" fmla="*/ 3181350 w 3181350"/>
              <a:gd name="connsiteY1" fmla="*/ 0 h 3181350"/>
              <a:gd name="connsiteX2" fmla="*/ 3181350 w 3181350"/>
              <a:gd name="connsiteY2" fmla="*/ 3181350 h 3181350"/>
              <a:gd name="connsiteX3" fmla="*/ 0 w 3181350"/>
              <a:gd name="connsiteY3" fmla="*/ 0 h 3181350"/>
            </a:gdLst>
            <a:ahLst/>
            <a:cxnLst>
              <a:cxn ang="0">
                <a:pos x="connsiteX0" y="connsiteY0"/>
              </a:cxn>
              <a:cxn ang="0">
                <a:pos x="connsiteX1" y="connsiteY1"/>
              </a:cxn>
              <a:cxn ang="0">
                <a:pos x="connsiteX2" y="connsiteY2"/>
              </a:cxn>
              <a:cxn ang="0">
                <a:pos x="connsiteX3" y="connsiteY3"/>
              </a:cxn>
            </a:cxnLst>
            <a:rect l="l" t="t" r="r" b="b"/>
            <a:pathLst>
              <a:path w="3181350" h="3181350">
                <a:moveTo>
                  <a:pt x="0" y="0"/>
                </a:moveTo>
                <a:lnTo>
                  <a:pt x="3181350" y="0"/>
                </a:lnTo>
                <a:lnTo>
                  <a:pt x="3181350" y="3181350"/>
                </a:lnTo>
                <a:cubicBezTo>
                  <a:pt x="1424339" y="3181350"/>
                  <a:pt x="0" y="1757011"/>
                  <a:pt x="0" y="0"/>
                </a:cubicBezTo>
                <a:close/>
              </a:path>
            </a:pathLst>
          </a:custGeom>
          <a:gradFill flip="none" rotWithShape="1">
            <a:gsLst>
              <a:gs pos="0">
                <a:schemeClr val="accent2"/>
              </a:gs>
              <a:gs pos="100000">
                <a:schemeClr val="accent2"/>
              </a:gs>
            </a:gsLst>
            <a:lin ang="81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8" name="任意多边形: 形状 17"/>
          <p:cNvSpPr/>
          <p:nvPr userDrawn="1"/>
        </p:nvSpPr>
        <p:spPr>
          <a:xfrm>
            <a:off x="2930813" y="247650"/>
            <a:ext cx="3181351" cy="3181350"/>
          </a:xfrm>
          <a:custGeom>
            <a:avLst/>
            <a:gdLst>
              <a:gd name="connsiteX0" fmla="*/ 3181350 w 3181350"/>
              <a:gd name="connsiteY0" fmla="*/ 0 h 3181350"/>
              <a:gd name="connsiteX1" fmla="*/ 3181350 w 3181350"/>
              <a:gd name="connsiteY1" fmla="*/ 3181350 h 3181350"/>
              <a:gd name="connsiteX2" fmla="*/ 0 w 3181350"/>
              <a:gd name="connsiteY2" fmla="*/ 3181350 h 3181350"/>
              <a:gd name="connsiteX3" fmla="*/ 3181350 w 3181350"/>
              <a:gd name="connsiteY3" fmla="*/ 0 h 3181350"/>
            </a:gdLst>
            <a:ahLst/>
            <a:cxnLst>
              <a:cxn ang="0">
                <a:pos x="connsiteX0" y="connsiteY0"/>
              </a:cxn>
              <a:cxn ang="0">
                <a:pos x="connsiteX1" y="connsiteY1"/>
              </a:cxn>
              <a:cxn ang="0">
                <a:pos x="connsiteX2" y="connsiteY2"/>
              </a:cxn>
              <a:cxn ang="0">
                <a:pos x="connsiteX3" y="connsiteY3"/>
              </a:cxn>
            </a:cxnLst>
            <a:rect l="l" t="t" r="r" b="b"/>
            <a:pathLst>
              <a:path w="3181350" h="3181350">
                <a:moveTo>
                  <a:pt x="3181350" y="0"/>
                </a:moveTo>
                <a:lnTo>
                  <a:pt x="3181350" y="3181350"/>
                </a:lnTo>
                <a:lnTo>
                  <a:pt x="0" y="3181350"/>
                </a:lnTo>
                <a:cubicBezTo>
                  <a:pt x="0" y="1424339"/>
                  <a:pt x="1424339" y="0"/>
                  <a:pt x="3181350" y="0"/>
                </a:cubicBezTo>
                <a:close/>
              </a:path>
            </a:pathLst>
          </a:custGeom>
          <a:gradFill flip="none" rotWithShape="1">
            <a:gsLst>
              <a:gs pos="0">
                <a:schemeClr val="accent1"/>
              </a:gs>
              <a:gs pos="100000">
                <a:schemeClr val="accent1"/>
              </a:gs>
            </a:gsLst>
            <a:lin ang="135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latin typeface="+mn-ea"/>
            </a:endParaRPr>
          </a:p>
        </p:txBody>
      </p:sp>
      <p:sp>
        <p:nvSpPr>
          <p:cNvPr id="19" name="任意多边形: 形状 18"/>
          <p:cNvSpPr/>
          <p:nvPr userDrawn="1"/>
        </p:nvSpPr>
        <p:spPr>
          <a:xfrm>
            <a:off x="6112162" y="247650"/>
            <a:ext cx="3181351" cy="3181350"/>
          </a:xfrm>
          <a:custGeom>
            <a:avLst/>
            <a:gdLst>
              <a:gd name="connsiteX0" fmla="*/ 0 w 3181350"/>
              <a:gd name="connsiteY0" fmla="*/ 0 h 3181350"/>
              <a:gd name="connsiteX1" fmla="*/ 3181350 w 3181350"/>
              <a:gd name="connsiteY1" fmla="*/ 3181350 h 3181350"/>
              <a:gd name="connsiteX2" fmla="*/ 0 w 3181350"/>
              <a:gd name="connsiteY2" fmla="*/ 3181350 h 3181350"/>
            </a:gdLst>
            <a:ahLst/>
            <a:cxnLst>
              <a:cxn ang="0">
                <a:pos x="connsiteX0" y="connsiteY0"/>
              </a:cxn>
              <a:cxn ang="0">
                <a:pos x="connsiteX1" y="connsiteY1"/>
              </a:cxn>
              <a:cxn ang="0">
                <a:pos x="connsiteX2" y="connsiteY2"/>
              </a:cxn>
            </a:cxnLst>
            <a:rect l="l" t="t" r="r" b="b"/>
            <a:pathLst>
              <a:path w="3181350" h="3181350">
                <a:moveTo>
                  <a:pt x="0" y="0"/>
                </a:moveTo>
                <a:cubicBezTo>
                  <a:pt x="1757011" y="0"/>
                  <a:pt x="3181350" y="1424339"/>
                  <a:pt x="3181350" y="3181350"/>
                </a:cubicBezTo>
                <a:lnTo>
                  <a:pt x="0" y="3181350"/>
                </a:lnTo>
                <a:close/>
              </a:path>
            </a:pathLst>
          </a:custGeom>
          <a:gradFill flip="none" rotWithShape="1">
            <a:gsLst>
              <a:gs pos="0">
                <a:schemeClr val="accent2"/>
              </a:gs>
              <a:gs pos="100000">
                <a:schemeClr val="accent2"/>
              </a:gs>
            </a:gsLst>
            <a:lin ang="189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latin typeface="+mn-ea"/>
            </a:endParaRPr>
          </a:p>
        </p:txBody>
      </p:sp>
      <p:sp>
        <p:nvSpPr>
          <p:cNvPr id="20" name="椭圆 19"/>
          <p:cNvSpPr/>
          <p:nvPr userDrawn="1"/>
        </p:nvSpPr>
        <p:spPr>
          <a:xfrm>
            <a:off x="4209765" y="1542765"/>
            <a:ext cx="3772472" cy="3772472"/>
          </a:xfrm>
          <a:prstGeom prst="ellipse">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nvGrpSpPr>
          <p:cNvPr id="21" name="组合 20"/>
          <p:cNvGrpSpPr/>
          <p:nvPr userDrawn="1"/>
        </p:nvGrpSpPr>
        <p:grpSpPr>
          <a:xfrm rot="18405415">
            <a:off x="4559868" y="2026058"/>
            <a:ext cx="2980302" cy="3064963"/>
            <a:chOff x="10638421" y="1915551"/>
            <a:chExt cx="2624037" cy="2698579"/>
          </a:xfrm>
        </p:grpSpPr>
        <p:cxnSp>
          <p:nvCxnSpPr>
            <p:cNvPr id="22" name="直接连接符 21"/>
            <p:cNvCxnSpPr/>
            <p:nvPr/>
          </p:nvCxnSpPr>
          <p:spPr>
            <a:xfrm rot="-5400000">
              <a:off x="11226205" y="2677057"/>
              <a:ext cx="0" cy="1175567"/>
            </a:xfrm>
            <a:prstGeom prst="line">
              <a:avLst/>
            </a:prstGeom>
            <a:ln w="12700">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1080000">
              <a:off x="11779472" y="1915551"/>
              <a:ext cx="0" cy="1175567"/>
            </a:xfrm>
            <a:prstGeom prst="line">
              <a:avLst/>
            </a:prstGeom>
            <a:ln w="12700">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3240000">
              <a:off x="12674675" y="2206421"/>
              <a:ext cx="0" cy="1175567"/>
            </a:xfrm>
            <a:prstGeom prst="line">
              <a:avLst/>
            </a:prstGeom>
            <a:ln w="12700">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7560000">
              <a:off x="12674675" y="3147693"/>
              <a:ext cx="0" cy="1175567"/>
            </a:xfrm>
            <a:prstGeom prst="line">
              <a:avLst/>
            </a:prstGeom>
            <a:ln w="12700">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11880000">
              <a:off x="11779472" y="3438563"/>
              <a:ext cx="0" cy="1175567"/>
            </a:xfrm>
            <a:prstGeom prst="line">
              <a:avLst/>
            </a:prstGeom>
            <a:ln w="12700">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27" name="任意多边形: 形状 26"/>
          <p:cNvSpPr/>
          <p:nvPr userDrawn="1"/>
        </p:nvSpPr>
        <p:spPr>
          <a:xfrm>
            <a:off x="5284298" y="2620694"/>
            <a:ext cx="1623407" cy="1543950"/>
          </a:xfrm>
          <a:custGeom>
            <a:avLst/>
            <a:gdLst>
              <a:gd name="connsiteX0" fmla="*/ 1207842 w 2415684"/>
              <a:gd name="connsiteY0" fmla="*/ 0 h 2297453"/>
              <a:gd name="connsiteX1" fmla="*/ 2415684 w 2415684"/>
              <a:gd name="connsiteY1" fmla="*/ 877549 h 2297453"/>
              <a:gd name="connsiteX2" fmla="*/ 1954330 w 2415684"/>
              <a:gd name="connsiteY2" fmla="*/ 2297453 h 2297453"/>
              <a:gd name="connsiteX3" fmla="*/ 461354 w 2415684"/>
              <a:gd name="connsiteY3" fmla="*/ 2297452 h 2297453"/>
              <a:gd name="connsiteX4" fmla="*/ 0 w 2415684"/>
              <a:gd name="connsiteY4" fmla="*/ 877550 h 2297453"/>
              <a:gd name="connsiteX5" fmla="*/ 1207842 w 2415684"/>
              <a:gd name="connsiteY5" fmla="*/ 0 h 2297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5684" h="2297453">
                <a:moveTo>
                  <a:pt x="1207842" y="0"/>
                </a:moveTo>
                <a:lnTo>
                  <a:pt x="2415684" y="877549"/>
                </a:lnTo>
                <a:lnTo>
                  <a:pt x="1954330" y="2297453"/>
                </a:lnTo>
                <a:lnTo>
                  <a:pt x="461354" y="2297452"/>
                </a:lnTo>
                <a:lnTo>
                  <a:pt x="0" y="877550"/>
                </a:lnTo>
                <a:lnTo>
                  <a:pt x="1207842" y="0"/>
                </a:lnTo>
                <a:close/>
              </a:path>
            </a:pathLst>
          </a:cu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28" name="椭圆 27"/>
          <p:cNvSpPr/>
          <p:nvPr userDrawn="1"/>
        </p:nvSpPr>
        <p:spPr>
          <a:xfrm>
            <a:off x="2206172" y="-460827"/>
            <a:ext cx="7779659" cy="7779656"/>
          </a:xfrm>
          <a:prstGeom prst="ellipse">
            <a:avLst/>
          </a:prstGeom>
          <a:noFill/>
          <a:ln w="31750" cap="flat" cmpd="sng" algn="ctr">
            <a:gradFill>
              <a:gsLst>
                <a:gs pos="25000">
                  <a:schemeClr val="tx1">
                    <a:alpha val="0"/>
                  </a:schemeClr>
                </a:gs>
                <a:gs pos="60000">
                  <a:srgbClr val="000000">
                    <a:alpha val="15000"/>
                  </a:srgbClr>
                </a:gs>
                <a:gs pos="40000">
                  <a:schemeClr val="tx1">
                    <a:alpha val="15000"/>
                  </a:schemeClr>
                </a:gs>
                <a:gs pos="75000">
                  <a:schemeClr val="tx1">
                    <a:alpha val="0"/>
                  </a:schemeClr>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val 1_1"/>
          <p:cNvSpPr/>
          <p:nvPr userDrawn="1"/>
        </p:nvSpPr>
        <p:spPr>
          <a:xfrm>
            <a:off x="1494973" y="-1172026"/>
            <a:ext cx="9202056" cy="9202054"/>
          </a:xfrm>
          <a:prstGeom prst="ellipse">
            <a:avLst/>
          </a:prstGeom>
          <a:noFill/>
          <a:ln w="31750" cap="flat" cmpd="sng" algn="ctr">
            <a:gradFill>
              <a:gsLst>
                <a:gs pos="25000">
                  <a:schemeClr val="tx1">
                    <a:alpha val="0"/>
                  </a:schemeClr>
                </a:gs>
                <a:gs pos="60000">
                  <a:srgbClr val="000000">
                    <a:alpha val="15000"/>
                  </a:srgbClr>
                </a:gs>
                <a:gs pos="40000">
                  <a:schemeClr val="tx1">
                    <a:alpha val="15000"/>
                  </a:schemeClr>
                </a:gs>
                <a:gs pos="75000">
                  <a:schemeClr val="tx1">
                    <a:alpha val="0"/>
                  </a:schemeClr>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Oval 1_1_1"/>
          <p:cNvSpPr/>
          <p:nvPr userDrawn="1"/>
        </p:nvSpPr>
        <p:spPr>
          <a:xfrm>
            <a:off x="729345" y="-1937654"/>
            <a:ext cx="10733312" cy="10733310"/>
          </a:xfrm>
          <a:prstGeom prst="ellipse">
            <a:avLst/>
          </a:prstGeom>
          <a:noFill/>
          <a:ln w="31750" cap="flat" cmpd="sng" algn="ctr">
            <a:gradFill>
              <a:gsLst>
                <a:gs pos="25000">
                  <a:schemeClr val="tx1">
                    <a:alpha val="0"/>
                  </a:schemeClr>
                </a:gs>
                <a:gs pos="60000">
                  <a:srgbClr val="000000">
                    <a:alpha val="15000"/>
                  </a:srgbClr>
                </a:gs>
                <a:gs pos="40000">
                  <a:schemeClr val="tx1">
                    <a:alpha val="15000"/>
                  </a:schemeClr>
                </a:gs>
                <a:gs pos="75000">
                  <a:schemeClr val="tx1">
                    <a:alpha val="0"/>
                  </a:schemeClr>
                </a:gs>
              </a:gsLst>
              <a:lin ang="540000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节标题">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pPr>
              <a:defRPr/>
            </a:pPr>
            <a:fld id="{CD4AFAA2-63D8-4385-BBEA-EB77A666FAE0}" type="datetimeFigureOut">
              <a:rPr lang="zh-CN" altLang="en-US" smtClean="0"/>
              <a:pPr>
                <a:defRPr/>
              </a:pPr>
              <a:t>2021/3/31</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smtClean="0">
                <a:latin typeface="Franklin Gothic Book" panose="020B0503020102020204" pitchFamily="34" charset="0"/>
                <a:ea typeface="黑体" panose="02010609060101010101" pitchFamily="49" charset="-122"/>
                <a:cs typeface="+mn-cs"/>
              </a:rPr>
              <a:t>‹#›</a:t>
            </a:fld>
            <a:endParaRPr lang="zh-CN" altLang="en-US" strike="noStrike" noProof="1"/>
          </a:p>
        </p:txBody>
      </p:sp>
    </p:spTree>
    <p:extLst>
      <p:ext uri="{BB962C8B-B14F-4D97-AF65-F5344CB8AC3E}">
        <p14:creationId xmlns:p14="http://schemas.microsoft.com/office/powerpoint/2010/main" val="1202264067"/>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a:defRPr/>
            </a:pPr>
            <a:fld id="{AC4B3A58-ED21-4C78-B204-316DCCD4D7B0}" type="datetimeFigureOut">
              <a:rPr lang="zh-CN" altLang="en-US" smtClean="0"/>
              <a:pPr>
                <a:defRPr/>
              </a:pPr>
              <a:t>2021/3/31</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lgn="ctr" fontAlgn="base">
              <a:buNone/>
            </a:pPr>
            <a:fld id="{9A0DB2DC-4C9A-4742-B13C-FB6460FD3503}" type="slidenum">
              <a:rPr lang="zh-CN" altLang="en-US" strike="noStrike" noProof="1" smtClean="0">
                <a:latin typeface="Franklin Gothic Book" panose="020B0503020102020204" pitchFamily="34" charset="0"/>
                <a:ea typeface="黑体" panose="02010609060101010101" pitchFamily="49" charset="-122"/>
                <a:cs typeface="+mn-cs"/>
              </a:rPr>
              <a:t>‹#›</a:t>
            </a:fld>
            <a:endParaRPr lang="zh-CN" altLang="en-US" strike="noStrike" noProof="1">
              <a:latin typeface="Franklin Gothic Book" panose="020B0503020102020204" pitchFamily="34" charset="0"/>
              <a:ea typeface="黑体" panose="02010609060101010101" pitchFamily="49" charset="-122"/>
            </a:endParaRPr>
          </a:p>
        </p:txBody>
      </p:sp>
    </p:spTree>
    <p:extLst>
      <p:ext uri="{BB962C8B-B14F-4D97-AF65-F5344CB8AC3E}">
        <p14:creationId xmlns:p14="http://schemas.microsoft.com/office/powerpoint/2010/main" val="1263286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pPr>
              <a:defRPr/>
            </a:pPr>
            <a:fld id="{A741CE24-EFFE-425C-8A17-F4B014B312FF}" type="datetimeFigureOut">
              <a:rPr lang="zh-CN" altLang="en-US" smtClean="0"/>
              <a:pPr>
                <a:defRPr/>
              </a:pPr>
              <a:t>2021/3/31</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lgn="ctr" fontAlgn="base">
              <a:buNone/>
            </a:pPr>
            <a:fld id="{9A0DB2DC-4C9A-4742-B13C-FB6460FD3503}" type="slidenum">
              <a:rPr lang="zh-CN" altLang="en-US" strike="noStrike" noProof="1" smtClean="0">
                <a:latin typeface="Franklin Gothic Book" panose="020B0503020102020204" pitchFamily="34" charset="0"/>
                <a:ea typeface="黑体" panose="02010609060101010101" pitchFamily="49" charset="-122"/>
                <a:cs typeface="+mn-cs"/>
              </a:rPr>
              <a:t>‹#›</a:t>
            </a:fld>
            <a:endParaRPr lang="zh-CN" altLang="en-US" strike="noStrike" noProof="1">
              <a:latin typeface="Franklin Gothic Book" panose="020B0503020102020204" pitchFamily="34" charset="0"/>
              <a:ea typeface="黑体" panose="02010609060101010101" pitchFamily="49" charset="-122"/>
            </a:endParaRPr>
          </a:p>
        </p:txBody>
      </p:sp>
    </p:spTree>
    <p:extLst>
      <p:ext uri="{BB962C8B-B14F-4D97-AF65-F5344CB8AC3E}">
        <p14:creationId xmlns:p14="http://schemas.microsoft.com/office/powerpoint/2010/main" val="25508069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pPr>
              <a:defRPr/>
            </a:pPr>
            <a:fld id="{31CCE3D3-7D41-4D10-AD71-9266995BD20C}" type="datetimeFigureOut">
              <a:rPr lang="zh-CN" altLang="en-US" smtClean="0"/>
              <a:pPr>
                <a:defRPr/>
              </a:pPr>
              <a:t>2021/3/31</a:t>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pPr algn="ctr" fontAlgn="base">
              <a:buNone/>
            </a:pPr>
            <a:fld id="{9A0DB2DC-4C9A-4742-B13C-FB6460FD3503}" type="slidenum">
              <a:rPr lang="zh-CN" altLang="en-US" strike="noStrike" noProof="1" smtClean="0">
                <a:latin typeface="Franklin Gothic Book" panose="020B0503020102020204" pitchFamily="34" charset="0"/>
                <a:ea typeface="黑体" panose="02010609060101010101" pitchFamily="49" charset="-122"/>
                <a:cs typeface="+mn-cs"/>
              </a:rPr>
              <a:t>‹#›</a:t>
            </a:fld>
            <a:endParaRPr lang="zh-CN" altLang="en-US" strike="noStrike" noProof="1">
              <a:latin typeface="Franklin Gothic Book" panose="020B0503020102020204" pitchFamily="34" charset="0"/>
              <a:ea typeface="黑体" panose="02010609060101010101" pitchFamily="49" charset="-122"/>
            </a:endParaRPr>
          </a:p>
        </p:txBody>
      </p:sp>
    </p:spTree>
    <p:extLst>
      <p:ext uri="{BB962C8B-B14F-4D97-AF65-F5344CB8AC3E}">
        <p14:creationId xmlns:p14="http://schemas.microsoft.com/office/powerpoint/2010/main" val="3521295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pPr>
              <a:defRPr/>
            </a:pPr>
            <a:fld id="{C16D8092-9A94-4DD4-B887-4C6DDDCC2473}" type="datetimeFigureOut">
              <a:rPr lang="zh-CN" altLang="en-US" smtClean="0"/>
              <a:pPr>
                <a:defRPr/>
              </a:pPr>
              <a:t>2021/3/31</a:t>
            </a:fld>
            <a:endParaRPr lang="zh-CN" altLang="en-US"/>
          </a:p>
        </p:txBody>
      </p:sp>
      <p:sp>
        <p:nvSpPr>
          <p:cNvPr id="8" name="Footer Placeholder 7"/>
          <p:cNvSpPr>
            <a:spLocks noGrp="1"/>
          </p:cNvSpPr>
          <p:nvPr>
            <p:ph type="ftr" sz="quarter" idx="11"/>
          </p:nvPr>
        </p:nvSpPr>
        <p:spPr/>
        <p:txBody>
          <a:bodyPr/>
          <a:lstStyle/>
          <a:p>
            <a:pPr>
              <a:defRPr/>
            </a:pPr>
            <a:endParaRPr lang="zh-CN" altLang="en-US"/>
          </a:p>
        </p:txBody>
      </p:sp>
      <p:sp>
        <p:nvSpPr>
          <p:cNvPr id="9" name="Slide Number Placeholder 8"/>
          <p:cNvSpPr>
            <a:spLocks noGrp="1"/>
          </p:cNvSpPr>
          <p:nvPr>
            <p:ph type="sldNum" sz="quarter" idx="12"/>
          </p:nvPr>
        </p:nvSpPr>
        <p:spPr/>
        <p:txBody>
          <a:bodyPr/>
          <a:lstStyle/>
          <a:p>
            <a:pPr algn="ctr" fontAlgn="base">
              <a:buNone/>
            </a:pPr>
            <a:fld id="{9A0DB2DC-4C9A-4742-B13C-FB6460FD3503}" type="slidenum">
              <a:rPr lang="zh-CN" altLang="en-US" strike="noStrike" noProof="1" smtClean="0">
                <a:latin typeface="Franklin Gothic Book" panose="020B0503020102020204" pitchFamily="34" charset="0"/>
                <a:ea typeface="黑体" panose="02010609060101010101" pitchFamily="49" charset="-122"/>
                <a:cs typeface="+mn-cs"/>
              </a:rPr>
              <a:t>‹#›</a:t>
            </a:fld>
            <a:endParaRPr lang="zh-CN" altLang="en-US" strike="noStrike" noProof="1">
              <a:latin typeface="Franklin Gothic Book" panose="020B0503020102020204" pitchFamily="34" charset="0"/>
              <a:ea typeface="黑体" panose="02010609060101010101" pitchFamily="49" charset="-122"/>
            </a:endParaRPr>
          </a:p>
        </p:txBody>
      </p:sp>
    </p:spTree>
    <p:extLst>
      <p:ext uri="{BB962C8B-B14F-4D97-AF65-F5344CB8AC3E}">
        <p14:creationId xmlns:p14="http://schemas.microsoft.com/office/powerpoint/2010/main" val="1626696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C764DE79-268F-4C1A-8933-263129D2AF90}" type="datetimeFigureOut">
              <a:rPr lang="en-US" dirty="0"/>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823224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pPr>
              <a:defRPr/>
            </a:pPr>
            <a:fld id="{8887312E-6BC8-468F-9F44-627267E9EDCE}" type="datetimeFigureOut">
              <a:rPr lang="zh-CN" altLang="en-US" smtClean="0"/>
              <a:pPr>
                <a:defRPr/>
              </a:pPr>
              <a:t>2021/3/31</a:t>
            </a:fld>
            <a:endParaRPr lang="zh-CN" altLang="en-US"/>
          </a:p>
        </p:txBody>
      </p:sp>
      <p:sp>
        <p:nvSpPr>
          <p:cNvPr id="4" name="Footer Placeholder 3"/>
          <p:cNvSpPr>
            <a:spLocks noGrp="1"/>
          </p:cNvSpPr>
          <p:nvPr>
            <p:ph type="ftr" sz="quarter" idx="11"/>
          </p:nvPr>
        </p:nvSpPr>
        <p:spPr/>
        <p:txBody>
          <a:bodyPr/>
          <a:lstStyle/>
          <a:p>
            <a:pPr>
              <a:defRPr/>
            </a:pPr>
            <a:endParaRPr lang="zh-CN" altLang="en-US"/>
          </a:p>
        </p:txBody>
      </p:sp>
      <p:sp>
        <p:nvSpPr>
          <p:cNvPr id="5" name="Slide Number Placeholder 4"/>
          <p:cNvSpPr>
            <a:spLocks noGrp="1"/>
          </p:cNvSpPr>
          <p:nvPr>
            <p:ph type="sldNum" sz="quarter" idx="12"/>
          </p:nvPr>
        </p:nvSpPr>
        <p:spPr/>
        <p:txBody>
          <a:bodyPr/>
          <a:lstStyle/>
          <a:p>
            <a:pPr algn="ctr" fontAlgn="base">
              <a:buNone/>
            </a:pPr>
            <a:fld id="{9A0DB2DC-4C9A-4742-B13C-FB6460FD3503}" type="slidenum">
              <a:rPr lang="zh-CN" altLang="en-US" strike="noStrike" noProof="1" smtClean="0">
                <a:latin typeface="Franklin Gothic Book" panose="020B0503020102020204" pitchFamily="34" charset="0"/>
                <a:ea typeface="黑体" panose="02010609060101010101" pitchFamily="49" charset="-122"/>
                <a:cs typeface="+mn-cs"/>
              </a:rPr>
              <a:t>‹#›</a:t>
            </a:fld>
            <a:endParaRPr lang="zh-CN" altLang="en-US" strike="noStrike" noProof="1">
              <a:latin typeface="Franklin Gothic Book" panose="020B0503020102020204" pitchFamily="34" charset="0"/>
              <a:ea typeface="黑体" panose="02010609060101010101" pitchFamily="49" charset="-122"/>
            </a:endParaRPr>
          </a:p>
        </p:txBody>
      </p:sp>
    </p:spTree>
    <p:extLst>
      <p:ext uri="{BB962C8B-B14F-4D97-AF65-F5344CB8AC3E}">
        <p14:creationId xmlns:p14="http://schemas.microsoft.com/office/powerpoint/2010/main" val="39255754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8B9E07C-924E-4F5F-A9D9-4A5859E81E9C}" type="datetimeFigureOut">
              <a:rPr lang="zh-CN" altLang="en-US" smtClean="0"/>
              <a:pPr>
                <a:defRPr/>
              </a:pPr>
              <a:t>2021/3/31</a:t>
            </a:fld>
            <a:endParaRPr lang="zh-CN" altLang="en-US"/>
          </a:p>
        </p:txBody>
      </p:sp>
      <p:sp>
        <p:nvSpPr>
          <p:cNvPr id="3" name="Footer Placeholder 2"/>
          <p:cNvSpPr>
            <a:spLocks noGrp="1"/>
          </p:cNvSpPr>
          <p:nvPr>
            <p:ph type="ftr" sz="quarter" idx="11"/>
          </p:nvPr>
        </p:nvSpPr>
        <p:spPr/>
        <p:txBody>
          <a:bodyPr/>
          <a:lstStyle/>
          <a:p>
            <a:pPr>
              <a:defRPr/>
            </a:pPr>
            <a:endParaRPr lang="zh-CN" altLang="en-US"/>
          </a:p>
        </p:txBody>
      </p:sp>
      <p:sp>
        <p:nvSpPr>
          <p:cNvPr id="4" name="Slide Number Placeholder 3"/>
          <p:cNvSpPr>
            <a:spLocks noGrp="1"/>
          </p:cNvSpPr>
          <p:nvPr>
            <p:ph type="sldNum" sz="quarter" idx="12"/>
          </p:nvPr>
        </p:nvSpPr>
        <p:spPr/>
        <p:txBody>
          <a:bodyPr/>
          <a:lstStyle/>
          <a:p>
            <a:pPr algn="ctr" fontAlgn="base">
              <a:buNone/>
            </a:pPr>
            <a:fld id="{9A0DB2DC-4C9A-4742-B13C-FB6460FD3503}" type="slidenum">
              <a:rPr lang="zh-CN" altLang="en-US" strike="noStrike" noProof="1" smtClean="0">
                <a:latin typeface="Franklin Gothic Book" panose="020B0503020102020204" pitchFamily="34" charset="0"/>
                <a:ea typeface="黑体" panose="02010609060101010101" pitchFamily="49" charset="-122"/>
                <a:cs typeface="+mn-cs"/>
              </a:rPr>
              <a:t>‹#›</a:t>
            </a:fld>
            <a:endParaRPr lang="zh-CN" altLang="en-US" strike="noStrike" noProof="1">
              <a:latin typeface="Franklin Gothic Book" panose="020B0503020102020204" pitchFamily="34" charset="0"/>
              <a:ea typeface="黑体" panose="02010609060101010101" pitchFamily="49" charset="-122"/>
            </a:endParaRPr>
          </a:p>
        </p:txBody>
      </p:sp>
    </p:spTree>
    <p:extLst>
      <p:ext uri="{BB962C8B-B14F-4D97-AF65-F5344CB8AC3E}">
        <p14:creationId xmlns:p14="http://schemas.microsoft.com/office/powerpoint/2010/main" val="20566566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pPr>
              <a:defRPr/>
            </a:pPr>
            <a:fld id="{94187AA3-7D31-48FF-8A0E-F984D4A3EAD8}" type="datetimeFigureOut">
              <a:rPr lang="zh-CN" altLang="en-US" smtClean="0"/>
              <a:pPr>
                <a:defRPr/>
              </a:pPr>
              <a:t>2021/3/31</a:t>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pPr algn="ctr" fontAlgn="base">
              <a:buNone/>
            </a:pPr>
            <a:fld id="{9A0DB2DC-4C9A-4742-B13C-FB6460FD3503}" type="slidenum">
              <a:rPr lang="zh-CN" altLang="en-US" strike="noStrike" noProof="1" smtClean="0">
                <a:latin typeface="Franklin Gothic Book" panose="020B0503020102020204" pitchFamily="34" charset="0"/>
                <a:ea typeface="黑体" panose="02010609060101010101" pitchFamily="49" charset="-122"/>
                <a:cs typeface="+mn-cs"/>
              </a:rPr>
              <a:t>‹#›</a:t>
            </a:fld>
            <a:endParaRPr lang="zh-CN" altLang="en-US" strike="noStrike" noProof="1">
              <a:latin typeface="Franklin Gothic Book" panose="020B0503020102020204" pitchFamily="34" charset="0"/>
              <a:ea typeface="黑体" panose="02010609060101010101" pitchFamily="49" charset="-122"/>
            </a:endParaRPr>
          </a:p>
        </p:txBody>
      </p:sp>
    </p:spTree>
    <p:extLst>
      <p:ext uri="{BB962C8B-B14F-4D97-AF65-F5344CB8AC3E}">
        <p14:creationId xmlns:p14="http://schemas.microsoft.com/office/powerpoint/2010/main" val="42259005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pPr>
              <a:defRPr/>
            </a:pPr>
            <a:fld id="{FDCDD61A-B4EF-481F-B37E-CB2E471B4882}" type="datetimeFigureOut">
              <a:rPr lang="zh-CN" altLang="en-US" smtClean="0"/>
              <a:pPr>
                <a:defRPr/>
              </a:pPr>
              <a:t>2021/3/31</a:t>
            </a:fld>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pPr algn="ctr" fontAlgn="base">
              <a:buNone/>
            </a:pPr>
            <a:fld id="{9A0DB2DC-4C9A-4742-B13C-FB6460FD3503}" type="slidenum">
              <a:rPr lang="zh-CN" altLang="en-US" strike="noStrike" noProof="1" smtClean="0">
                <a:latin typeface="Franklin Gothic Book" panose="020B0503020102020204" pitchFamily="34" charset="0"/>
                <a:ea typeface="黑体" panose="02010609060101010101" pitchFamily="49" charset="-122"/>
                <a:cs typeface="+mn-cs"/>
              </a:rPr>
              <a:t>‹#›</a:t>
            </a:fld>
            <a:endParaRPr lang="zh-CN" altLang="en-US" strike="noStrike" noProof="1">
              <a:latin typeface="Franklin Gothic Book" panose="020B0503020102020204" pitchFamily="34" charset="0"/>
              <a:ea typeface="黑体" panose="02010609060101010101" pitchFamily="49" charset="-122"/>
            </a:endParaRPr>
          </a:p>
        </p:txBody>
      </p:sp>
    </p:spTree>
    <p:extLst>
      <p:ext uri="{BB962C8B-B14F-4D97-AF65-F5344CB8AC3E}">
        <p14:creationId xmlns:p14="http://schemas.microsoft.com/office/powerpoint/2010/main" val="7140571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a:defRPr/>
            </a:pPr>
            <a:fld id="{A8FE10CD-70C4-4BDB-A1EF-339B763C6556}" type="datetimeFigureOut">
              <a:rPr lang="zh-CN" altLang="en-US" smtClean="0"/>
              <a:pPr>
                <a:defRPr/>
              </a:pPr>
              <a:t>2021/3/31</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lgn="ctr" fontAlgn="base">
              <a:buNone/>
            </a:pPr>
            <a:fld id="{9A0DB2DC-4C9A-4742-B13C-FB6460FD3503}" type="slidenum">
              <a:rPr lang="zh-CN" altLang="en-US" strike="noStrike" noProof="1" smtClean="0">
                <a:latin typeface="Franklin Gothic Book" panose="020B0503020102020204" pitchFamily="34" charset="0"/>
                <a:ea typeface="黑体" panose="02010609060101010101" pitchFamily="49" charset="-122"/>
                <a:cs typeface="+mn-cs"/>
              </a:rPr>
              <a:t>‹#›</a:t>
            </a:fld>
            <a:endParaRPr lang="zh-CN" altLang="en-US" strike="noStrike" noProof="1">
              <a:latin typeface="Franklin Gothic Book" panose="020B0503020102020204" pitchFamily="34" charset="0"/>
              <a:ea typeface="黑体" panose="02010609060101010101" pitchFamily="49" charset="-122"/>
            </a:endParaRPr>
          </a:p>
        </p:txBody>
      </p:sp>
    </p:spTree>
    <p:extLst>
      <p:ext uri="{BB962C8B-B14F-4D97-AF65-F5344CB8AC3E}">
        <p14:creationId xmlns:p14="http://schemas.microsoft.com/office/powerpoint/2010/main" val="14636807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a:defRPr/>
            </a:pPr>
            <a:fld id="{CD4AFAA2-63D8-4385-BBEA-EB77A666FAE0}" type="datetimeFigureOut">
              <a:rPr lang="zh-CN" altLang="en-US" smtClean="0"/>
              <a:pPr>
                <a:defRPr/>
              </a:pPr>
              <a:t>2021/3/31</a:t>
            </a:fld>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smtClean="0">
                <a:latin typeface="Franklin Gothic Book" panose="020B0503020102020204" pitchFamily="34" charset="0"/>
                <a:ea typeface="黑体" panose="02010609060101010101" pitchFamily="49" charset="-122"/>
                <a:cs typeface="+mn-cs"/>
              </a:rPr>
              <a:t>‹#›</a:t>
            </a:fld>
            <a:endParaRPr lang="zh-CN" altLang="en-US" strike="noStrike" noProof="1"/>
          </a:p>
        </p:txBody>
      </p:sp>
    </p:spTree>
    <p:extLst>
      <p:ext uri="{BB962C8B-B14F-4D97-AF65-F5344CB8AC3E}">
        <p14:creationId xmlns:p14="http://schemas.microsoft.com/office/powerpoint/2010/main" val="4068960020"/>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srcRect l="1546"/>
          <a:stretch>
            <a:fillRect/>
          </a:stretch>
        </p:blipFill>
        <p:spPr>
          <a:xfrm>
            <a:off x="-252240" y="-88300"/>
            <a:ext cx="12766800" cy="6946299"/>
          </a:xfrm>
          <a:prstGeom prst="rect">
            <a:avLst/>
          </a:prstGeom>
        </p:spPr>
      </p:pic>
      <p:pic>
        <p:nvPicPr>
          <p:cNvPr id="4" name="Picture 84" descr="笔墨"/>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2437" y="5659528"/>
            <a:ext cx="3168352" cy="1209481"/>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userDrawn="1"/>
        </p:nvPicPr>
        <p:blipFill>
          <a:blip r:embed="rId4"/>
          <a:stretch>
            <a:fillRect/>
          </a:stretch>
        </p:blipFill>
        <p:spPr>
          <a:xfrm flipV="1">
            <a:off x="-289797" y="6597352"/>
            <a:ext cx="12766800" cy="978802"/>
          </a:xfrm>
          <a:prstGeom prst="rect">
            <a:avLst/>
          </a:prstGeom>
        </p:spPr>
      </p:pic>
      <p:pic>
        <p:nvPicPr>
          <p:cNvPr id="6" name="图片 5"/>
          <p:cNvPicPr>
            <a:picLocks noChangeAspect="1"/>
          </p:cNvPicPr>
          <p:nvPr userDrawn="1"/>
        </p:nvPicPr>
        <p:blipFill rotWithShape="1">
          <a:blip r:embed="rId5" cstate="screen">
            <a:extLst>
              <a:ext uri="{BEBA8EAE-BF5A-486C-A8C5-ECC9F3942E4B}">
                <a14:imgProps xmlns:a14="http://schemas.microsoft.com/office/drawing/2010/main">
                  <a14:imgLayer r:embed="rId6">
                    <a14:imgEffect>
                      <a14:brightnessContrast contrast="-5000"/>
                    </a14:imgEffect>
                  </a14:imgLayer>
                </a14:imgProps>
              </a:ext>
            </a:extLst>
          </a:blip>
          <a:srcRect l="62328"/>
          <a:stretch>
            <a:fillRect/>
          </a:stretch>
        </p:blipFill>
        <p:spPr>
          <a:xfrm>
            <a:off x="6576054" y="-143250"/>
            <a:ext cx="6124077" cy="6858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296736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封面封底">
    <p:spTree>
      <p:nvGrpSpPr>
        <p:cNvPr id="1" name=""/>
        <p:cNvGrpSpPr/>
        <p:nvPr/>
      </p:nvGrpSpPr>
      <p:grpSpPr>
        <a:xfrm>
          <a:off x="0" y="0"/>
          <a:ext cx="0" cy="0"/>
          <a:chOff x="0" y="0"/>
          <a:chExt cx="0" cy="0"/>
        </a:xfrm>
      </p:grpSpPr>
      <p:pic>
        <p:nvPicPr>
          <p:cNvPr id="31" name="图片 30"/>
          <p:cNvPicPr>
            <a:picLocks noChangeAspect="1"/>
          </p:cNvPicPr>
          <p:nvPr userDrawn="1"/>
        </p:nvPicPr>
        <p:blipFill rotWithShape="1">
          <a:blip r:embed="rId2" cstate="screen"/>
          <a:srcRect l="20278"/>
          <a:stretch>
            <a:fillRect/>
          </a:stretch>
        </p:blipFill>
        <p:spPr>
          <a:xfrm>
            <a:off x="-15830" y="-10103"/>
            <a:ext cx="12207831" cy="6221757"/>
          </a:xfrm>
          <a:prstGeom prst="rect">
            <a:avLst/>
          </a:prstGeom>
        </p:spPr>
      </p:pic>
      <p:pic>
        <p:nvPicPr>
          <p:cNvPr id="29" name="图片 28"/>
          <p:cNvPicPr>
            <a:picLocks noChangeAspect="1"/>
          </p:cNvPicPr>
          <p:nvPr userDrawn="1"/>
        </p:nvPicPr>
        <p:blipFill rotWithShape="1">
          <a:blip r:embed="rId3">
            <a:extLst>
              <a:ext uri="{28A0092B-C50C-407E-A947-70E740481C1C}">
                <a14:useLocalDpi xmlns:a14="http://schemas.microsoft.com/office/drawing/2010/main" val="0"/>
              </a:ext>
            </a:extLst>
          </a:blip>
          <a:srcRect t="66147" r="29681"/>
          <a:stretch>
            <a:fillRect/>
          </a:stretch>
        </p:blipFill>
        <p:spPr>
          <a:xfrm>
            <a:off x="50697" y="4832615"/>
            <a:ext cx="12207831" cy="2321614"/>
          </a:xfrm>
          <a:custGeom>
            <a:avLst/>
            <a:gdLst>
              <a:gd name="connsiteX0" fmla="*/ 4863007 w 9144000"/>
              <a:gd name="connsiteY0" fmla="*/ 0 h 2321614"/>
              <a:gd name="connsiteX1" fmla="*/ 8870838 w 9144000"/>
              <a:gd name="connsiteY1" fmla="*/ 435743 h 2321614"/>
              <a:gd name="connsiteX2" fmla="*/ 9144000 w 9144000"/>
              <a:gd name="connsiteY2" fmla="*/ 510933 h 2321614"/>
              <a:gd name="connsiteX3" fmla="*/ 9144000 w 9144000"/>
              <a:gd name="connsiteY3" fmla="*/ 2321614 h 2321614"/>
              <a:gd name="connsiteX4" fmla="*/ 0 w 9144000"/>
              <a:gd name="connsiteY4" fmla="*/ 2321614 h 2321614"/>
              <a:gd name="connsiteX5" fmla="*/ 0 w 9144000"/>
              <a:gd name="connsiteY5" fmla="*/ 694829 h 2321614"/>
              <a:gd name="connsiteX6" fmla="*/ 1081 w 9144000"/>
              <a:gd name="connsiteY6" fmla="*/ 694412 h 2321614"/>
              <a:gd name="connsiteX7" fmla="*/ 4863007 w 9144000"/>
              <a:gd name="connsiteY7" fmla="*/ 0 h 232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2321614">
                <a:moveTo>
                  <a:pt x="4863007" y="0"/>
                </a:moveTo>
                <a:cubicBezTo>
                  <a:pt x="6385411" y="0"/>
                  <a:pt x="7781705" y="163525"/>
                  <a:pt x="8870838" y="435743"/>
                </a:cubicBezTo>
                <a:lnTo>
                  <a:pt x="9144000" y="510933"/>
                </a:lnTo>
                <a:lnTo>
                  <a:pt x="9144000" y="2321614"/>
                </a:lnTo>
                <a:lnTo>
                  <a:pt x="0" y="2321614"/>
                </a:lnTo>
                <a:lnTo>
                  <a:pt x="0" y="694829"/>
                </a:lnTo>
                <a:lnTo>
                  <a:pt x="1081" y="694412"/>
                </a:lnTo>
                <a:cubicBezTo>
                  <a:pt x="1156722" y="270317"/>
                  <a:pt x="2905630" y="0"/>
                  <a:pt x="4863007" y="0"/>
                </a:cubicBezTo>
                <a:close/>
              </a:path>
            </a:pathLst>
          </a:custGeom>
        </p:spPr>
      </p:pic>
      <p:sp>
        <p:nvSpPr>
          <p:cNvPr id="17" name="文本占位符 16"/>
          <p:cNvSpPr>
            <a:spLocks noGrp="1"/>
          </p:cNvSpPr>
          <p:nvPr>
            <p:ph type="body" sz="quarter" idx="10" hasCustomPrompt="1"/>
          </p:nvPr>
        </p:nvSpPr>
        <p:spPr>
          <a:xfrm>
            <a:off x="3239454" y="3886202"/>
            <a:ext cx="5713102" cy="623248"/>
          </a:xfrm>
          <a:prstGeom prst="rect">
            <a:avLst/>
          </a:prstGeom>
        </p:spPr>
        <p:txBody>
          <a:bodyPr vert="horz" wrap="none" lIns="0" tIns="0" rIns="0" bIns="0" anchor="t" anchorCtr="0">
            <a:spAutoFit/>
          </a:bodyPr>
          <a:lstStyle>
            <a:lvl1pPr marL="0" indent="0" algn="ctr" defTabSz="557530" rtl="0" eaLnBrk="1" fontAlgn="auto" latinLnBrk="0" hangingPunct="1">
              <a:lnSpc>
                <a:spcPct val="100000"/>
              </a:lnSpc>
              <a:spcBef>
                <a:spcPts val="0"/>
              </a:spcBef>
              <a:spcAft>
                <a:spcPts val="0"/>
              </a:spcAft>
              <a:buFont typeface="Arial" panose="020B0604020202020204" pitchFamily="34" charset="0"/>
              <a:buNone/>
              <a:defRPr sz="4050" spc="0">
                <a:solidFill>
                  <a:srgbClr val="FF5A50"/>
                </a:solidFill>
                <a:latin typeface="阿里巴巴普惠体 B" panose="00020600040101010101" pitchFamily="18" charset="-122"/>
                <a:ea typeface="阿里巴巴普惠体 B" panose="00020600040101010101" pitchFamily="18" charset="-122"/>
                <a:sym typeface="阿里巴巴普惠体 B"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r>
              <a:rPr lang="zh-CN" altLang="en-US"/>
              <a:t>简洁风年终总结汇报模板</a:t>
            </a:r>
          </a:p>
        </p:txBody>
      </p:sp>
      <p:sp>
        <p:nvSpPr>
          <p:cNvPr id="18" name="文本占位符 17"/>
          <p:cNvSpPr>
            <a:spLocks noGrp="1"/>
          </p:cNvSpPr>
          <p:nvPr>
            <p:ph type="body" sz="quarter" idx="11" hasCustomPrompt="1"/>
          </p:nvPr>
        </p:nvSpPr>
        <p:spPr>
          <a:xfrm>
            <a:off x="2872743" y="4717199"/>
            <a:ext cx="6446515" cy="230832"/>
          </a:xfrm>
          <a:prstGeom prst="rect">
            <a:avLst/>
          </a:prstGeom>
        </p:spPr>
        <p:txBody>
          <a:bodyPr vert="horz" wrap="square" lIns="0" tIns="0" rIns="0" bIns="0" anchor="t" anchorCtr="0">
            <a:spAutoFit/>
          </a:bodyPr>
          <a:lstStyle>
            <a:lvl1pPr marL="0" indent="0" algn="dist" defTabSz="557530" rtl="0" eaLnBrk="1" fontAlgn="auto" latinLnBrk="0" hangingPunct="1">
              <a:lnSpc>
                <a:spcPct val="100000"/>
              </a:lnSpc>
              <a:spcBef>
                <a:spcPts val="0"/>
              </a:spcBef>
              <a:spcAft>
                <a:spcPts val="0"/>
              </a:spcAft>
              <a:buFont typeface="Arial" panose="020B0604020202020204" pitchFamily="34" charset="0"/>
              <a:buNone/>
              <a:defRPr sz="1500" spc="0">
                <a:solidFill>
                  <a:srgbClr val="7F7F7F"/>
                </a:solidFill>
                <a:latin typeface="阿里巴巴普惠体 R" panose="00020600040101010101" pitchFamily="18" charset="-122"/>
                <a:ea typeface="阿里巴巴普惠体 B" panose="00020600040101010101" pitchFamily="18" charset="-122"/>
                <a:sym typeface="阿里巴巴普惠体 R" panose="00020600040101010101" pitchFamily="18" charset="-122"/>
              </a:defRPr>
            </a:lvl1pPr>
            <a:lvl2pPr marL="278765" indent="-139065" algn="l" defTabSz="557530" rtl="0" eaLnBrk="1" latinLnBrk="0" hangingPunct="1">
              <a:lnSpc>
                <a:spcPct val="90000"/>
              </a:lnSpc>
              <a:buFont typeface="Arial" panose="020B0604020202020204" pitchFamily="34" charset="0"/>
              <a:buNone/>
              <a:defRPr/>
            </a:lvl2pPr>
            <a:lvl3pPr marL="557530" indent="-139065" algn="l" defTabSz="557530" rtl="0" eaLnBrk="1" latinLnBrk="0" hangingPunct="1">
              <a:lnSpc>
                <a:spcPct val="90000"/>
              </a:lnSpc>
              <a:buFont typeface="Arial" panose="020B0604020202020204" pitchFamily="34" charset="0"/>
              <a:buNone/>
              <a:defRPr/>
            </a:lvl3pPr>
            <a:lvl4pPr marL="835660" indent="-139065" algn="l" defTabSz="557530" rtl="0" eaLnBrk="1" latinLnBrk="0" hangingPunct="1">
              <a:lnSpc>
                <a:spcPct val="90000"/>
              </a:lnSpc>
              <a:buFont typeface="Arial" panose="020B0604020202020204" pitchFamily="34" charset="0"/>
              <a:buNone/>
              <a:defRPr/>
            </a:lvl4pPr>
            <a:lvl5pPr marL="1114425" indent="-139065" algn="l" defTabSz="557530" rtl="0" eaLnBrk="1" latinLnBrk="0" hangingPunct="1">
              <a:lnSpc>
                <a:spcPct val="90000"/>
              </a:lnSpc>
              <a:buFont typeface="Arial" panose="020B0604020202020204" pitchFamily="34" charset="0"/>
              <a:buNone/>
              <a:defRPr/>
            </a:lvl5pPr>
          </a:lstStyle>
          <a:p>
            <a:pPr lvl="0"/>
            <a:r>
              <a:rPr lang="en-US" altLang="zh-CN" dirty="0"/>
              <a:t>CONCISE SIMPLE SLIDE TEMPLATE</a:t>
            </a:r>
            <a:endParaRPr lang="zh-CN" altLang="en-US" dirty="0"/>
          </a:p>
        </p:txBody>
      </p:sp>
      <p:sp>
        <p:nvSpPr>
          <p:cNvPr id="23" name="图片占位符 22"/>
          <p:cNvSpPr>
            <a:spLocks noGrp="1"/>
          </p:cNvSpPr>
          <p:nvPr>
            <p:ph type="pic" sz="quarter" idx="13"/>
          </p:nvPr>
        </p:nvSpPr>
        <p:spPr>
          <a:xfrm>
            <a:off x="0" y="-2974284"/>
            <a:ext cx="12192000" cy="5753100"/>
          </a:xfrm>
          <a:custGeom>
            <a:avLst/>
            <a:gdLst>
              <a:gd name="connsiteX0" fmla="*/ 6096000 w 12192000"/>
              <a:gd name="connsiteY0" fmla="*/ 0 h 5753100"/>
              <a:gd name="connsiteX1" fmla="*/ 11680843 w 12192000"/>
              <a:gd name="connsiteY1" fmla="*/ 656864 h 5753100"/>
              <a:gd name="connsiteX2" fmla="*/ 12192000 w 12192000"/>
              <a:gd name="connsiteY2" fmla="*/ 809071 h 5753100"/>
              <a:gd name="connsiteX3" fmla="*/ 12192000 w 12192000"/>
              <a:gd name="connsiteY3" fmla="*/ 4944029 h 5753100"/>
              <a:gd name="connsiteX4" fmla="*/ 11680843 w 12192000"/>
              <a:gd name="connsiteY4" fmla="*/ 5096236 h 5753100"/>
              <a:gd name="connsiteX5" fmla="*/ 6096000 w 12192000"/>
              <a:gd name="connsiteY5" fmla="*/ 5753100 h 5753100"/>
              <a:gd name="connsiteX6" fmla="*/ 511157 w 12192000"/>
              <a:gd name="connsiteY6" fmla="*/ 5096236 h 5753100"/>
              <a:gd name="connsiteX7" fmla="*/ 0 w 12192000"/>
              <a:gd name="connsiteY7" fmla="*/ 4944029 h 5753100"/>
              <a:gd name="connsiteX8" fmla="*/ 0 w 12192000"/>
              <a:gd name="connsiteY8" fmla="*/ 809071 h 5753100"/>
              <a:gd name="connsiteX9" fmla="*/ 511157 w 12192000"/>
              <a:gd name="connsiteY9" fmla="*/ 656864 h 5753100"/>
              <a:gd name="connsiteX10" fmla="*/ 6096000 w 12192000"/>
              <a:gd name="connsiteY10" fmla="*/ 0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5753100">
                <a:moveTo>
                  <a:pt x="6096000" y="0"/>
                </a:moveTo>
                <a:cubicBezTo>
                  <a:pt x="8217444" y="0"/>
                  <a:pt x="10163156" y="246507"/>
                  <a:pt x="11680843" y="656864"/>
                </a:cubicBezTo>
                <a:lnTo>
                  <a:pt x="12192000" y="809071"/>
                </a:lnTo>
                <a:lnTo>
                  <a:pt x="12192000" y="4944029"/>
                </a:lnTo>
                <a:lnTo>
                  <a:pt x="11680843" y="5096236"/>
                </a:lnTo>
                <a:cubicBezTo>
                  <a:pt x="10163156" y="5506593"/>
                  <a:pt x="8217444" y="5753100"/>
                  <a:pt x="6096000" y="5753100"/>
                </a:cubicBezTo>
                <a:cubicBezTo>
                  <a:pt x="3974556" y="5753100"/>
                  <a:pt x="2028845" y="5506593"/>
                  <a:pt x="511157" y="5096236"/>
                </a:cubicBezTo>
                <a:lnTo>
                  <a:pt x="0" y="4944029"/>
                </a:lnTo>
                <a:lnTo>
                  <a:pt x="0" y="809071"/>
                </a:lnTo>
                <a:lnTo>
                  <a:pt x="511157" y="656864"/>
                </a:lnTo>
                <a:cubicBezTo>
                  <a:pt x="2028845" y="246507"/>
                  <a:pt x="3974556" y="0"/>
                  <a:pt x="6096000" y="0"/>
                </a:cubicBezTo>
                <a:close/>
              </a:path>
            </a:pathLst>
          </a:custGeom>
        </p:spPr>
        <p:txBody>
          <a:bodyPr wrap="square">
            <a:noAutofit/>
          </a:bodyPr>
          <a:lstStyle/>
          <a:p>
            <a:endParaRPr lang="zh-CN" altLang="en-US"/>
          </a:p>
        </p:txBody>
      </p:sp>
      <p:pic>
        <p:nvPicPr>
          <p:cNvPr id="30" name="图片 29"/>
          <p:cNvPicPr>
            <a:picLocks noChangeAspect="1"/>
          </p:cNvPicPr>
          <p:nvPr userDrawn="1"/>
        </p:nvPicPr>
        <p:blipFill>
          <a:blip r:embed="rId4" cstate="screen"/>
          <a:stretch>
            <a:fillRect/>
          </a:stretch>
        </p:blipFill>
        <p:spPr>
          <a:xfrm rot="16200000">
            <a:off x="-493707" y="5141351"/>
            <a:ext cx="2053580" cy="1205276"/>
          </a:xfrm>
          <a:prstGeom prst="rect">
            <a:avLst/>
          </a:prstGeom>
        </p:spPr>
      </p:pic>
      <p:pic>
        <p:nvPicPr>
          <p:cNvPr id="32" name="图片 31"/>
          <p:cNvPicPr>
            <a:picLocks noChangeAspect="1"/>
          </p:cNvPicPr>
          <p:nvPr userDrawn="1"/>
        </p:nvPicPr>
        <p:blipFill>
          <a:blip r:embed="rId5"/>
          <a:stretch>
            <a:fillRect/>
          </a:stretch>
        </p:blipFill>
        <p:spPr>
          <a:xfrm flipV="1">
            <a:off x="-69555" y="6419403"/>
            <a:ext cx="12210860" cy="978802"/>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11229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0561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98091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E9E4A2-118C-4156-BF3A-76C2BCDE03AF}" type="datetimeFigureOut">
              <a:rPr lang="zh-CN" altLang="en-US" smtClean="0"/>
              <a:t>2021/3/31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D24CB75-FE6C-44EC-91DE-15478CB3F701}" type="slidenum">
              <a:rPr lang="zh-CN" altLang="en-US" smtClean="0"/>
              <a:t>‹#›</a:t>
            </a:fld>
            <a:endParaRPr lang="zh-CN" altLang="en-US"/>
          </a:p>
        </p:txBody>
      </p:sp>
      <p:sp>
        <p:nvSpPr>
          <p:cNvPr id="5" name="平行四边形 4"/>
          <p:cNvSpPr/>
          <p:nvPr userDrawn="1"/>
        </p:nvSpPr>
        <p:spPr>
          <a:xfrm>
            <a:off x="536502" y="333087"/>
            <a:ext cx="11414475" cy="697012"/>
          </a:xfrm>
          <a:prstGeom prst="parallelogram">
            <a:avLst>
              <a:gd name="adj" fmla="val 20778"/>
            </a:avLst>
          </a:prstGeom>
          <a:gradFill>
            <a:gsLst>
              <a:gs pos="0">
                <a:srgbClr val="FFC000"/>
              </a:gs>
              <a:gs pos="100000">
                <a:schemeClr val="bg1">
                  <a:alpha val="0"/>
                </a:scheme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dirty="0"/>
          </a:p>
        </p:txBody>
      </p:sp>
      <p:sp>
        <p:nvSpPr>
          <p:cNvPr id="6" name="平行四边形 5"/>
          <p:cNvSpPr/>
          <p:nvPr userDrawn="1"/>
        </p:nvSpPr>
        <p:spPr>
          <a:xfrm>
            <a:off x="318273" y="188882"/>
            <a:ext cx="1171103" cy="697012"/>
          </a:xfrm>
          <a:prstGeom prst="parallelogram">
            <a:avLst>
              <a:gd name="adj" fmla="val 20778"/>
            </a:avLst>
          </a:prstGeom>
          <a:solidFill>
            <a:srgbClr val="2E75B6"/>
          </a:solidFill>
          <a:ln>
            <a:solidFill>
              <a:srgbClr val="2E75B6"/>
            </a:solidFill>
          </a:ln>
          <a:effectLst>
            <a:outerShdw blurRad="3683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i="1" dirty="0"/>
          </a:p>
        </p:txBody>
      </p:sp>
      <p:sp>
        <p:nvSpPr>
          <p:cNvPr id="7" name="矩形 6"/>
          <p:cNvSpPr/>
          <p:nvPr userDrawn="1"/>
        </p:nvSpPr>
        <p:spPr>
          <a:xfrm>
            <a:off x="11025362" y="6739164"/>
            <a:ext cx="1166639" cy="13335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9858723" y="6739164"/>
            <a:ext cx="1166639" cy="133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45095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0">
        <p:random/>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t>3/31/2021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9214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t>3/31/2021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244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2.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D4AFAA2-63D8-4385-BBEA-EB77A666FAE0}" type="datetimeFigureOut">
              <a:rPr lang="zh-CN" altLang="en-US" smtClean="0"/>
              <a:pPr>
                <a:defRPr/>
              </a:pPr>
              <a:t>2021/3/31</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eaLnBrk="1" fontAlgn="base" hangingPunct="1">
              <a:buNone/>
            </a:pPr>
            <a:fld id="{9A0DB2DC-4C9A-4742-B13C-FB6460FD3503}" type="slidenum">
              <a:rPr lang="zh-CN" altLang="en-US" strike="noStrike" noProof="1" smtClean="0">
                <a:latin typeface="Franklin Gothic Book" panose="020B0503020102020204" pitchFamily="34" charset="0"/>
                <a:ea typeface="黑体" panose="02010609060101010101" pitchFamily="49" charset="-122"/>
                <a:cs typeface="+mn-cs"/>
              </a:rPr>
              <a:t>‹#›</a:t>
            </a:fld>
            <a:endParaRPr lang="zh-CN" altLang="en-US" strike="noStrike" noProof="1"/>
          </a:p>
        </p:txBody>
      </p:sp>
    </p:spTree>
    <p:extLst>
      <p:ext uri="{BB962C8B-B14F-4D97-AF65-F5344CB8AC3E}">
        <p14:creationId xmlns:p14="http://schemas.microsoft.com/office/powerpoint/2010/main" val="224881432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667" r:id="rId16"/>
    <p:sldLayoutId id="2147483668" r:id="rId17"/>
    <p:sldLayoutId id="2147483669" r:id="rId18"/>
    <p:sldLayoutId id="2147483670" r:id="rId19"/>
    <p:sldLayoutId id="2147483671" r:id="rId20"/>
    <p:sldLayoutId id="2147483674" r:id="rId21"/>
    <p:sldLayoutId id="2147483675" r:id="rId22"/>
    <p:sldLayoutId id="2147483686" r:id="rId23"/>
    <p:sldLayoutId id="2147483688" r:id="rId2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D4AFAA2-63D8-4385-BBEA-EB77A666FAE0}" type="datetimeFigureOut">
              <a:rPr lang="zh-CN" altLang="en-US" smtClean="0"/>
              <a:pPr>
                <a:defRPr/>
              </a:pPr>
              <a:t>2021/3/31</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eaLnBrk="1" fontAlgn="base" hangingPunct="1">
              <a:buNone/>
            </a:pPr>
            <a:fld id="{9A0DB2DC-4C9A-4742-B13C-FB6460FD3503}" type="slidenum">
              <a:rPr lang="zh-CN" altLang="en-US" strike="noStrike" noProof="1" smtClean="0">
                <a:latin typeface="Franklin Gothic Book" panose="020B0503020102020204" pitchFamily="34" charset="0"/>
                <a:ea typeface="黑体" panose="02010609060101010101" pitchFamily="49" charset="-122"/>
                <a:cs typeface="+mn-cs"/>
              </a:rPr>
              <a:t>‹#›</a:t>
            </a:fld>
            <a:endParaRPr lang="zh-CN" altLang="en-US" strike="noStrike" noProof="1"/>
          </a:p>
        </p:txBody>
      </p:sp>
    </p:spTree>
    <p:extLst>
      <p:ext uri="{BB962C8B-B14F-4D97-AF65-F5344CB8AC3E}">
        <p14:creationId xmlns:p14="http://schemas.microsoft.com/office/powerpoint/2010/main" val="344702189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649" r:id="rId13"/>
    <p:sldLayoutId id="2147483650"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6.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1.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6.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466850" y="1"/>
            <a:ext cx="9215120" cy="6378575"/>
            <a:chOff x="-90" y="0"/>
            <a:chExt cx="14512" cy="10045"/>
          </a:xfrm>
        </p:grpSpPr>
        <p:sp>
          <p:nvSpPr>
            <p:cNvPr id="13" name="标题 1"/>
            <p:cNvSpPr txBox="1"/>
            <p:nvPr/>
          </p:nvSpPr>
          <p:spPr>
            <a:xfrm>
              <a:off x="736" y="3397"/>
              <a:ext cx="13268" cy="2931"/>
            </a:xfrm>
            <a:prstGeom prst="rect">
              <a:avLst/>
            </a:prstGeom>
          </p:spPr>
          <p:txBody>
            <a:bodyPr vert="horz" wrap="square" lIns="91440" tIns="45720" rIns="91440" bIns="45720" numCol="1" anchor="b" anchorCtr="0" compatLnSpc="1"/>
            <a:lstStyle>
              <a:lvl1pPr algn="l" defTabSz="557530" rtl="0" eaLnBrk="1" latinLnBrk="0" hangingPunct="1">
                <a:lnSpc>
                  <a:spcPct val="90000"/>
                </a:lnSpc>
                <a:spcBef>
                  <a:spcPct val="0"/>
                </a:spcBef>
                <a:buNone/>
                <a:defRPr sz="2680" kern="1200">
                  <a:solidFill>
                    <a:schemeClr val="tx1"/>
                  </a:solidFill>
                  <a:latin typeface="+mj-lt"/>
                  <a:ea typeface="+mj-ea"/>
                  <a:cs typeface="+mj-cs"/>
                </a:defRPr>
              </a:lvl1pPr>
            </a:lstStyle>
            <a:p>
              <a:pPr algn="ctr" defTabSz="914400">
                <a:lnSpc>
                  <a:spcPts val="7000"/>
                </a:lnSpc>
                <a:defRPr/>
              </a:pPr>
              <a:r>
                <a:rPr lang="zh-CN" altLang="en-US" sz="3600" b="1" dirty="0">
                  <a:solidFill>
                    <a:srgbClr val="17406D"/>
                  </a:solidFill>
                  <a:latin typeface="黑体" panose="02010609060101010101" pitchFamily="49" charset="-122"/>
                  <a:ea typeface="黑体" panose="02010609060101010101" pitchFamily="49" charset="-122"/>
                  <a:cs typeface="黑体" panose="02010609060101010101" pitchFamily="49" charset="-122"/>
                </a:rPr>
                <a:t>问题导向的教材建设与使用</a:t>
              </a:r>
              <a:br>
                <a:rPr lang="zh-CN" altLang="en-US" sz="3600" b="1" dirty="0">
                  <a:solidFill>
                    <a:srgbClr val="17406D"/>
                  </a:solidFill>
                  <a:latin typeface="黑体" panose="02010609060101010101" pitchFamily="49" charset="-122"/>
                  <a:ea typeface="黑体" panose="02010609060101010101" pitchFamily="49" charset="-122"/>
                  <a:cs typeface="黑体" panose="02010609060101010101" pitchFamily="49" charset="-122"/>
                </a:rPr>
              </a:br>
              <a:r>
                <a:rPr lang="en-US" altLang="zh-CN" sz="3200" b="1" dirty="0">
                  <a:solidFill>
                    <a:srgbClr val="17406D"/>
                  </a:solidFill>
                  <a:latin typeface="黑体" panose="02010609060101010101" pitchFamily="49" charset="-122"/>
                  <a:ea typeface="黑体" panose="02010609060101010101" pitchFamily="49" charset="-122"/>
                  <a:cs typeface="黑体" panose="02010609060101010101" pitchFamily="49" charset="-122"/>
                </a:rPr>
                <a:t>—— </a:t>
              </a:r>
              <a:r>
                <a:rPr lang="zh-CN" altLang="en-US" sz="3200" b="1" dirty="0">
                  <a:solidFill>
                    <a:srgbClr val="17406D"/>
                  </a:solidFill>
                  <a:latin typeface="黑体" panose="02010609060101010101" pitchFamily="49" charset="-122"/>
                  <a:ea typeface="黑体" panose="02010609060101010101" pitchFamily="49" charset="-122"/>
                  <a:cs typeface="黑体" panose="02010609060101010101" pitchFamily="49" charset="-122"/>
                </a:rPr>
                <a:t>以《英语畅谈中国文化》为例</a:t>
              </a:r>
            </a:p>
          </p:txBody>
        </p:sp>
        <p:sp>
          <p:nvSpPr>
            <p:cNvPr id="14" name="副标题 2"/>
            <p:cNvSpPr txBox="1"/>
            <p:nvPr/>
          </p:nvSpPr>
          <p:spPr>
            <a:xfrm>
              <a:off x="1219" y="7285"/>
              <a:ext cx="12474" cy="2760"/>
            </a:xfrm>
            <a:prstGeom prst="rect">
              <a:avLst/>
            </a:prstGeom>
          </p:spPr>
          <p:txBody>
            <a:bodyPr vert="horz" wrap="square" lIns="91440" tIns="45720" rIns="91440" bIns="45720" anchor="t"/>
            <a:lstStyle>
              <a:lvl1pPr marL="139065" indent="-139065" algn="l" defTabSz="557530" rtl="0" eaLnBrk="1" latinLnBrk="0" hangingPunct="1">
                <a:lnSpc>
                  <a:spcPct val="90000"/>
                </a:lnSpc>
                <a:spcBef>
                  <a:spcPts val="610"/>
                </a:spcBef>
                <a:buFont typeface="Arial" panose="020B0604020202020204" pitchFamily="34" charset="0"/>
                <a:buChar char="•"/>
                <a:defRPr sz="1705" kern="1200">
                  <a:solidFill>
                    <a:schemeClr val="tx1"/>
                  </a:solidFill>
                  <a:latin typeface="+mn-lt"/>
                  <a:ea typeface="+mn-ea"/>
                  <a:cs typeface="+mn-cs"/>
                </a:defRPr>
              </a:lvl1pPr>
              <a:lvl2pPr marL="417830" indent="-139065" algn="l" defTabSz="557530" rtl="0" eaLnBrk="1" latinLnBrk="0" hangingPunct="1">
                <a:lnSpc>
                  <a:spcPct val="90000"/>
                </a:lnSpc>
                <a:spcBef>
                  <a:spcPts val="305"/>
                </a:spcBef>
                <a:buFont typeface="Arial" panose="020B0604020202020204" pitchFamily="34" charset="0"/>
                <a:buChar char="•"/>
                <a:defRPr sz="1465" kern="1200">
                  <a:solidFill>
                    <a:schemeClr val="tx1"/>
                  </a:solidFill>
                  <a:latin typeface="+mn-lt"/>
                  <a:ea typeface="+mn-ea"/>
                  <a:cs typeface="+mn-cs"/>
                </a:defRPr>
              </a:lvl2pPr>
              <a:lvl3pPr marL="696595" indent="-139065" algn="l" defTabSz="557530" rtl="0" eaLnBrk="1" latinLnBrk="0" hangingPunct="1">
                <a:lnSpc>
                  <a:spcPct val="90000"/>
                </a:lnSpc>
                <a:spcBef>
                  <a:spcPts val="305"/>
                </a:spcBef>
                <a:buFont typeface="Arial" panose="020B0604020202020204" pitchFamily="34" charset="0"/>
                <a:buChar char="•"/>
                <a:defRPr sz="1220" kern="1200">
                  <a:solidFill>
                    <a:schemeClr val="tx1"/>
                  </a:solidFill>
                  <a:latin typeface="+mn-lt"/>
                  <a:ea typeface="+mn-ea"/>
                  <a:cs typeface="+mn-cs"/>
                </a:defRPr>
              </a:lvl3pPr>
              <a:lvl4pPr marL="975360"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4pPr>
              <a:lvl5pPr marL="1253490"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5pPr>
              <a:lvl6pPr marL="1532255"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6pPr>
              <a:lvl7pPr marL="1811020"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7pPr>
              <a:lvl8pPr marL="2089785"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8pPr>
              <a:lvl9pPr marL="2367915"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9pPr>
            </a:lstStyle>
            <a:p>
              <a:pPr marL="0" indent="0" algn="ctr" fontAlgn="auto">
                <a:lnSpc>
                  <a:spcPct val="120000"/>
                </a:lnSpc>
                <a:spcAft>
                  <a:spcPts val="0"/>
                </a:spcAft>
                <a:buSzPct val="50000"/>
                <a:buNone/>
              </a:pPr>
              <a:r>
                <a:rPr lang="zh-CN" altLang="en-US" sz="2800" dirty="0">
                  <a:solidFill>
                    <a:schemeClr val="tx2"/>
                  </a:solidFill>
                  <a:latin typeface="黑体" panose="02010609060101010101" pitchFamily="49" charset="-122"/>
                  <a:ea typeface="黑体" panose="02010609060101010101" pitchFamily="49" charset="-122"/>
                  <a:cs typeface="黑体" panose="02010609060101010101" pitchFamily="49" charset="-122"/>
                </a:rPr>
                <a:t>湖北大学   </a:t>
              </a:r>
            </a:p>
            <a:p>
              <a:pPr marL="0" indent="0" algn="ctr" fontAlgn="auto">
                <a:lnSpc>
                  <a:spcPct val="120000"/>
                </a:lnSpc>
                <a:spcAft>
                  <a:spcPts val="0"/>
                </a:spcAft>
                <a:buSzPct val="50000"/>
                <a:buNone/>
              </a:pPr>
              <a:r>
                <a:rPr lang="zh-CN" altLang="en-US" sz="2800" dirty="0">
                  <a:solidFill>
                    <a:schemeClr val="tx2"/>
                  </a:solidFill>
                  <a:latin typeface="黑体" panose="02010609060101010101" pitchFamily="49" charset="-122"/>
                  <a:ea typeface="黑体" panose="02010609060101010101" pitchFamily="49" charset="-122"/>
                  <a:cs typeface="黑体" panose="02010609060101010101" pitchFamily="49" charset="-122"/>
                </a:rPr>
                <a:t>陶涛   教授  王志茹  教授</a:t>
              </a:r>
            </a:p>
          </p:txBody>
        </p:sp>
        <p:pic>
          <p:nvPicPr>
            <p:cNvPr id="2" name="图片 1"/>
            <p:cNvPicPr>
              <a:picLocks noChangeAspect="1"/>
            </p:cNvPicPr>
            <p:nvPr/>
          </p:nvPicPr>
          <p:blipFill>
            <a:blip r:embed="rId2"/>
            <a:stretch>
              <a:fillRect/>
            </a:stretch>
          </p:blipFill>
          <p:spPr>
            <a:xfrm>
              <a:off x="-90" y="0"/>
              <a:ext cx="14512" cy="3020"/>
            </a:xfrm>
            <a:prstGeom prst="rect">
              <a:avLst/>
            </a:prstGeom>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extLst>
              <p:ext uri="{D42A27DB-BD31-4B8C-83A1-F6EECF244321}">
                <p14:modId xmlns:p14="http://schemas.microsoft.com/office/powerpoint/2010/main" val="943776787"/>
              </p:ext>
            </p:extLst>
          </p:nvPr>
        </p:nvGraphicFramePr>
        <p:xfrm>
          <a:off x="1952626" y="1358126"/>
          <a:ext cx="7743775" cy="50952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副标题 2"/>
          <p:cNvSpPr txBox="1"/>
          <p:nvPr/>
        </p:nvSpPr>
        <p:spPr>
          <a:xfrm>
            <a:off x="1847529" y="111598"/>
            <a:ext cx="8358187" cy="1373187"/>
          </a:xfrm>
          <a:prstGeom prst="rect">
            <a:avLst/>
          </a:prstGeom>
        </p:spPr>
        <p:txBody>
          <a:bodyPr vert="horz" wrap="square" lIns="91440" tIns="45720" rIns="91440" bIns="45720" numCol="1" rtlCol="0" anchor="t" anchorCtr="0" compatLnSpc="1">
            <a:normAutofit/>
          </a:bodyPr>
          <a:lstStyle>
            <a:lvl1pPr marL="139065" indent="-139065" algn="l" defTabSz="557530" rtl="0" eaLnBrk="1" latinLnBrk="0" hangingPunct="1">
              <a:lnSpc>
                <a:spcPct val="90000"/>
              </a:lnSpc>
              <a:spcBef>
                <a:spcPts val="610"/>
              </a:spcBef>
              <a:buFont typeface="Arial" panose="020B0604020202020204" pitchFamily="34" charset="0"/>
              <a:buChar char="•"/>
              <a:defRPr sz="1705" kern="1200">
                <a:solidFill>
                  <a:schemeClr val="tx1"/>
                </a:solidFill>
                <a:latin typeface="+mn-lt"/>
                <a:ea typeface="+mn-ea"/>
                <a:cs typeface="+mn-cs"/>
              </a:defRPr>
            </a:lvl1pPr>
            <a:lvl2pPr marL="417830" indent="-139065" algn="l" defTabSz="557530" rtl="0" eaLnBrk="1" latinLnBrk="0" hangingPunct="1">
              <a:lnSpc>
                <a:spcPct val="90000"/>
              </a:lnSpc>
              <a:spcBef>
                <a:spcPts val="305"/>
              </a:spcBef>
              <a:buFont typeface="Arial" panose="020B0604020202020204" pitchFamily="34" charset="0"/>
              <a:buChar char="•"/>
              <a:defRPr sz="1465" kern="1200">
                <a:solidFill>
                  <a:schemeClr val="tx1"/>
                </a:solidFill>
                <a:latin typeface="+mn-lt"/>
                <a:ea typeface="+mn-ea"/>
                <a:cs typeface="+mn-cs"/>
              </a:defRPr>
            </a:lvl2pPr>
            <a:lvl3pPr marL="696595" indent="-139065" algn="l" defTabSz="557530" rtl="0" eaLnBrk="1" latinLnBrk="0" hangingPunct="1">
              <a:lnSpc>
                <a:spcPct val="90000"/>
              </a:lnSpc>
              <a:spcBef>
                <a:spcPts val="305"/>
              </a:spcBef>
              <a:buFont typeface="Arial" panose="020B0604020202020204" pitchFamily="34" charset="0"/>
              <a:buChar char="•"/>
              <a:defRPr sz="1220" kern="1200">
                <a:solidFill>
                  <a:schemeClr val="tx1"/>
                </a:solidFill>
                <a:latin typeface="+mn-lt"/>
                <a:ea typeface="+mn-ea"/>
                <a:cs typeface="+mn-cs"/>
              </a:defRPr>
            </a:lvl3pPr>
            <a:lvl4pPr marL="975360"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4pPr>
            <a:lvl5pPr marL="1253490"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5pPr>
            <a:lvl6pPr marL="1532255"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6pPr>
            <a:lvl7pPr marL="1811020"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7pPr>
            <a:lvl8pPr marL="2089785"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8pPr>
            <a:lvl9pPr marL="2367915"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9pPr>
          </a:lstStyle>
          <a:p>
            <a:pPr marL="0" indent="0" defTabSz="914400" fontAlgn="auto">
              <a:lnSpc>
                <a:spcPts val="5000"/>
              </a:lnSpc>
              <a:spcBef>
                <a:spcPts val="20"/>
              </a:spcBef>
              <a:spcAft>
                <a:spcPts val="0"/>
              </a:spcAft>
              <a:buClr>
                <a:schemeClr val="tx2"/>
              </a:buClr>
              <a:buSzPct val="50000"/>
              <a:buNone/>
              <a:defRPr/>
            </a:pPr>
            <a:r>
              <a:rPr lang="en-US" altLang="zh-CN" sz="3200" b="1" dirty="0">
                <a:solidFill>
                  <a:srgbClr val="17406D"/>
                </a:solidFill>
                <a:latin typeface="Arial" panose="020B0604020202020204" pitchFamily="34" charset="0"/>
                <a:cs typeface="Arial" panose="020B0604020202020204" pitchFamily="34" charset="0"/>
              </a:rPr>
              <a:t>2 </a:t>
            </a:r>
            <a:r>
              <a:rPr lang="zh-CN" altLang="en-US" sz="3200" b="1" dirty="0">
                <a:solidFill>
                  <a:srgbClr val="17406D"/>
                </a:solidFill>
                <a:latin typeface="Arial" panose="020B0604020202020204" pitchFamily="34" charset="0"/>
                <a:cs typeface="Arial" panose="020B0604020202020204" pitchFamily="34" charset="0"/>
              </a:rPr>
              <a:t>、问题的提出</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nvGraphicFramePr>
        <p:xfrm>
          <a:off x="2207569" y="1341274"/>
          <a:ext cx="7344816"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副标题 2"/>
          <p:cNvSpPr txBox="1"/>
          <p:nvPr/>
        </p:nvSpPr>
        <p:spPr>
          <a:xfrm>
            <a:off x="1847529" y="111598"/>
            <a:ext cx="8358187" cy="1373187"/>
          </a:xfrm>
          <a:prstGeom prst="rect">
            <a:avLst/>
          </a:prstGeom>
        </p:spPr>
        <p:txBody>
          <a:bodyPr vert="horz" wrap="square" lIns="91440" tIns="45720" rIns="91440" bIns="45720" numCol="1" rtlCol="0" anchor="t" anchorCtr="0" compatLnSpc="1">
            <a:normAutofit/>
          </a:bodyPr>
          <a:lstStyle>
            <a:lvl1pPr marL="139065" indent="-139065" algn="l" defTabSz="557530" rtl="0" eaLnBrk="1" latinLnBrk="0" hangingPunct="1">
              <a:lnSpc>
                <a:spcPct val="90000"/>
              </a:lnSpc>
              <a:spcBef>
                <a:spcPts val="610"/>
              </a:spcBef>
              <a:buFont typeface="Arial" panose="020B0604020202020204" pitchFamily="34" charset="0"/>
              <a:buChar char="•"/>
              <a:defRPr sz="1705" kern="1200">
                <a:solidFill>
                  <a:schemeClr val="tx1"/>
                </a:solidFill>
                <a:latin typeface="+mn-lt"/>
                <a:ea typeface="+mn-ea"/>
                <a:cs typeface="+mn-cs"/>
              </a:defRPr>
            </a:lvl1pPr>
            <a:lvl2pPr marL="417830" indent="-139065" algn="l" defTabSz="557530" rtl="0" eaLnBrk="1" latinLnBrk="0" hangingPunct="1">
              <a:lnSpc>
                <a:spcPct val="90000"/>
              </a:lnSpc>
              <a:spcBef>
                <a:spcPts val="305"/>
              </a:spcBef>
              <a:buFont typeface="Arial" panose="020B0604020202020204" pitchFamily="34" charset="0"/>
              <a:buChar char="•"/>
              <a:defRPr sz="1465" kern="1200">
                <a:solidFill>
                  <a:schemeClr val="tx1"/>
                </a:solidFill>
                <a:latin typeface="+mn-lt"/>
                <a:ea typeface="+mn-ea"/>
                <a:cs typeface="+mn-cs"/>
              </a:defRPr>
            </a:lvl2pPr>
            <a:lvl3pPr marL="696595" indent="-139065" algn="l" defTabSz="557530" rtl="0" eaLnBrk="1" latinLnBrk="0" hangingPunct="1">
              <a:lnSpc>
                <a:spcPct val="90000"/>
              </a:lnSpc>
              <a:spcBef>
                <a:spcPts val="305"/>
              </a:spcBef>
              <a:buFont typeface="Arial" panose="020B0604020202020204" pitchFamily="34" charset="0"/>
              <a:buChar char="•"/>
              <a:defRPr sz="1220" kern="1200">
                <a:solidFill>
                  <a:schemeClr val="tx1"/>
                </a:solidFill>
                <a:latin typeface="+mn-lt"/>
                <a:ea typeface="+mn-ea"/>
                <a:cs typeface="+mn-cs"/>
              </a:defRPr>
            </a:lvl3pPr>
            <a:lvl4pPr marL="975360"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4pPr>
            <a:lvl5pPr marL="1253490"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5pPr>
            <a:lvl6pPr marL="1532255"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6pPr>
            <a:lvl7pPr marL="1811020"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7pPr>
            <a:lvl8pPr marL="2089785"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8pPr>
            <a:lvl9pPr marL="2367915"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9pPr>
          </a:lstStyle>
          <a:p>
            <a:pPr marL="0" indent="0" defTabSz="914400" fontAlgn="auto">
              <a:lnSpc>
                <a:spcPts val="5000"/>
              </a:lnSpc>
              <a:spcBef>
                <a:spcPts val="20"/>
              </a:spcBef>
              <a:spcAft>
                <a:spcPts val="0"/>
              </a:spcAft>
              <a:buClr>
                <a:schemeClr val="tx2"/>
              </a:buClr>
              <a:buSzPct val="50000"/>
              <a:buNone/>
              <a:defRPr/>
            </a:pPr>
            <a:r>
              <a:rPr lang="en-US" altLang="zh-CN" sz="3200" b="1" dirty="0">
                <a:solidFill>
                  <a:srgbClr val="17406D"/>
                </a:solidFill>
                <a:latin typeface="黑体" panose="02010609060101010101" pitchFamily="49" charset="-122"/>
                <a:ea typeface="黑体" panose="02010609060101010101" pitchFamily="49" charset="-122"/>
                <a:cs typeface="黑体" panose="02010609060101010101" pitchFamily="49" charset="-122"/>
              </a:rPr>
              <a:t>2</a:t>
            </a:r>
            <a:r>
              <a:rPr lang="zh-CN" altLang="en-US" sz="3200" b="1" dirty="0">
                <a:solidFill>
                  <a:srgbClr val="17406D"/>
                </a:solidFill>
                <a:latin typeface="黑体" panose="02010609060101010101" pitchFamily="49" charset="-122"/>
                <a:ea typeface="黑体" panose="02010609060101010101" pitchFamily="49" charset="-122"/>
                <a:cs typeface="黑体" panose="02010609060101010101" pitchFamily="49" charset="-122"/>
              </a:rPr>
              <a:t>、问题的提出</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2351405" y="1466216"/>
          <a:ext cx="7377430" cy="4627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副标题 2"/>
          <p:cNvSpPr txBox="1"/>
          <p:nvPr/>
        </p:nvSpPr>
        <p:spPr>
          <a:xfrm>
            <a:off x="1847529" y="111598"/>
            <a:ext cx="8358187" cy="1373187"/>
          </a:xfrm>
          <a:prstGeom prst="rect">
            <a:avLst/>
          </a:prstGeom>
        </p:spPr>
        <p:txBody>
          <a:bodyPr vert="horz" wrap="square" lIns="91440" tIns="45720" rIns="91440" bIns="45720" numCol="1" rtlCol="0" anchor="t" anchorCtr="0" compatLnSpc="1">
            <a:normAutofit/>
          </a:bodyPr>
          <a:lstStyle>
            <a:lvl1pPr marL="139065" indent="-139065" algn="l" defTabSz="557530" rtl="0" eaLnBrk="1" latinLnBrk="0" hangingPunct="1">
              <a:lnSpc>
                <a:spcPct val="90000"/>
              </a:lnSpc>
              <a:spcBef>
                <a:spcPts val="610"/>
              </a:spcBef>
              <a:buFont typeface="Arial" panose="020B0604020202020204" pitchFamily="34" charset="0"/>
              <a:buChar char="•"/>
              <a:defRPr sz="1705" kern="1200">
                <a:solidFill>
                  <a:schemeClr val="tx1"/>
                </a:solidFill>
                <a:latin typeface="+mn-lt"/>
                <a:ea typeface="+mn-ea"/>
                <a:cs typeface="+mn-cs"/>
              </a:defRPr>
            </a:lvl1pPr>
            <a:lvl2pPr marL="417830" indent="-139065" algn="l" defTabSz="557530" rtl="0" eaLnBrk="1" latinLnBrk="0" hangingPunct="1">
              <a:lnSpc>
                <a:spcPct val="90000"/>
              </a:lnSpc>
              <a:spcBef>
                <a:spcPts val="305"/>
              </a:spcBef>
              <a:buFont typeface="Arial" panose="020B0604020202020204" pitchFamily="34" charset="0"/>
              <a:buChar char="•"/>
              <a:defRPr sz="1465" kern="1200">
                <a:solidFill>
                  <a:schemeClr val="tx1"/>
                </a:solidFill>
                <a:latin typeface="+mn-lt"/>
                <a:ea typeface="+mn-ea"/>
                <a:cs typeface="+mn-cs"/>
              </a:defRPr>
            </a:lvl2pPr>
            <a:lvl3pPr marL="696595" indent="-139065" algn="l" defTabSz="557530" rtl="0" eaLnBrk="1" latinLnBrk="0" hangingPunct="1">
              <a:lnSpc>
                <a:spcPct val="90000"/>
              </a:lnSpc>
              <a:spcBef>
                <a:spcPts val="305"/>
              </a:spcBef>
              <a:buFont typeface="Arial" panose="020B0604020202020204" pitchFamily="34" charset="0"/>
              <a:buChar char="•"/>
              <a:defRPr sz="1220" kern="1200">
                <a:solidFill>
                  <a:schemeClr val="tx1"/>
                </a:solidFill>
                <a:latin typeface="+mn-lt"/>
                <a:ea typeface="+mn-ea"/>
                <a:cs typeface="+mn-cs"/>
              </a:defRPr>
            </a:lvl3pPr>
            <a:lvl4pPr marL="975360"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4pPr>
            <a:lvl5pPr marL="1253490"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5pPr>
            <a:lvl6pPr marL="1532255"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6pPr>
            <a:lvl7pPr marL="1811020"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7pPr>
            <a:lvl8pPr marL="2089785"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8pPr>
            <a:lvl9pPr marL="2367915"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9pPr>
          </a:lstStyle>
          <a:p>
            <a:pPr marL="0" indent="0" defTabSz="914400" fontAlgn="auto">
              <a:lnSpc>
                <a:spcPts val="5000"/>
              </a:lnSpc>
              <a:spcBef>
                <a:spcPts val="20"/>
              </a:spcBef>
              <a:spcAft>
                <a:spcPts val="0"/>
              </a:spcAft>
              <a:buClr>
                <a:schemeClr val="tx2"/>
              </a:buClr>
              <a:buSzPct val="50000"/>
              <a:buNone/>
              <a:defRPr/>
            </a:pPr>
            <a:r>
              <a:rPr lang="en-US" altLang="zh-CN" sz="3200" b="1" dirty="0">
                <a:solidFill>
                  <a:srgbClr val="17406D"/>
                </a:solidFill>
                <a:latin typeface="Arial" panose="020B0604020202020204" pitchFamily="34" charset="0"/>
                <a:cs typeface="Arial" panose="020B0604020202020204" pitchFamily="34" charset="0"/>
              </a:rPr>
              <a:t>2</a:t>
            </a:r>
            <a:r>
              <a:rPr lang="zh-CN" altLang="en-US" sz="3200" b="1" dirty="0">
                <a:solidFill>
                  <a:srgbClr val="17406D"/>
                </a:solidFill>
                <a:latin typeface="Arial" panose="020B0604020202020204" pitchFamily="34" charset="0"/>
                <a:cs typeface="Arial" panose="020B0604020202020204" pitchFamily="34" charset="0"/>
              </a:rPr>
              <a:t>、问题的提出</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a:off x="2207568" y="1628800"/>
            <a:ext cx="7776865" cy="3822049"/>
            <a:chOff x="683567" y="1628799"/>
            <a:chExt cx="7776865" cy="3822049"/>
          </a:xfrm>
        </p:grpSpPr>
        <p:sp>
          <p:nvSpPr>
            <p:cNvPr id="42" name="矩形 41"/>
            <p:cNvSpPr/>
            <p:nvPr/>
          </p:nvSpPr>
          <p:spPr>
            <a:xfrm>
              <a:off x="683568" y="1628799"/>
              <a:ext cx="7776864" cy="382204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mj-ea"/>
                <a:ea typeface="+mj-ea"/>
              </a:endParaRPr>
            </a:p>
          </p:txBody>
        </p:sp>
        <p:cxnSp>
          <p:nvCxnSpPr>
            <p:cNvPr id="45" name="直接连接符 44"/>
            <p:cNvCxnSpPr/>
            <p:nvPr/>
          </p:nvCxnSpPr>
          <p:spPr>
            <a:xfrm>
              <a:off x="683568" y="1772816"/>
              <a:ext cx="7776864" cy="0"/>
            </a:xfrm>
            <a:prstGeom prst="line">
              <a:avLst/>
            </a:prstGeom>
            <a:ln>
              <a:solidFill>
                <a:srgbClr val="A38843"/>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683567" y="5301208"/>
              <a:ext cx="7776864" cy="0"/>
            </a:xfrm>
            <a:prstGeom prst="line">
              <a:avLst/>
            </a:prstGeom>
            <a:ln>
              <a:solidFill>
                <a:srgbClr val="A38843"/>
              </a:solidFill>
            </a:ln>
          </p:spPr>
          <p:style>
            <a:lnRef idx="1">
              <a:schemeClr val="accent1"/>
            </a:lnRef>
            <a:fillRef idx="0">
              <a:schemeClr val="accent1"/>
            </a:fillRef>
            <a:effectRef idx="0">
              <a:schemeClr val="accent1"/>
            </a:effectRef>
            <a:fontRef idx="minor">
              <a:schemeClr val="tx1"/>
            </a:fontRef>
          </p:style>
        </p:cxnSp>
      </p:grpSp>
      <p:pic>
        <p:nvPicPr>
          <p:cNvPr id="1026" name="Picture 2"/>
          <p:cNvPicPr>
            <a:picLocks noChangeAspect="1" noChangeArrowheads="1"/>
          </p:cNvPicPr>
          <p:nvPr/>
        </p:nvPicPr>
        <p:blipFill>
          <a:blip r:embed="rId2" cstate="screen"/>
          <a:srcRect/>
          <a:stretch>
            <a:fillRect/>
          </a:stretch>
        </p:blipFill>
        <p:spPr bwMode="auto">
          <a:xfrm>
            <a:off x="5753324" y="1412776"/>
            <a:ext cx="342677" cy="43204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2"/>
          <p:cNvPicPr>
            <a:picLocks noChangeAspect="1" noChangeArrowheads="1"/>
          </p:cNvPicPr>
          <p:nvPr/>
        </p:nvPicPr>
        <p:blipFill>
          <a:blip r:embed="rId2" cstate="screen"/>
          <a:srcRect/>
          <a:stretch>
            <a:fillRect/>
          </a:stretch>
        </p:blipFill>
        <p:spPr bwMode="auto">
          <a:xfrm flipH="1">
            <a:off x="6096000" y="1412776"/>
            <a:ext cx="342677" cy="43204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矩形 48"/>
          <p:cNvSpPr/>
          <p:nvPr/>
        </p:nvSpPr>
        <p:spPr>
          <a:xfrm>
            <a:off x="4439816" y="2491708"/>
            <a:ext cx="4824536" cy="1477328"/>
          </a:xfrm>
          <a:prstGeom prst="rect">
            <a:avLst/>
          </a:prstGeom>
        </p:spPr>
        <p:txBody>
          <a:bodyPr vert="horz" wrap="square" anchor="ctr">
            <a:spAutoFit/>
          </a:bodyPr>
          <a:lstStyle/>
          <a:p>
            <a:pPr algn="ctr">
              <a:lnSpc>
                <a:spcPct val="150000"/>
              </a:lnSpc>
            </a:pPr>
            <a:r>
              <a:rPr lang="zh-CN" altLang="en-US" sz="6000" b="1" dirty="0">
                <a:latin typeface="+mj-ea"/>
                <a:ea typeface="+mj-ea"/>
              </a:rPr>
              <a:t>解决方案</a:t>
            </a:r>
          </a:p>
        </p:txBody>
      </p:sp>
      <p:pic>
        <p:nvPicPr>
          <p:cNvPr id="14" name="图片 13"/>
          <p:cNvPicPr>
            <a:picLocks noChangeAspect="1"/>
          </p:cNvPicPr>
          <p:nvPr/>
        </p:nvPicPr>
        <p:blipFill>
          <a:blip r:embed="rId3" cstate="print">
            <a:extLst>
              <a:ext uri="{BEBA8EAE-BF5A-486C-A8C5-ECC9F3942E4B}">
                <a14:imgProps xmlns:a14="http://schemas.microsoft.com/office/drawing/2010/main">
                  <a14:imgLayer r:embed="rId4">
                    <a14:imgEffect>
                      <a14:backgroundRemoval t="3416" b="98587" l="699" r="97203">
                        <a14:foregroundMark x1="26474" y1="76207" x2="43257" y2="93404"/>
                        <a14:foregroundMark x1="97203" y1="45347" x2="84715" y2="81508"/>
                        <a14:foregroundMark x1="90909" y1="14134" x2="94605" y2="57008"/>
                        <a14:foregroundMark x1="8492" y1="76207" x2="4196" y2="69965"/>
                        <a14:foregroundMark x1="91908" y1="8716" x2="88811" y2="3416"/>
                        <a14:foregroundMark x1="7892" y1="17903" x2="7493" y2="20377"/>
                        <a14:foregroundMark x1="3197" y1="66549" x2="699" y2="59717"/>
                        <a14:foregroundMark x1="8292" y1="22850" x2="7493" y2="26031"/>
                        <a14:backgroundMark x1="43257" y1="5771" x2="44156" y2="78210"/>
                        <a14:backgroundMark x1="78721" y1="43227" x2="79520" y2="62426"/>
                        <a14:backgroundMark x1="89411" y1="46879" x2="88412" y2="53121"/>
                        <a14:backgroundMark x1="87812" y1="54181" x2="86913" y2="58304"/>
                        <a14:backgroundMark x1="86314" y1="59717" x2="84116" y2="63840"/>
                        <a14:backgroundMark x1="4396" y1="52886" x2="5395" y2="56537"/>
                        <a14:backgroundMark x1="6494" y1="54888" x2="6893" y2="57715"/>
                        <a14:backgroundMark x1="4595" y1="61720" x2="5994" y2="63840"/>
                        <a14:backgroundMark x1="6893" y1="62662" x2="8492" y2="66078"/>
                        <a14:backgroundMark x1="14885" y1="83039" x2="12887" y2="80565"/>
                        <a14:backgroundMark x1="10589" y1="18728" x2="9990" y2="20848"/>
                      </a14:backgroundRemoval>
                    </a14:imgEffect>
                  </a14:imgLayer>
                </a14:imgProps>
              </a:ext>
              <a:ext uri="{28A0092B-C50C-407E-A947-70E740481C1C}">
                <a14:useLocalDpi xmlns:a14="http://schemas.microsoft.com/office/drawing/2010/main" val="0"/>
              </a:ext>
            </a:extLst>
          </a:blip>
          <a:stretch>
            <a:fillRect/>
          </a:stretch>
        </p:blipFill>
        <p:spPr>
          <a:xfrm>
            <a:off x="3215680" y="2797834"/>
            <a:ext cx="1791886" cy="1519791"/>
          </a:xfrm>
          <a:prstGeom prst="rect">
            <a:avLst/>
          </a:prstGeom>
        </p:spPr>
      </p:pic>
      <p:sp>
        <p:nvSpPr>
          <p:cNvPr id="15" name="文本框 14"/>
          <p:cNvSpPr txBox="1"/>
          <p:nvPr/>
        </p:nvSpPr>
        <p:spPr>
          <a:xfrm>
            <a:off x="3787740" y="2998113"/>
            <a:ext cx="618800" cy="861774"/>
          </a:xfrm>
          <a:prstGeom prst="rect">
            <a:avLst/>
          </a:prstGeom>
          <a:noFill/>
        </p:spPr>
        <p:txBody>
          <a:bodyPr wrap="square" rtlCol="0">
            <a:spAutoFit/>
          </a:bodyPr>
          <a:lstStyle/>
          <a:p>
            <a:pPr defTabSz="987425"/>
            <a:r>
              <a:rPr lang="en-US" altLang="zh-CN" sz="5000" b="1" dirty="0">
                <a:latin typeface="+mj-ea"/>
                <a:ea typeface="+mj-ea"/>
                <a:cs typeface="经典繁方篆" panose="02010609000101010101" pitchFamily="49" charset="-122"/>
              </a:rPr>
              <a:t>3</a:t>
            </a:r>
            <a:endParaRPr lang="zh-CN" altLang="en-US" sz="5000" b="1" dirty="0">
              <a:latin typeface="+mj-ea"/>
              <a:ea typeface="+mj-ea"/>
              <a:cs typeface="经典繁方篆" panose="0201060900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childTnLst>
                          </p:cTn>
                        </p:par>
                        <p:par>
                          <p:cTn id="11" fill="hold">
                            <p:stCondLst>
                              <p:cond delay="500"/>
                            </p:stCondLst>
                            <p:childTnLst>
                              <p:par>
                                <p:cTn id="12" presetID="35" presetClass="path" presetSubtype="0" fill="hold" nodeType="afterEffect">
                                  <p:stCondLst>
                                    <p:cond delay="0"/>
                                  </p:stCondLst>
                                  <p:childTnLst>
                                    <p:animMotion origin="layout" path="M 0 -3.33333E-6 L -0.40642 0.00023 " pathEditMode="relative" rAng="0" ptsTypes="AA">
                                      <p:cBhvr>
                                        <p:cTn id="13" dur="1000" fill="hold"/>
                                        <p:tgtEl>
                                          <p:spTgt spid="1026"/>
                                        </p:tgtEl>
                                        <p:attrNameLst>
                                          <p:attrName>ppt_x</p:attrName>
                                          <p:attrName>ppt_y</p:attrName>
                                        </p:attrNameLst>
                                      </p:cBhvr>
                                      <p:rCtr x="-20330" y="0"/>
                                    </p:animMotion>
                                  </p:childTnLst>
                                </p:cTn>
                              </p:par>
                              <p:par>
                                <p:cTn id="14" presetID="63" presetClass="path" presetSubtype="0" fill="hold" nodeType="withEffect">
                                  <p:stCondLst>
                                    <p:cond delay="0"/>
                                  </p:stCondLst>
                                  <p:childTnLst>
                                    <p:animMotion origin="layout" path="M 0 -3.33333E-6 L 0.40642 0.00023 " pathEditMode="relative" rAng="0" ptsTypes="AA">
                                      <p:cBhvr>
                                        <p:cTn id="15" dur="1000" fill="hold"/>
                                        <p:tgtEl>
                                          <p:spTgt spid="43"/>
                                        </p:tgtEl>
                                        <p:attrNameLst>
                                          <p:attrName>ppt_x</p:attrName>
                                          <p:attrName>ppt_y</p:attrName>
                                        </p:attrNameLst>
                                      </p:cBhvr>
                                      <p:rCtr x="20313" y="0"/>
                                    </p:animMotion>
                                  </p:childTnLst>
                                </p:cTn>
                              </p:par>
                              <p:par>
                                <p:cTn id="16" presetID="16" presetClass="entr" presetSubtype="37" fill="hold"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barn(outVertical)">
                                      <p:cBhvr>
                                        <p:cTn id="18" dur="1000"/>
                                        <p:tgtEl>
                                          <p:spTgt spid="4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21" presetClass="entr" presetSubtype="1"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heel(1)">
                                      <p:cBhvr>
                                        <p:cTn id="25" dur="2000"/>
                                        <p:tgtEl>
                                          <p:spTgt spid="14"/>
                                        </p:tgtEl>
                                      </p:cBhvr>
                                    </p:animEffect>
                                  </p:childTnLst>
                                </p:cTn>
                              </p:par>
                              <p:par>
                                <p:cTn id="26" presetID="22" presetClass="entr" presetSubtype="8" fill="hold" grpId="0" nodeType="withEffect">
                                  <p:stCondLst>
                                    <p:cond delay="0"/>
                                  </p:stCondLst>
                                  <p:iterate type="lt">
                                    <p:tmPct val="25000"/>
                                  </p:iterate>
                                  <p:childTnLst>
                                    <p:set>
                                      <p:cBhvr>
                                        <p:cTn id="27" dur="1" fill="hold">
                                          <p:stCondLst>
                                            <p:cond delay="0"/>
                                          </p:stCondLst>
                                        </p:cTn>
                                        <p:tgtEl>
                                          <p:spTgt spid="49"/>
                                        </p:tgtEl>
                                        <p:attrNameLst>
                                          <p:attrName>style.visibility</p:attrName>
                                        </p:attrNameLst>
                                      </p:cBhvr>
                                      <p:to>
                                        <p:strVal val="visible"/>
                                      </p:to>
                                    </p:set>
                                    <p:animEffect transition="in" filter="wipe(left)">
                                      <p:cBhvr>
                                        <p:cTn id="28"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2"/>
          <p:cNvPicPr>
            <a:picLocks noChangeAspect="1"/>
          </p:cNvPicPr>
          <p:nvPr/>
        </p:nvPicPr>
        <p:blipFill>
          <a:blip r:embed="rId2"/>
          <a:stretch>
            <a:fillRect/>
          </a:stretch>
        </p:blipFill>
        <p:spPr>
          <a:xfrm>
            <a:off x="3863752" y="1604938"/>
            <a:ext cx="3764500" cy="4632375"/>
          </a:xfrm>
          <a:prstGeom prst="rect">
            <a:avLst/>
          </a:prstGeom>
          <a:noFill/>
          <a:ln w="9525">
            <a:noFill/>
          </a:ln>
        </p:spPr>
      </p:pic>
      <p:sp>
        <p:nvSpPr>
          <p:cNvPr id="4" name="副标题 2"/>
          <p:cNvSpPr txBox="1"/>
          <p:nvPr/>
        </p:nvSpPr>
        <p:spPr>
          <a:xfrm>
            <a:off x="1916907" y="231751"/>
            <a:ext cx="8358187" cy="1373187"/>
          </a:xfrm>
          <a:prstGeom prst="rect">
            <a:avLst/>
          </a:prstGeom>
        </p:spPr>
        <p:txBody>
          <a:bodyPr vert="horz" wrap="square" lIns="91440" tIns="45720" rIns="91440" bIns="45720" numCol="1" rtlCol="0" anchor="t" anchorCtr="0" compatLnSpc="1">
            <a:normAutofit/>
          </a:bodyPr>
          <a:lstStyle>
            <a:lvl1pPr marL="139065" indent="-139065" algn="l" defTabSz="557530" rtl="0" eaLnBrk="1" latinLnBrk="0" hangingPunct="1">
              <a:lnSpc>
                <a:spcPct val="90000"/>
              </a:lnSpc>
              <a:spcBef>
                <a:spcPts val="610"/>
              </a:spcBef>
              <a:buFont typeface="Arial" panose="020B0604020202020204" pitchFamily="34" charset="0"/>
              <a:buChar char="•"/>
              <a:defRPr sz="1705" kern="1200">
                <a:solidFill>
                  <a:schemeClr val="tx1"/>
                </a:solidFill>
                <a:latin typeface="+mn-lt"/>
                <a:ea typeface="+mn-ea"/>
                <a:cs typeface="+mn-cs"/>
              </a:defRPr>
            </a:lvl1pPr>
            <a:lvl2pPr marL="417830" indent="-139065" algn="l" defTabSz="557530" rtl="0" eaLnBrk="1" latinLnBrk="0" hangingPunct="1">
              <a:lnSpc>
                <a:spcPct val="90000"/>
              </a:lnSpc>
              <a:spcBef>
                <a:spcPts val="305"/>
              </a:spcBef>
              <a:buFont typeface="Arial" panose="020B0604020202020204" pitchFamily="34" charset="0"/>
              <a:buChar char="•"/>
              <a:defRPr sz="1465" kern="1200">
                <a:solidFill>
                  <a:schemeClr val="tx1"/>
                </a:solidFill>
                <a:latin typeface="+mn-lt"/>
                <a:ea typeface="+mn-ea"/>
                <a:cs typeface="+mn-cs"/>
              </a:defRPr>
            </a:lvl2pPr>
            <a:lvl3pPr marL="696595" indent="-139065" algn="l" defTabSz="557530" rtl="0" eaLnBrk="1" latinLnBrk="0" hangingPunct="1">
              <a:lnSpc>
                <a:spcPct val="90000"/>
              </a:lnSpc>
              <a:spcBef>
                <a:spcPts val="305"/>
              </a:spcBef>
              <a:buFont typeface="Arial" panose="020B0604020202020204" pitchFamily="34" charset="0"/>
              <a:buChar char="•"/>
              <a:defRPr sz="1220" kern="1200">
                <a:solidFill>
                  <a:schemeClr val="tx1"/>
                </a:solidFill>
                <a:latin typeface="+mn-lt"/>
                <a:ea typeface="+mn-ea"/>
                <a:cs typeface="+mn-cs"/>
              </a:defRPr>
            </a:lvl3pPr>
            <a:lvl4pPr marL="975360"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4pPr>
            <a:lvl5pPr marL="1253490"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5pPr>
            <a:lvl6pPr marL="1532255"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6pPr>
            <a:lvl7pPr marL="1811020"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7pPr>
            <a:lvl8pPr marL="2089785"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8pPr>
            <a:lvl9pPr marL="2367915"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9pPr>
          </a:lstStyle>
          <a:p>
            <a:pPr marL="0" indent="0" defTabSz="914400">
              <a:lnSpc>
                <a:spcPts val="5000"/>
              </a:lnSpc>
              <a:spcBef>
                <a:spcPts val="20"/>
              </a:spcBef>
              <a:buClr>
                <a:schemeClr val="tx2"/>
              </a:buClr>
              <a:buSzPct val="50000"/>
              <a:buNone/>
            </a:pPr>
            <a:r>
              <a:rPr lang="en-US" altLang="zh-CN" sz="3200" b="1" dirty="0">
                <a:solidFill>
                  <a:srgbClr val="17406D"/>
                </a:solidFill>
                <a:latin typeface="Arial" panose="020B0604020202020204" pitchFamily="34" charset="0"/>
                <a:cs typeface="Arial" panose="020B0604020202020204" pitchFamily="34" charset="0"/>
              </a:rPr>
              <a:t>3.1 </a:t>
            </a:r>
            <a:r>
              <a:rPr lang="zh-CN" altLang="en-US" sz="3200" b="1" dirty="0">
                <a:solidFill>
                  <a:srgbClr val="17406D"/>
                </a:solidFill>
                <a:latin typeface="Arial" panose="020B0604020202020204" pitchFamily="34" charset="0"/>
                <a:cs typeface="Arial" panose="020B0604020202020204" pitchFamily="34" charset="0"/>
              </a:rPr>
              <a:t>针对</a:t>
            </a:r>
            <a:r>
              <a:rPr lang="en-US" altLang="zh-CN" sz="3200" b="1" dirty="0">
                <a:solidFill>
                  <a:srgbClr val="17406D"/>
                </a:solidFill>
                <a:latin typeface="Arial" panose="020B0604020202020204" pitchFamily="34" charset="0"/>
                <a:cs typeface="Arial" panose="020B0604020202020204" pitchFamily="34" charset="0"/>
              </a:rPr>
              <a:t>“</a:t>
            </a:r>
            <a:r>
              <a:rPr lang="zh-CN" altLang="en-US" sz="3200" b="1" dirty="0">
                <a:solidFill>
                  <a:srgbClr val="17406D"/>
                </a:solidFill>
                <a:latin typeface="Arial" panose="020B0604020202020204" pitchFamily="34" charset="0"/>
                <a:cs typeface="Arial" panose="020B0604020202020204" pitchFamily="34" charset="0"/>
              </a:rPr>
              <a:t>失语症</a:t>
            </a:r>
            <a:r>
              <a:rPr lang="en-US" altLang="zh-CN" sz="3200" b="1" dirty="0">
                <a:solidFill>
                  <a:srgbClr val="17406D"/>
                </a:solidFill>
                <a:latin typeface="Arial" panose="020B0604020202020204" pitchFamily="34" charset="0"/>
                <a:cs typeface="Arial" panose="020B0604020202020204" pitchFamily="34" charset="0"/>
              </a:rPr>
              <a:t>”</a:t>
            </a:r>
            <a:r>
              <a:rPr lang="zh-CN" altLang="en-US" sz="3200" b="1" dirty="0">
                <a:solidFill>
                  <a:srgbClr val="17406D"/>
                </a:solidFill>
                <a:latin typeface="Arial" panose="020B0604020202020204" pitchFamily="34" charset="0"/>
                <a:cs typeface="Arial" panose="020B0604020202020204" pitchFamily="34" charset="0"/>
              </a:rPr>
              <a:t>和</a:t>
            </a:r>
            <a:r>
              <a:rPr lang="zh-CN" altLang="en-US" sz="3200" b="1" dirty="0">
                <a:solidFill>
                  <a:srgbClr val="17406D"/>
                </a:solidFill>
                <a:latin typeface="Arial" panose="020B0604020202020204" pitchFamily="34" charset="0"/>
                <a:cs typeface="Arial" panose="020B0604020202020204" pitchFamily="34" charset="0"/>
                <a:sym typeface="+mn-ea"/>
              </a:rPr>
              <a:t>“重西轻中”的解决方案</a:t>
            </a:r>
            <a:endParaRPr lang="en-US" altLang="zh-CN" sz="3200" b="1" dirty="0">
              <a:solidFill>
                <a:srgbClr val="17406D"/>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707516" y="1868805"/>
            <a:ext cx="8785225" cy="4257040"/>
            <a:chOff x="289" y="3282"/>
            <a:chExt cx="13835" cy="6704"/>
          </a:xfrm>
        </p:grpSpPr>
        <p:pic>
          <p:nvPicPr>
            <p:cNvPr id="12" name="Picture 4"/>
            <p:cNvPicPr>
              <a:picLocks noChangeAspect="1" noChangeArrowheads="1"/>
            </p:cNvPicPr>
            <p:nvPr/>
          </p:nvPicPr>
          <p:blipFill>
            <a:blip r:embed="rId2" cstate="print"/>
            <a:srcRect/>
            <a:stretch>
              <a:fillRect/>
            </a:stretch>
          </p:blipFill>
          <p:spPr bwMode="auto">
            <a:xfrm>
              <a:off x="6966" y="3348"/>
              <a:ext cx="7158" cy="6574"/>
            </a:xfrm>
            <a:prstGeom prst="rect">
              <a:avLst/>
            </a:prstGeom>
            <a:noFill/>
            <a:ln w="9525">
              <a:noFill/>
              <a:miter lim="800000"/>
              <a:headEnd/>
              <a:tailEnd/>
            </a:ln>
          </p:spPr>
        </p:pic>
        <p:pic>
          <p:nvPicPr>
            <p:cNvPr id="2" name="图片 1"/>
            <p:cNvPicPr>
              <a:picLocks noChangeAspect="1"/>
            </p:cNvPicPr>
            <p:nvPr/>
          </p:nvPicPr>
          <p:blipFill>
            <a:blip r:embed="rId3"/>
            <a:stretch>
              <a:fillRect/>
            </a:stretch>
          </p:blipFill>
          <p:spPr>
            <a:xfrm>
              <a:off x="289" y="3282"/>
              <a:ext cx="6795" cy="6705"/>
            </a:xfrm>
            <a:prstGeom prst="rect">
              <a:avLst/>
            </a:prstGeom>
          </p:spPr>
        </p:pic>
      </p:grpSp>
      <p:sp>
        <p:nvSpPr>
          <p:cNvPr id="5" name="文本框 4"/>
          <p:cNvSpPr txBox="1"/>
          <p:nvPr/>
        </p:nvSpPr>
        <p:spPr>
          <a:xfrm>
            <a:off x="1707515" y="548680"/>
            <a:ext cx="8702040" cy="1126462"/>
          </a:xfrm>
          <a:prstGeom prst="rect">
            <a:avLst/>
          </a:prstGeom>
          <a:noFill/>
        </p:spPr>
        <p:txBody>
          <a:bodyPr wrap="square" rtlCol="0">
            <a:spAutoFit/>
          </a:bodyPr>
          <a:lstStyle/>
          <a:p>
            <a:pPr>
              <a:lnSpc>
                <a:spcPct val="120000"/>
              </a:lnSpc>
            </a:pPr>
            <a:r>
              <a:rPr lang="zh-CN" altLang="en-US" sz="2800" dirty="0">
                <a:solidFill>
                  <a:srgbClr val="17406D"/>
                </a:solidFill>
                <a:latin typeface="黑体" panose="02010609060101010101" pitchFamily="49" charset="-122"/>
                <a:ea typeface="黑体" panose="02010609060101010101" pitchFamily="49" charset="-122"/>
                <a:cs typeface="黑体" panose="02010609060101010101" pitchFamily="49" charset="-122"/>
              </a:rPr>
              <a:t>（</a:t>
            </a:r>
            <a:r>
              <a:rPr lang="en-US" altLang="zh-CN" sz="2800" dirty="0">
                <a:solidFill>
                  <a:srgbClr val="17406D"/>
                </a:solidFill>
                <a:latin typeface="黑体" panose="02010609060101010101" pitchFamily="49" charset="-122"/>
                <a:ea typeface="黑体" panose="02010609060101010101" pitchFamily="49" charset="-122"/>
                <a:cs typeface="黑体" panose="02010609060101010101" pitchFamily="49" charset="-122"/>
              </a:rPr>
              <a:t>1</a:t>
            </a:r>
            <a:r>
              <a:rPr lang="zh-CN" altLang="en-US" sz="2800" dirty="0">
                <a:solidFill>
                  <a:srgbClr val="17406D"/>
                </a:solidFill>
                <a:latin typeface="黑体" panose="02010609060101010101" pitchFamily="49" charset="-122"/>
                <a:ea typeface="黑体" panose="02010609060101010101" pitchFamily="49" charset="-122"/>
                <a:cs typeface="黑体" panose="02010609060101010101" pitchFamily="49" charset="-122"/>
              </a:rPr>
              <a:t>）展示亮点特色、深挖文化内涵</a:t>
            </a:r>
          </a:p>
          <a:p>
            <a:pPr>
              <a:lnSpc>
                <a:spcPct val="120000"/>
              </a:lnSpc>
            </a:pPr>
            <a:r>
              <a:rPr lang="zh-CN" altLang="en-US" sz="2800" dirty="0">
                <a:solidFill>
                  <a:srgbClr val="17406D"/>
                </a:solidFill>
                <a:latin typeface="黑体" panose="02010609060101010101" pitchFamily="49" charset="-122"/>
                <a:ea typeface="黑体" panose="02010609060101010101" pitchFamily="49" charset="-122"/>
                <a:cs typeface="黑体" panose="02010609060101010101" pitchFamily="49" charset="-122"/>
              </a:rPr>
              <a:t>     建立文化自信、树立家国情怀</a:t>
            </a:r>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726566" y="622935"/>
            <a:ext cx="8617585" cy="523220"/>
          </a:xfrm>
          <a:prstGeom prst="rect">
            <a:avLst/>
          </a:prstGeom>
          <a:noFill/>
        </p:spPr>
        <p:txBody>
          <a:bodyPr wrap="square" rtlCol="0">
            <a:spAutoFit/>
          </a:bodyPr>
          <a:lstStyle/>
          <a:p>
            <a:r>
              <a:rPr lang="zh-CN" altLang="en-US" sz="2800" dirty="0">
                <a:solidFill>
                  <a:srgbClr val="17406D"/>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sz="2800" dirty="0">
                <a:solidFill>
                  <a:srgbClr val="17406D"/>
                </a:solidFill>
                <a:latin typeface="黑体" panose="02010609060101010101" pitchFamily="49" charset="-122"/>
                <a:ea typeface="黑体" panose="02010609060101010101" pitchFamily="49" charset="-122"/>
                <a:cs typeface="黑体" panose="02010609060101010101" pitchFamily="49" charset="-122"/>
                <a:sym typeface="+mn-ea"/>
              </a:rPr>
              <a:t>2</a:t>
            </a:r>
            <a:r>
              <a:rPr lang="zh-CN" altLang="en-US" sz="2800" dirty="0">
                <a:solidFill>
                  <a:srgbClr val="17406D"/>
                </a:solidFill>
                <a:latin typeface="黑体" panose="02010609060101010101" pitchFamily="49" charset="-122"/>
                <a:ea typeface="黑体" panose="02010609060101010101" pitchFamily="49" charset="-122"/>
                <a:cs typeface="黑体" panose="02010609060101010101" pitchFamily="49" charset="-122"/>
                <a:sym typeface="+mn-ea"/>
              </a:rPr>
              <a:t>）让英语应用能力在文化学习中提高</a:t>
            </a:r>
            <a:endParaRPr lang="zh-CN" altLang="en-US" sz="2800" dirty="0">
              <a:solidFill>
                <a:srgbClr val="17406D"/>
              </a:solidFill>
            </a:endParaRPr>
          </a:p>
        </p:txBody>
      </p:sp>
      <p:graphicFrame>
        <p:nvGraphicFramePr>
          <p:cNvPr id="7" name="图示 6"/>
          <p:cNvGraphicFramePr/>
          <p:nvPr/>
        </p:nvGraphicFramePr>
        <p:xfrm>
          <a:off x="1936750" y="1139190"/>
          <a:ext cx="8731250" cy="4810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4294967295"/>
          </p:nvPr>
        </p:nvSpPr>
        <p:spPr>
          <a:xfrm>
            <a:off x="3833813" y="638175"/>
            <a:ext cx="8358187" cy="4013200"/>
          </a:xfrm>
          <a:prstGeom prst="rect">
            <a:avLst/>
          </a:prstGeom>
        </p:spPr>
        <p:txBody>
          <a:bodyPr vert="horz" wrap="square" lIns="91440" tIns="45720" rIns="91440" bIns="45720" numCol="1" rtlCol="0" anchor="t" anchorCtr="0" compatLnSpc="1">
            <a:normAutofit/>
          </a:bodyPr>
          <a:lstStyle/>
          <a:p>
            <a:pPr defTabSz="914400">
              <a:lnSpc>
                <a:spcPts val="5000"/>
              </a:lnSpc>
              <a:spcBef>
                <a:spcPts val="20"/>
              </a:spcBef>
              <a:buClr>
                <a:schemeClr val="tx2"/>
              </a:buClr>
              <a:buSzPct val="50000"/>
              <a:buFont typeface="Wingdings 2" panose="05020102010507070707"/>
              <a:defRPr/>
            </a:pPr>
            <a:endParaRPr lang="zh-CN" altLang="en-US" sz="3200" dirty="0">
              <a:latin typeface="+mn-ea"/>
            </a:endParaRPr>
          </a:p>
          <a:p>
            <a:pPr defTabSz="914400">
              <a:lnSpc>
                <a:spcPts val="5000"/>
              </a:lnSpc>
              <a:spcBef>
                <a:spcPts val="20"/>
              </a:spcBef>
              <a:buClr>
                <a:schemeClr val="tx2"/>
              </a:buClr>
              <a:buSzPct val="50000"/>
              <a:buFont typeface="Wingdings 2" panose="05020102010507070707"/>
              <a:defRPr/>
            </a:pPr>
            <a:endParaRPr lang="zh-CN" altLang="en-US" sz="3200" dirty="0">
              <a:latin typeface="+mn-ea"/>
            </a:endParaRPr>
          </a:p>
        </p:txBody>
      </p:sp>
      <p:grpSp>
        <p:nvGrpSpPr>
          <p:cNvPr id="8" name="组合 7"/>
          <p:cNvGrpSpPr/>
          <p:nvPr/>
        </p:nvGrpSpPr>
        <p:grpSpPr>
          <a:xfrm>
            <a:off x="1471930" y="90806"/>
            <a:ext cx="9196070" cy="6428105"/>
            <a:chOff x="-82" y="143"/>
            <a:chExt cx="14482" cy="10123"/>
          </a:xfrm>
        </p:grpSpPr>
        <p:pic>
          <p:nvPicPr>
            <p:cNvPr id="2" name="图片 1"/>
            <p:cNvPicPr>
              <a:picLocks noChangeAspect="1"/>
            </p:cNvPicPr>
            <p:nvPr>
              <p:custDataLst>
                <p:tags r:id="rId1"/>
              </p:custDataLst>
            </p:nvPr>
          </p:nvPicPr>
          <p:blipFill>
            <a:blip r:embed="rId5"/>
            <a:stretch>
              <a:fillRect/>
            </a:stretch>
          </p:blipFill>
          <p:spPr>
            <a:xfrm>
              <a:off x="-82" y="143"/>
              <a:ext cx="8790" cy="8054"/>
            </a:xfrm>
            <a:prstGeom prst="rect">
              <a:avLst/>
            </a:prstGeom>
          </p:spPr>
        </p:pic>
        <p:pic>
          <p:nvPicPr>
            <p:cNvPr id="5" name="图片 4"/>
            <p:cNvPicPr>
              <a:picLocks noChangeAspect="1"/>
            </p:cNvPicPr>
            <p:nvPr>
              <p:custDataLst>
                <p:tags r:id="rId2"/>
              </p:custDataLst>
            </p:nvPr>
          </p:nvPicPr>
          <p:blipFill>
            <a:blip r:embed="rId6"/>
            <a:stretch>
              <a:fillRect/>
            </a:stretch>
          </p:blipFill>
          <p:spPr>
            <a:xfrm rot="20880000">
              <a:off x="3742" y="8156"/>
              <a:ext cx="5619" cy="2110"/>
            </a:xfrm>
            <a:prstGeom prst="rect">
              <a:avLst/>
            </a:prstGeom>
          </p:spPr>
        </p:pic>
        <p:pic>
          <p:nvPicPr>
            <p:cNvPr id="7" name="图片 6"/>
            <p:cNvPicPr>
              <a:picLocks noChangeAspect="1"/>
            </p:cNvPicPr>
            <p:nvPr>
              <p:custDataLst>
                <p:tags r:id="rId3"/>
              </p:custDataLst>
            </p:nvPr>
          </p:nvPicPr>
          <p:blipFill>
            <a:blip r:embed="rId7"/>
            <a:stretch>
              <a:fillRect/>
            </a:stretch>
          </p:blipFill>
          <p:spPr>
            <a:xfrm>
              <a:off x="8724" y="261"/>
              <a:ext cx="5676" cy="8328"/>
            </a:xfrm>
            <a:prstGeom prst="rect">
              <a:avLst/>
            </a:prstGeom>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4294967295"/>
          </p:nvPr>
        </p:nvSpPr>
        <p:spPr>
          <a:xfrm>
            <a:off x="1559496" y="1292716"/>
            <a:ext cx="8358187" cy="982663"/>
          </a:xfrm>
          <a:prstGeom prst="rect">
            <a:avLst/>
          </a:prstGeom>
        </p:spPr>
        <p:txBody>
          <a:bodyPr vert="horz" wrap="square" lIns="91440" tIns="45720" rIns="91440" bIns="45720" numCol="1" rtlCol="0" anchor="t" anchorCtr="0" compatLnSpc="1">
            <a:normAutofit/>
          </a:bodyPr>
          <a:lstStyle/>
          <a:p>
            <a:pPr marL="0" indent="0" defTabSz="914400">
              <a:lnSpc>
                <a:spcPct val="140000"/>
              </a:lnSpc>
              <a:spcBef>
                <a:spcPts val="20"/>
              </a:spcBef>
              <a:buClr>
                <a:schemeClr val="tx2"/>
              </a:buClr>
              <a:buSzPct val="50000"/>
              <a:buNone/>
              <a:defRPr/>
            </a:pPr>
            <a:r>
              <a:rPr lang="zh-CN" altLang="en-US" sz="2800" dirty="0">
                <a:solidFill>
                  <a:schemeClr val="tx2"/>
                </a:solidFill>
                <a:latin typeface="黑体" panose="02010609060101010101" pitchFamily="49" charset="-122"/>
                <a:ea typeface="黑体" panose="02010609060101010101" pitchFamily="49" charset="-122"/>
                <a:cs typeface="黑体" panose="02010609060101010101" pitchFamily="49" charset="-122"/>
              </a:rPr>
              <a:t>（</a:t>
            </a:r>
            <a:r>
              <a:rPr lang="en-US" altLang="zh-CN" sz="2800" dirty="0">
                <a:solidFill>
                  <a:schemeClr val="tx2"/>
                </a:solidFill>
                <a:latin typeface="黑体" panose="02010609060101010101" pitchFamily="49" charset="-122"/>
                <a:ea typeface="黑体" panose="02010609060101010101" pitchFamily="49" charset="-122"/>
                <a:cs typeface="黑体" panose="02010609060101010101" pitchFamily="49" charset="-122"/>
              </a:rPr>
              <a:t>1</a:t>
            </a:r>
            <a:r>
              <a:rPr lang="zh-CN" altLang="en-US" sz="2800" dirty="0">
                <a:solidFill>
                  <a:schemeClr val="tx2"/>
                </a:solidFill>
                <a:latin typeface="黑体" panose="02010609060101010101" pitchFamily="49" charset="-122"/>
                <a:ea typeface="黑体" panose="02010609060101010101" pitchFamily="49" charset="-122"/>
                <a:cs typeface="黑体" panose="02010609060101010101" pitchFamily="49" charset="-122"/>
              </a:rPr>
              <a:t>）形成连接线上学习和线下教学的纽带</a:t>
            </a:r>
            <a:r>
              <a:rPr lang="en-US" altLang="zh-CN" sz="3000" dirty="0">
                <a:solidFill>
                  <a:schemeClr val="tx2"/>
                </a:solidFill>
                <a:latin typeface="+mn-ea"/>
              </a:rPr>
              <a:t> </a:t>
            </a:r>
          </a:p>
        </p:txBody>
      </p:sp>
      <p:sp>
        <p:nvSpPr>
          <p:cNvPr id="12" name="副标题 2"/>
          <p:cNvSpPr txBox="1"/>
          <p:nvPr/>
        </p:nvSpPr>
        <p:spPr>
          <a:xfrm>
            <a:off x="1916907" y="231751"/>
            <a:ext cx="8358187" cy="1373187"/>
          </a:xfrm>
          <a:prstGeom prst="rect">
            <a:avLst/>
          </a:prstGeom>
        </p:spPr>
        <p:txBody>
          <a:bodyPr vert="horz" wrap="square" lIns="91440" tIns="45720" rIns="91440" bIns="45720" numCol="1" rtlCol="0" anchor="t" anchorCtr="0" compatLnSpc="1">
            <a:normAutofit/>
          </a:bodyPr>
          <a:lstStyle>
            <a:lvl1pPr marL="139065" indent="-139065" algn="l" defTabSz="557530" rtl="0" eaLnBrk="1" latinLnBrk="0" hangingPunct="1">
              <a:lnSpc>
                <a:spcPct val="90000"/>
              </a:lnSpc>
              <a:spcBef>
                <a:spcPts val="610"/>
              </a:spcBef>
              <a:buFont typeface="Arial" panose="020B0604020202020204" pitchFamily="34" charset="0"/>
              <a:buChar char="•"/>
              <a:defRPr sz="1705" kern="1200">
                <a:solidFill>
                  <a:schemeClr val="tx1"/>
                </a:solidFill>
                <a:latin typeface="+mn-lt"/>
                <a:ea typeface="+mn-ea"/>
                <a:cs typeface="+mn-cs"/>
              </a:defRPr>
            </a:lvl1pPr>
            <a:lvl2pPr marL="417830" indent="-139065" algn="l" defTabSz="557530" rtl="0" eaLnBrk="1" latinLnBrk="0" hangingPunct="1">
              <a:lnSpc>
                <a:spcPct val="90000"/>
              </a:lnSpc>
              <a:spcBef>
                <a:spcPts val="305"/>
              </a:spcBef>
              <a:buFont typeface="Arial" panose="020B0604020202020204" pitchFamily="34" charset="0"/>
              <a:buChar char="•"/>
              <a:defRPr sz="1465" kern="1200">
                <a:solidFill>
                  <a:schemeClr val="tx1"/>
                </a:solidFill>
                <a:latin typeface="+mn-lt"/>
                <a:ea typeface="+mn-ea"/>
                <a:cs typeface="+mn-cs"/>
              </a:defRPr>
            </a:lvl2pPr>
            <a:lvl3pPr marL="696595" indent="-139065" algn="l" defTabSz="557530" rtl="0" eaLnBrk="1" latinLnBrk="0" hangingPunct="1">
              <a:lnSpc>
                <a:spcPct val="90000"/>
              </a:lnSpc>
              <a:spcBef>
                <a:spcPts val="305"/>
              </a:spcBef>
              <a:buFont typeface="Arial" panose="020B0604020202020204" pitchFamily="34" charset="0"/>
              <a:buChar char="•"/>
              <a:defRPr sz="1220" kern="1200">
                <a:solidFill>
                  <a:schemeClr val="tx1"/>
                </a:solidFill>
                <a:latin typeface="+mn-lt"/>
                <a:ea typeface="+mn-ea"/>
                <a:cs typeface="+mn-cs"/>
              </a:defRPr>
            </a:lvl3pPr>
            <a:lvl4pPr marL="975360"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4pPr>
            <a:lvl5pPr marL="1253490"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5pPr>
            <a:lvl6pPr marL="1532255"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6pPr>
            <a:lvl7pPr marL="1811020"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7pPr>
            <a:lvl8pPr marL="2089785"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8pPr>
            <a:lvl9pPr marL="2367915"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9pPr>
          </a:lstStyle>
          <a:p>
            <a:pPr marL="0" indent="0" defTabSz="914400">
              <a:lnSpc>
                <a:spcPts val="5000"/>
              </a:lnSpc>
              <a:spcBef>
                <a:spcPts val="20"/>
              </a:spcBef>
              <a:buClr>
                <a:schemeClr val="tx2"/>
              </a:buClr>
              <a:buSzPct val="50000"/>
              <a:buNone/>
            </a:pPr>
            <a:r>
              <a:rPr lang="en-US" altLang="zh-CN" sz="3200" b="1" dirty="0">
                <a:solidFill>
                  <a:srgbClr val="17406D"/>
                </a:solidFill>
                <a:latin typeface="Arial" panose="020B0604020202020204" pitchFamily="34" charset="0"/>
                <a:cs typeface="Arial" panose="020B0604020202020204" pitchFamily="34" charset="0"/>
              </a:rPr>
              <a:t>3.2 </a:t>
            </a:r>
            <a:r>
              <a:rPr lang="zh-CN" altLang="en-US" sz="3200" b="1" dirty="0">
                <a:solidFill>
                  <a:srgbClr val="17406D"/>
                </a:solidFill>
                <a:latin typeface="黑体" panose="02010609060101010101" pitchFamily="49" charset="-122"/>
                <a:ea typeface="黑体" panose="02010609060101010101" pitchFamily="49" charset="-122"/>
                <a:cs typeface="黑体" panose="02010609060101010101" pitchFamily="49" charset="-122"/>
              </a:rPr>
              <a:t>针对</a:t>
            </a:r>
            <a:r>
              <a:rPr lang="en-US" altLang="zh-CN" sz="3200" b="1" dirty="0">
                <a:solidFill>
                  <a:srgbClr val="17406D"/>
                </a:solidFill>
                <a:latin typeface="黑体" panose="02010609060101010101" pitchFamily="49" charset="-122"/>
                <a:ea typeface="黑体" panose="02010609060101010101" pitchFamily="49" charset="-122"/>
                <a:cs typeface="黑体" panose="02010609060101010101" pitchFamily="49" charset="-122"/>
              </a:rPr>
              <a:t>“</a:t>
            </a:r>
            <a:r>
              <a:rPr lang="zh-CN" altLang="en-US" sz="3200" b="1" dirty="0">
                <a:solidFill>
                  <a:srgbClr val="17406D"/>
                </a:solidFill>
                <a:latin typeface="黑体" panose="02010609060101010101" pitchFamily="49" charset="-122"/>
                <a:ea typeface="黑体" panose="02010609060101010101" pitchFamily="49" charset="-122"/>
                <a:cs typeface="黑体" panose="02010609060101010101" pitchFamily="49" charset="-122"/>
              </a:rPr>
              <a:t>混而不合</a:t>
            </a:r>
            <a:r>
              <a:rPr lang="en-US" altLang="zh-CN" sz="3200" b="1" dirty="0">
                <a:solidFill>
                  <a:srgbClr val="17406D"/>
                </a:solidFill>
                <a:latin typeface="黑体" panose="02010609060101010101" pitchFamily="49" charset="-122"/>
                <a:ea typeface="黑体" panose="02010609060101010101" pitchFamily="49" charset="-122"/>
                <a:cs typeface="黑体" panose="02010609060101010101" pitchFamily="49" charset="-122"/>
              </a:rPr>
              <a:t>”</a:t>
            </a:r>
            <a:r>
              <a:rPr lang="zh-CN" altLang="en-US" sz="3200" b="1" dirty="0">
                <a:solidFill>
                  <a:srgbClr val="17406D"/>
                </a:solidFill>
                <a:latin typeface="黑体" panose="02010609060101010101" pitchFamily="49" charset="-122"/>
                <a:ea typeface="黑体" panose="02010609060101010101" pitchFamily="49" charset="-122"/>
                <a:cs typeface="黑体" panose="02010609060101010101" pitchFamily="49" charset="-122"/>
              </a:rPr>
              <a:t>和</a:t>
            </a:r>
            <a:r>
              <a:rPr lang="zh-CN" altLang="en-US" sz="3200" b="1" dirty="0">
                <a:solidFill>
                  <a:srgbClr val="17406D"/>
                </a:solidFill>
                <a:latin typeface="黑体" panose="02010609060101010101" pitchFamily="49" charset="-122"/>
                <a:ea typeface="黑体" panose="02010609060101010101" pitchFamily="49" charset="-122"/>
                <a:cs typeface="黑体" panose="02010609060101010101" pitchFamily="49" charset="-122"/>
                <a:sym typeface="+mn-ea"/>
              </a:rPr>
              <a:t>课时少的解决方案</a:t>
            </a:r>
            <a:endParaRPr lang="en-US" altLang="zh-CN" sz="3200" b="1" dirty="0">
              <a:solidFill>
                <a:srgbClr val="17406D"/>
              </a:solidFill>
              <a:latin typeface="黑体" panose="02010609060101010101" pitchFamily="49" charset="-122"/>
              <a:ea typeface="黑体" panose="02010609060101010101" pitchFamily="49" charset="-122"/>
              <a:cs typeface="黑体" panose="02010609060101010101" pitchFamily="49" charset="-122"/>
            </a:endParaRPr>
          </a:p>
        </p:txBody>
      </p:sp>
      <p:grpSp>
        <p:nvGrpSpPr>
          <p:cNvPr id="14" name="组合 13"/>
          <p:cNvGrpSpPr/>
          <p:nvPr/>
        </p:nvGrpSpPr>
        <p:grpSpPr>
          <a:xfrm>
            <a:off x="2567608" y="2492896"/>
            <a:ext cx="5274310" cy="3924935"/>
            <a:chOff x="2563" y="3885"/>
            <a:chExt cx="8306" cy="6181"/>
          </a:xfrm>
        </p:grpSpPr>
        <p:sp>
          <p:nvSpPr>
            <p:cNvPr id="5" name="椭圆 4"/>
            <p:cNvSpPr/>
            <p:nvPr/>
          </p:nvSpPr>
          <p:spPr>
            <a:xfrm>
              <a:off x="2877" y="3885"/>
              <a:ext cx="2032" cy="17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黑体" panose="02010609060101010101" pitchFamily="49" charset="-122"/>
                  <a:ea typeface="黑体" panose="02010609060101010101" pitchFamily="49" charset="-122"/>
                </a:rPr>
                <a:t>非在线</a:t>
              </a:r>
            </a:p>
          </p:txBody>
        </p:sp>
        <p:sp>
          <p:nvSpPr>
            <p:cNvPr id="2" name="矩形 1"/>
            <p:cNvSpPr/>
            <p:nvPr/>
          </p:nvSpPr>
          <p:spPr>
            <a:xfrm>
              <a:off x="2563" y="5386"/>
              <a:ext cx="2505" cy="33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2000" dirty="0">
                  <a:solidFill>
                    <a:schemeClr val="tx1"/>
                  </a:solidFill>
                  <a:latin typeface="黑体" panose="02010609060101010101" pitchFamily="49" charset="-122"/>
                  <a:ea typeface="黑体" panose="02010609060101010101" pitchFamily="49" charset="-122"/>
                </a:rPr>
                <a:t>课文 </a:t>
              </a:r>
              <a:r>
                <a:rPr lang="en-US" altLang="zh-CN" sz="2000" dirty="0">
                  <a:solidFill>
                    <a:schemeClr val="tx1"/>
                  </a:solidFill>
                  <a:latin typeface="黑体" panose="02010609060101010101" pitchFamily="49" charset="-122"/>
                  <a:ea typeface="黑体" panose="02010609060101010101" pitchFamily="49" charset="-122"/>
                </a:rPr>
                <a:t>1</a:t>
              </a:r>
              <a:endParaRPr lang="zh-CN" altLang="en-US" sz="2000" dirty="0">
                <a:solidFill>
                  <a:schemeClr val="tx1"/>
                </a:solidFill>
                <a:latin typeface="黑体" panose="02010609060101010101" pitchFamily="49" charset="-122"/>
                <a:ea typeface="黑体" panose="02010609060101010101" pitchFamily="49" charset="-122"/>
              </a:endParaRPr>
            </a:p>
            <a:p>
              <a:pPr marL="342900" indent="-342900">
                <a:lnSpc>
                  <a:spcPct val="110000"/>
                </a:lnSpc>
                <a:buFont typeface="Arial" panose="020B0604020202020204" pitchFamily="34" charset="0"/>
                <a:buChar char="•"/>
              </a:pPr>
              <a:r>
                <a:rPr lang="zh-CN" altLang="en-US" sz="2000" dirty="0">
                  <a:solidFill>
                    <a:schemeClr val="tx1"/>
                  </a:solidFill>
                  <a:latin typeface="黑体" panose="02010609060101010101" pitchFamily="49" charset="-122"/>
                  <a:ea typeface="黑体" panose="02010609060101010101" pitchFamily="49" charset="-122"/>
                </a:rPr>
                <a:t>经典名著</a:t>
              </a:r>
              <a:endParaRPr lang="en-US" altLang="zh-CN" sz="2000" dirty="0">
                <a:solidFill>
                  <a:schemeClr val="tx1"/>
                </a:solidFill>
                <a:latin typeface="黑体" panose="02010609060101010101" pitchFamily="49" charset="-122"/>
                <a:ea typeface="黑体" panose="02010609060101010101" pitchFamily="49" charset="-122"/>
              </a:endParaRPr>
            </a:p>
            <a:p>
              <a:pPr marL="342900" indent="-342900">
                <a:lnSpc>
                  <a:spcPct val="110000"/>
                </a:lnSpc>
                <a:buFont typeface="Arial" panose="020B0604020202020204" pitchFamily="34" charset="0"/>
                <a:buChar char="•"/>
              </a:pPr>
              <a:r>
                <a:rPr lang="zh-CN" altLang="en-US" sz="2000" dirty="0">
                  <a:solidFill>
                    <a:schemeClr val="tx1"/>
                  </a:solidFill>
                  <a:latin typeface="黑体" panose="02010609060101010101" pitchFamily="49" charset="-122"/>
                  <a:ea typeface="黑体" panose="02010609060101010101" pitchFamily="49" charset="-122"/>
                </a:rPr>
                <a:t>行业专家</a:t>
              </a:r>
            </a:p>
            <a:p>
              <a:pPr marL="342900" indent="-342900">
                <a:lnSpc>
                  <a:spcPct val="110000"/>
                </a:lnSpc>
                <a:buFont typeface="Arial" panose="020B0604020202020204" pitchFamily="34" charset="0"/>
                <a:buChar char="•"/>
              </a:pPr>
              <a:r>
                <a:rPr lang="zh-CN" altLang="en-US" sz="2000" dirty="0">
                  <a:solidFill>
                    <a:schemeClr val="tx1"/>
                  </a:solidFill>
                  <a:latin typeface="黑体" panose="02010609060101010101" pitchFamily="49" charset="-122"/>
                  <a:ea typeface="黑体" panose="02010609060101010101" pitchFamily="49" charset="-122"/>
                </a:rPr>
                <a:t>权威机构出版物</a:t>
              </a:r>
            </a:p>
          </p:txBody>
        </p:sp>
        <p:sp>
          <p:nvSpPr>
            <p:cNvPr id="4" name="椭圆 3"/>
            <p:cNvSpPr/>
            <p:nvPr/>
          </p:nvSpPr>
          <p:spPr>
            <a:xfrm>
              <a:off x="8725" y="3929"/>
              <a:ext cx="1918" cy="17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黑体" panose="02010609060101010101" pitchFamily="49" charset="-122"/>
                  <a:ea typeface="黑体" panose="02010609060101010101" pitchFamily="49" charset="-122"/>
                  <a:sym typeface="+mn-ea"/>
                </a:rPr>
                <a:t>在线</a:t>
              </a:r>
              <a:endParaRPr lang="zh-CN" altLang="en-US" sz="2400" dirty="0">
                <a:latin typeface="黑体" panose="02010609060101010101" pitchFamily="49" charset="-122"/>
                <a:ea typeface="黑体" panose="02010609060101010101" pitchFamily="49" charset="-122"/>
              </a:endParaRPr>
            </a:p>
          </p:txBody>
        </p:sp>
        <p:sp>
          <p:nvSpPr>
            <p:cNvPr id="6" name="矩形 5"/>
            <p:cNvSpPr/>
            <p:nvPr/>
          </p:nvSpPr>
          <p:spPr>
            <a:xfrm>
              <a:off x="8451" y="5386"/>
              <a:ext cx="2418" cy="33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000" dirty="0">
                  <a:solidFill>
                    <a:schemeClr val="tx1"/>
                  </a:solidFill>
                  <a:latin typeface="黑体" panose="02010609060101010101" pitchFamily="49" charset="-122"/>
                  <a:ea typeface="黑体" panose="02010609060101010101" pitchFamily="49" charset="-122"/>
                  <a:cs typeface="黑体" panose="02010609060101010101" pitchFamily="49" charset="-122"/>
                </a:rPr>
                <a:t>课文 </a:t>
              </a:r>
              <a:r>
                <a:rPr lang="en-US" altLang="zh-CN" sz="2000" dirty="0">
                  <a:solidFill>
                    <a:schemeClr val="tx1"/>
                  </a:solidFill>
                  <a:latin typeface="黑体" panose="02010609060101010101" pitchFamily="49" charset="-122"/>
                  <a:ea typeface="黑体" panose="02010609060101010101" pitchFamily="49" charset="-122"/>
                  <a:cs typeface="黑体" panose="02010609060101010101" pitchFamily="49" charset="-122"/>
                </a:rPr>
                <a:t>2</a:t>
              </a:r>
            </a:p>
            <a:p>
              <a:pPr algn="ctr">
                <a:lnSpc>
                  <a:spcPct val="130000"/>
                </a:lnSpc>
              </a:pPr>
              <a:r>
                <a:rPr lang="zh-CN" altLang="en-US" sz="2000" dirty="0">
                  <a:solidFill>
                    <a:schemeClr val="tx1"/>
                  </a:solidFill>
                  <a:latin typeface="黑体" panose="02010609060101010101" pitchFamily="49" charset="-122"/>
                  <a:ea typeface="黑体" panose="02010609060101010101" pitchFamily="49" charset="-122"/>
                  <a:cs typeface="黑体" panose="02010609060101010101" pitchFamily="49" charset="-122"/>
                </a:rPr>
                <a:t>课文 </a:t>
              </a:r>
              <a:r>
                <a:rPr lang="en-US" altLang="zh-CN" sz="2000" dirty="0">
                  <a:solidFill>
                    <a:schemeClr val="tx1"/>
                  </a:solidFill>
                  <a:latin typeface="黑体" panose="02010609060101010101" pitchFamily="49" charset="-122"/>
                  <a:ea typeface="黑体" panose="02010609060101010101" pitchFamily="49" charset="-122"/>
                  <a:cs typeface="黑体" panose="02010609060101010101" pitchFamily="49" charset="-122"/>
                </a:rPr>
                <a:t>3 </a:t>
              </a:r>
            </a:p>
            <a:p>
              <a:pPr algn="ctr">
                <a:lnSpc>
                  <a:spcPct val="130000"/>
                </a:lnSpc>
              </a:pPr>
              <a:r>
                <a:rPr lang="zh-CN" altLang="en-US" sz="2000" dirty="0">
                  <a:solidFill>
                    <a:schemeClr val="tx1"/>
                  </a:solidFill>
                  <a:latin typeface="黑体" panose="02010609060101010101" pitchFamily="49" charset="-122"/>
                  <a:ea typeface="黑体" panose="02010609060101010101" pitchFamily="49" charset="-122"/>
                  <a:cs typeface="黑体" panose="02010609060101010101" pitchFamily="49" charset="-122"/>
                </a:rPr>
                <a:t>慕课内容</a:t>
              </a:r>
            </a:p>
          </p:txBody>
        </p:sp>
        <p:sp>
          <p:nvSpPr>
            <p:cNvPr id="10" name="矩形 9"/>
            <p:cNvSpPr/>
            <p:nvPr/>
          </p:nvSpPr>
          <p:spPr>
            <a:xfrm>
              <a:off x="2564" y="8652"/>
              <a:ext cx="2503" cy="14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latin typeface="黑体" panose="02010609060101010101" pitchFamily="49" charset="-122"/>
                  <a:ea typeface="黑体" panose="02010609060101010101" pitchFamily="49" charset="-122"/>
                </a:rPr>
                <a:t>提供课堂</a:t>
              </a:r>
            </a:p>
            <a:p>
              <a:pPr algn="ctr"/>
              <a:r>
                <a:rPr lang="zh-CN" altLang="en-US" sz="2000">
                  <a:latin typeface="黑体" panose="02010609060101010101" pitchFamily="49" charset="-122"/>
                  <a:ea typeface="黑体" panose="02010609060101010101" pitchFamily="49" charset="-122"/>
                </a:rPr>
                <a:t>教学资源</a:t>
              </a:r>
            </a:p>
          </p:txBody>
        </p:sp>
        <p:sp>
          <p:nvSpPr>
            <p:cNvPr id="11" name="矩形 10"/>
            <p:cNvSpPr/>
            <p:nvPr/>
          </p:nvSpPr>
          <p:spPr>
            <a:xfrm>
              <a:off x="8452" y="8693"/>
              <a:ext cx="2416" cy="13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latin typeface="黑体" panose="02010609060101010101" pitchFamily="49" charset="-122"/>
                  <a:ea typeface="黑体" panose="02010609060101010101" pitchFamily="49" charset="-122"/>
                </a:rPr>
                <a:t>帮助学生</a:t>
              </a:r>
            </a:p>
            <a:p>
              <a:pPr algn="ctr"/>
              <a:r>
                <a:rPr lang="zh-CN" altLang="en-US" sz="2000">
                  <a:latin typeface="黑体" panose="02010609060101010101" pitchFamily="49" charset="-122"/>
                  <a:ea typeface="黑体" panose="02010609060101010101" pitchFamily="49" charset="-122"/>
                </a:rPr>
                <a:t>在线学习</a:t>
              </a:r>
            </a:p>
          </p:txBody>
        </p:sp>
        <p:sp>
          <p:nvSpPr>
            <p:cNvPr id="13" name="前凸弯带形 12"/>
            <p:cNvSpPr/>
            <p:nvPr/>
          </p:nvSpPr>
          <p:spPr>
            <a:xfrm>
              <a:off x="4780" y="6650"/>
              <a:ext cx="4160" cy="1037"/>
            </a:xfrm>
            <a:prstGeom prst="ellipseRibbon">
              <a:avLst/>
            </a:prstGeom>
            <a:solidFill>
              <a:schemeClr val="accent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000">
                  <a:latin typeface="黑体" panose="02010609060101010101" pitchFamily="49" charset="-122"/>
                  <a:ea typeface="黑体" panose="02010609060101010101" pitchFamily="49" charset="-122"/>
                </a:rPr>
                <a:t>单元设计</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4294967295"/>
          </p:nvPr>
        </p:nvSpPr>
        <p:spPr>
          <a:xfrm>
            <a:off x="3833813" y="638175"/>
            <a:ext cx="8358187" cy="4013200"/>
          </a:xfrm>
          <a:prstGeom prst="rect">
            <a:avLst/>
          </a:prstGeom>
        </p:spPr>
        <p:txBody>
          <a:bodyPr vert="horz" wrap="square" lIns="91440" tIns="45720" rIns="91440" bIns="45720" numCol="1" rtlCol="0" anchor="t" anchorCtr="0" compatLnSpc="1">
            <a:normAutofit/>
          </a:bodyPr>
          <a:lstStyle/>
          <a:p>
            <a:pPr defTabSz="914400">
              <a:lnSpc>
                <a:spcPts val="5000"/>
              </a:lnSpc>
              <a:spcBef>
                <a:spcPts val="20"/>
              </a:spcBef>
              <a:buClr>
                <a:schemeClr val="tx2"/>
              </a:buClr>
              <a:buSzPct val="50000"/>
              <a:buFont typeface="Wingdings 2" panose="05020102010507070707"/>
              <a:defRPr/>
            </a:pPr>
            <a:endParaRPr lang="zh-CN" altLang="en-US" sz="3200" dirty="0">
              <a:latin typeface="+mn-ea"/>
            </a:endParaRPr>
          </a:p>
          <a:p>
            <a:pPr defTabSz="914400">
              <a:lnSpc>
                <a:spcPts val="5000"/>
              </a:lnSpc>
              <a:spcBef>
                <a:spcPts val="20"/>
              </a:spcBef>
              <a:buClr>
                <a:schemeClr val="tx2"/>
              </a:buClr>
              <a:buSzPct val="50000"/>
              <a:buFont typeface="Wingdings 2" panose="05020102010507070707"/>
              <a:defRPr/>
            </a:pPr>
            <a:endParaRPr lang="zh-CN" altLang="en-US" sz="3200" dirty="0">
              <a:latin typeface="+mn-ea"/>
            </a:endParaRPr>
          </a:p>
        </p:txBody>
      </p:sp>
      <p:sp>
        <p:nvSpPr>
          <p:cNvPr id="8" name="圆角矩形 7"/>
          <p:cNvSpPr/>
          <p:nvPr/>
        </p:nvSpPr>
        <p:spPr>
          <a:xfrm>
            <a:off x="4955541" y="300991"/>
            <a:ext cx="1717675" cy="5391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latin typeface="黑体" panose="02010609060101010101" pitchFamily="49" charset="-122"/>
                <a:ea typeface="黑体" panose="02010609060101010101" pitchFamily="49" charset="-122"/>
              </a:rPr>
              <a:t>作业设计</a:t>
            </a:r>
          </a:p>
        </p:txBody>
      </p:sp>
      <p:pic>
        <p:nvPicPr>
          <p:cNvPr id="2" name="图片 1"/>
          <p:cNvPicPr>
            <a:picLocks noChangeAspect="1"/>
          </p:cNvPicPr>
          <p:nvPr/>
        </p:nvPicPr>
        <p:blipFill>
          <a:blip r:embed="rId2"/>
          <a:stretch>
            <a:fillRect/>
          </a:stretch>
        </p:blipFill>
        <p:spPr>
          <a:xfrm>
            <a:off x="3103880" y="1076961"/>
            <a:ext cx="5351780" cy="544385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C:\Users\Soloman\Desktop\未标题-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305985">
            <a:off x="1888099" y="1746388"/>
            <a:ext cx="2272771" cy="227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23" name="TextBox 13"/>
          <p:cNvSpPr txBox="1">
            <a:spLocks noChangeArrowheads="1"/>
          </p:cNvSpPr>
          <p:nvPr/>
        </p:nvSpPr>
        <p:spPr bwMode="auto">
          <a:xfrm>
            <a:off x="2502362" y="2576524"/>
            <a:ext cx="1044243" cy="611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72" tIns="36287" rIns="72572" bIns="3628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3500" dirty="0">
                <a:latin typeface="微软雅黑" panose="020B0503020204020204" pitchFamily="34" charset="-122"/>
                <a:ea typeface="微软雅黑" panose="020B0503020204020204" pitchFamily="34" charset="-122"/>
              </a:rPr>
              <a:t>目录</a:t>
            </a:r>
          </a:p>
        </p:txBody>
      </p:sp>
      <p:pic>
        <p:nvPicPr>
          <p:cNvPr id="34945" name="Picture 129" descr="21"/>
          <p:cNvPicPr>
            <a:picLocks noChangeAspect="1" noChangeArrowheads="1"/>
          </p:cNvPicPr>
          <p:nvPr/>
        </p:nvPicPr>
        <p:blipFill>
          <a:blip r:embed="rId4">
            <a:lum contrast="-32000"/>
            <a:extLst>
              <a:ext uri="{28A0092B-C50C-407E-A947-70E740481C1C}">
                <a14:useLocalDpi xmlns:a14="http://schemas.microsoft.com/office/drawing/2010/main" val="0"/>
              </a:ext>
            </a:extLst>
          </a:blip>
          <a:srcRect/>
          <a:stretch>
            <a:fillRect/>
          </a:stretch>
        </p:blipFill>
        <p:spPr bwMode="auto">
          <a:xfrm>
            <a:off x="4065122" y="1486785"/>
            <a:ext cx="6324453" cy="937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46" name="Rectangle 130"/>
          <p:cNvSpPr>
            <a:spLocks noChangeArrowheads="1"/>
          </p:cNvSpPr>
          <p:nvPr/>
        </p:nvSpPr>
        <p:spPr bwMode="auto">
          <a:xfrm>
            <a:off x="4877012" y="1734011"/>
            <a:ext cx="4267116" cy="44261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2" tIns="36287" rIns="72572" bIns="36287" anchor="ctr">
            <a:spAutoFit/>
          </a:bodyPr>
          <a:lstStyle/>
          <a:p>
            <a:pPr eaLnBrk="1" hangingPunct="1">
              <a:lnSpc>
                <a:spcPct val="120000"/>
              </a:lnSpc>
            </a:pPr>
            <a:r>
              <a:rPr lang="en-US" altLang="zh-CN" sz="2000" b="1" dirty="0">
                <a:solidFill>
                  <a:srgbClr val="FFFFFF"/>
                </a:solidFill>
                <a:latin typeface="微软雅黑" panose="020B0503020204020204" pitchFamily="34" charset="-122"/>
                <a:ea typeface="微软雅黑" panose="020B0503020204020204" pitchFamily="34" charset="-122"/>
              </a:rPr>
              <a:t>1</a:t>
            </a:r>
            <a:r>
              <a:rPr lang="zh-CN" altLang="en-US" sz="2000" b="1" dirty="0">
                <a:solidFill>
                  <a:srgbClr val="FFFFFF"/>
                </a:solidFill>
                <a:latin typeface="微软雅黑" panose="020B0503020204020204" pitchFamily="34" charset="-122"/>
                <a:ea typeface="微软雅黑" panose="020B0503020204020204" pitchFamily="34" charset="-122"/>
              </a:rPr>
              <a:t>、背景</a:t>
            </a:r>
            <a:endParaRPr kumimoji="1" lang="en-US" altLang="zh-CN" sz="2000" b="1" dirty="0">
              <a:solidFill>
                <a:srgbClr val="FFFFFF"/>
              </a:solidFill>
              <a:latin typeface="微软雅黑" panose="020B0503020204020204" pitchFamily="34" charset="-122"/>
              <a:ea typeface="微软雅黑" panose="020B0503020204020204" pitchFamily="34" charset="-122"/>
            </a:endParaRPr>
          </a:p>
        </p:txBody>
      </p:sp>
      <p:pic>
        <p:nvPicPr>
          <p:cNvPr id="34947" name="Picture 131" descr="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2365" y="857936"/>
            <a:ext cx="1930092" cy="1475712"/>
          </a:xfrm>
          <a:prstGeom prst="rect">
            <a:avLst/>
          </a:prstGeom>
          <a:noFill/>
          <a:extLst>
            <a:ext uri="{909E8E84-426E-40DD-AFC4-6F175D3DCCD1}">
              <a14:hiddenFill xmlns:a14="http://schemas.microsoft.com/office/drawing/2010/main">
                <a:solidFill>
                  <a:srgbClr val="FFFFFF"/>
                </a:solidFill>
              </a14:hiddenFill>
            </a:ext>
          </a:extLst>
        </p:spPr>
      </p:pic>
      <p:pic>
        <p:nvPicPr>
          <p:cNvPr id="34948" name="Picture 132" descr="21"/>
          <p:cNvPicPr>
            <a:picLocks noChangeAspect="1" noChangeArrowheads="1"/>
          </p:cNvPicPr>
          <p:nvPr/>
        </p:nvPicPr>
        <p:blipFill>
          <a:blip r:embed="rId4">
            <a:lum contrast="-32000"/>
            <a:extLst>
              <a:ext uri="{28A0092B-C50C-407E-A947-70E740481C1C}">
                <a14:useLocalDpi xmlns:a14="http://schemas.microsoft.com/office/drawing/2010/main" val="0"/>
              </a:ext>
            </a:extLst>
          </a:blip>
          <a:srcRect/>
          <a:stretch>
            <a:fillRect/>
          </a:stretch>
        </p:blipFill>
        <p:spPr bwMode="auto">
          <a:xfrm>
            <a:off x="4065122" y="2400438"/>
            <a:ext cx="6324453" cy="938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49" name="Rectangle 133"/>
          <p:cNvSpPr>
            <a:spLocks noChangeArrowheads="1"/>
          </p:cNvSpPr>
          <p:nvPr/>
        </p:nvSpPr>
        <p:spPr bwMode="auto">
          <a:xfrm>
            <a:off x="4877012" y="2648927"/>
            <a:ext cx="4267116" cy="44261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2" tIns="36287" rIns="72572" bIns="36287" anchor="ctr">
            <a:spAutoFit/>
          </a:bodyPr>
          <a:lstStyle/>
          <a:p>
            <a:pPr eaLnBrk="1" hangingPunct="1">
              <a:lnSpc>
                <a:spcPct val="120000"/>
              </a:lnSpc>
            </a:pPr>
            <a:r>
              <a:rPr lang="en-US" altLang="zh-CN" sz="2000" b="1" dirty="0">
                <a:solidFill>
                  <a:srgbClr val="FFFFFF"/>
                </a:solidFill>
                <a:latin typeface="微软雅黑" panose="020B0503020204020204" pitchFamily="34" charset="-122"/>
                <a:ea typeface="微软雅黑" panose="020B0503020204020204" pitchFamily="34" charset="-122"/>
              </a:rPr>
              <a:t>2</a:t>
            </a:r>
            <a:r>
              <a:rPr lang="zh-CN" altLang="en-US" sz="2000" b="1" dirty="0">
                <a:solidFill>
                  <a:srgbClr val="FFFFFF"/>
                </a:solidFill>
                <a:latin typeface="微软雅黑" panose="020B0503020204020204" pitchFamily="34" charset="-122"/>
                <a:ea typeface="微软雅黑" panose="020B0503020204020204" pitchFamily="34" charset="-122"/>
              </a:rPr>
              <a:t>、问题的提出</a:t>
            </a:r>
            <a:endParaRPr kumimoji="1" lang="zh-CN" altLang="en-US" sz="2000" b="1" dirty="0">
              <a:solidFill>
                <a:srgbClr val="FFFFFF"/>
              </a:solidFill>
              <a:latin typeface="微软雅黑" panose="020B0503020204020204" pitchFamily="34" charset="-122"/>
              <a:ea typeface="微软雅黑" panose="020B0503020204020204" pitchFamily="34" charset="-122"/>
            </a:endParaRPr>
          </a:p>
        </p:txBody>
      </p:sp>
      <p:pic>
        <p:nvPicPr>
          <p:cNvPr id="34950" name="Picture 134" descr="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2365" y="1771591"/>
            <a:ext cx="1930092" cy="1476972"/>
          </a:xfrm>
          <a:prstGeom prst="rect">
            <a:avLst/>
          </a:prstGeom>
          <a:noFill/>
          <a:extLst>
            <a:ext uri="{909E8E84-426E-40DD-AFC4-6F175D3DCCD1}">
              <a14:hiddenFill xmlns:a14="http://schemas.microsoft.com/office/drawing/2010/main">
                <a:solidFill>
                  <a:srgbClr val="FFFFFF"/>
                </a:solidFill>
              </a14:hiddenFill>
            </a:ext>
          </a:extLst>
        </p:spPr>
      </p:pic>
      <p:pic>
        <p:nvPicPr>
          <p:cNvPr id="34951" name="Picture 135" descr="21"/>
          <p:cNvPicPr>
            <a:picLocks noChangeAspect="1" noChangeArrowheads="1"/>
          </p:cNvPicPr>
          <p:nvPr/>
        </p:nvPicPr>
        <p:blipFill>
          <a:blip r:embed="rId4">
            <a:lum contrast="-32000"/>
            <a:extLst>
              <a:ext uri="{28A0092B-C50C-407E-A947-70E740481C1C}">
                <a14:useLocalDpi xmlns:a14="http://schemas.microsoft.com/office/drawing/2010/main" val="0"/>
              </a:ext>
            </a:extLst>
          </a:blip>
          <a:srcRect/>
          <a:stretch>
            <a:fillRect/>
          </a:stretch>
        </p:blipFill>
        <p:spPr bwMode="auto">
          <a:xfrm>
            <a:off x="4065122" y="3348120"/>
            <a:ext cx="6324453" cy="938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52" name="Rectangle 136"/>
          <p:cNvSpPr>
            <a:spLocks noChangeArrowheads="1"/>
          </p:cNvSpPr>
          <p:nvPr/>
        </p:nvSpPr>
        <p:spPr bwMode="auto">
          <a:xfrm>
            <a:off x="4877012" y="3596608"/>
            <a:ext cx="4267116" cy="44261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2" tIns="36287" rIns="72572" bIns="36287" anchor="ctr">
            <a:spAutoFit/>
          </a:bodyPr>
          <a:lstStyle/>
          <a:p>
            <a:pPr eaLnBrk="1" hangingPunct="1">
              <a:lnSpc>
                <a:spcPct val="120000"/>
              </a:lnSpc>
            </a:pPr>
            <a:r>
              <a:rPr lang="en-US" altLang="zh-CN" sz="2000" b="1" dirty="0">
                <a:solidFill>
                  <a:srgbClr val="FFFFFF"/>
                </a:solidFill>
                <a:latin typeface="微软雅黑" panose="020B0503020204020204" pitchFamily="34" charset="-122"/>
                <a:ea typeface="微软雅黑" panose="020B0503020204020204" pitchFamily="34" charset="-122"/>
              </a:rPr>
              <a:t>3</a:t>
            </a:r>
            <a:r>
              <a:rPr lang="zh-CN" altLang="en-US" sz="2000" b="1" dirty="0">
                <a:solidFill>
                  <a:srgbClr val="FFFFFF"/>
                </a:solidFill>
                <a:latin typeface="微软雅黑" panose="020B0503020204020204" pitchFamily="34" charset="-122"/>
                <a:ea typeface="微软雅黑" panose="020B0503020204020204" pitchFamily="34" charset="-122"/>
              </a:rPr>
              <a:t>、解决方案</a:t>
            </a:r>
            <a:endParaRPr kumimoji="1" lang="zh-CN" altLang="en-US" sz="2000" b="1" dirty="0">
              <a:solidFill>
                <a:srgbClr val="FFFFFF"/>
              </a:solidFill>
              <a:latin typeface="微软雅黑" panose="020B0503020204020204" pitchFamily="34" charset="-122"/>
              <a:ea typeface="微软雅黑" panose="020B0503020204020204" pitchFamily="34" charset="-122"/>
            </a:endParaRPr>
          </a:p>
        </p:txBody>
      </p:sp>
      <p:pic>
        <p:nvPicPr>
          <p:cNvPr id="18" name="图片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3342409" y="-1430767"/>
            <a:ext cx="5507182" cy="9482524"/>
          </a:xfrm>
          <a:prstGeom prst="rect">
            <a:avLst/>
          </a:prstGeom>
        </p:spPr>
      </p:pic>
      <p:pic>
        <p:nvPicPr>
          <p:cNvPr id="34953" name="Picture 137" descr="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2365" y="2720532"/>
            <a:ext cx="1930092" cy="147571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35" descr="21"/>
          <p:cNvPicPr>
            <a:picLocks noChangeAspect="1" noChangeArrowheads="1"/>
          </p:cNvPicPr>
          <p:nvPr/>
        </p:nvPicPr>
        <p:blipFill>
          <a:blip r:embed="rId4">
            <a:lum contrast="-32000"/>
            <a:extLst>
              <a:ext uri="{28A0092B-C50C-407E-A947-70E740481C1C}">
                <a14:useLocalDpi xmlns:a14="http://schemas.microsoft.com/office/drawing/2010/main" val="0"/>
              </a:ext>
            </a:extLst>
          </a:blip>
          <a:srcRect/>
          <a:stretch>
            <a:fillRect/>
          </a:stretch>
        </p:blipFill>
        <p:spPr bwMode="auto">
          <a:xfrm>
            <a:off x="3921068" y="4362348"/>
            <a:ext cx="6324453" cy="938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36"/>
          <p:cNvSpPr>
            <a:spLocks noChangeArrowheads="1"/>
          </p:cNvSpPr>
          <p:nvPr/>
        </p:nvSpPr>
        <p:spPr bwMode="auto">
          <a:xfrm>
            <a:off x="4732958" y="4610836"/>
            <a:ext cx="4267116" cy="44261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572" tIns="36287" rIns="72572" bIns="36287" anchor="ctr">
            <a:spAutoFit/>
          </a:bodyPr>
          <a:lstStyle/>
          <a:p>
            <a:pPr eaLnBrk="1" hangingPunct="1">
              <a:lnSpc>
                <a:spcPct val="120000"/>
              </a:lnSpc>
            </a:pPr>
            <a:r>
              <a:rPr lang="en-US" altLang="zh-CN" sz="2000" b="1" dirty="0">
                <a:solidFill>
                  <a:srgbClr val="FFFFFF"/>
                </a:solidFill>
                <a:latin typeface="微软雅黑" panose="020B0503020204020204" pitchFamily="34" charset="-122"/>
                <a:ea typeface="微软雅黑" panose="020B0503020204020204" pitchFamily="34" charset="-122"/>
              </a:rPr>
              <a:t> 4</a:t>
            </a:r>
            <a:r>
              <a:rPr lang="zh-CN" altLang="en-US" sz="2000" b="1" dirty="0">
                <a:solidFill>
                  <a:srgbClr val="FFFFFF"/>
                </a:solidFill>
                <a:latin typeface="微软雅黑" panose="020B0503020204020204" pitchFamily="34" charset="-122"/>
                <a:ea typeface="微软雅黑" panose="020B0503020204020204" pitchFamily="34" charset="-122"/>
              </a:rPr>
              <a:t>、结束语</a:t>
            </a:r>
            <a:endParaRPr kumimoji="1" lang="zh-CN" altLang="en-US" sz="2000" b="1" dirty="0">
              <a:solidFill>
                <a:srgbClr val="FFFFFF"/>
              </a:solidFill>
              <a:latin typeface="微软雅黑" panose="020B0503020204020204" pitchFamily="34" charset="-122"/>
              <a:ea typeface="微软雅黑" panose="020B0503020204020204" pitchFamily="34" charset="-122"/>
            </a:endParaRPr>
          </a:p>
        </p:txBody>
      </p:sp>
      <p:pic>
        <p:nvPicPr>
          <p:cNvPr id="21" name="Picture 137" descr="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8311" y="3734760"/>
            <a:ext cx="1930092" cy="1475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heel(1)">
                                      <p:cBhvr>
                                        <p:cTn id="7" dur="500"/>
                                        <p:tgtEl>
                                          <p:spTgt spid="6146"/>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34923"/>
                                        </p:tgtEl>
                                        <p:attrNameLst>
                                          <p:attrName>style.visibility</p:attrName>
                                        </p:attrNameLst>
                                      </p:cBhvr>
                                      <p:to>
                                        <p:strVal val="visible"/>
                                      </p:to>
                                    </p:set>
                                    <p:anim calcmode="lin" valueType="num">
                                      <p:cBhvr>
                                        <p:cTn id="11" dur="500" fill="hold"/>
                                        <p:tgtEl>
                                          <p:spTgt spid="34923"/>
                                        </p:tgtEl>
                                        <p:attrNameLst>
                                          <p:attrName>ppt_w</p:attrName>
                                        </p:attrNameLst>
                                      </p:cBhvr>
                                      <p:tavLst>
                                        <p:tav tm="0">
                                          <p:val>
                                            <p:fltVal val="0"/>
                                          </p:val>
                                        </p:tav>
                                        <p:tav tm="100000">
                                          <p:val>
                                            <p:strVal val="#ppt_w"/>
                                          </p:val>
                                        </p:tav>
                                      </p:tavLst>
                                    </p:anim>
                                    <p:anim calcmode="lin" valueType="num">
                                      <p:cBhvr>
                                        <p:cTn id="12" dur="500" fill="hold"/>
                                        <p:tgtEl>
                                          <p:spTgt spid="34923"/>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4947"/>
                                        </p:tgtEl>
                                        <p:attrNameLst>
                                          <p:attrName>style.visibility</p:attrName>
                                        </p:attrNameLst>
                                      </p:cBhvr>
                                      <p:to>
                                        <p:strVal val="visible"/>
                                      </p:to>
                                    </p:set>
                                    <p:animEffect transition="in" filter="fade">
                                      <p:cBhvr>
                                        <p:cTn id="16" dur="500"/>
                                        <p:tgtEl>
                                          <p:spTgt spid="34947"/>
                                        </p:tgtEl>
                                      </p:cBhvr>
                                    </p:animEffect>
                                  </p:childTnLst>
                                </p:cTn>
                              </p:par>
                              <p:par>
                                <p:cTn id="17" presetID="22" presetClass="entr" presetSubtype="8" fill="hold" nodeType="withEffect">
                                  <p:stCondLst>
                                    <p:cond delay="300"/>
                                  </p:stCondLst>
                                  <p:childTnLst>
                                    <p:set>
                                      <p:cBhvr>
                                        <p:cTn id="18" dur="1" fill="hold">
                                          <p:stCondLst>
                                            <p:cond delay="0"/>
                                          </p:stCondLst>
                                        </p:cTn>
                                        <p:tgtEl>
                                          <p:spTgt spid="34945"/>
                                        </p:tgtEl>
                                        <p:attrNameLst>
                                          <p:attrName>style.visibility</p:attrName>
                                        </p:attrNameLst>
                                      </p:cBhvr>
                                      <p:to>
                                        <p:strVal val="visible"/>
                                      </p:to>
                                    </p:set>
                                    <p:animEffect transition="in" filter="wipe(left)">
                                      <p:cBhvr>
                                        <p:cTn id="19" dur="1000"/>
                                        <p:tgtEl>
                                          <p:spTgt spid="34945"/>
                                        </p:tgtEl>
                                      </p:cBhvr>
                                    </p:animEffect>
                                  </p:childTnLst>
                                </p:cTn>
                              </p:par>
                              <p:par>
                                <p:cTn id="20" presetID="63" presetClass="path" presetSubtype="0" accel="50000" fill="hold" nodeType="withEffect">
                                  <p:stCondLst>
                                    <p:cond delay="0"/>
                                  </p:stCondLst>
                                  <p:childTnLst>
                                    <p:animMotion origin="layout" path="M -0.06945 0.00092 L 0.56388 0.00092 " pathEditMode="relative" rAng="0" ptsTypes="AA">
                                      <p:cBhvr>
                                        <p:cTn id="21" dur="1000" fill="hold"/>
                                        <p:tgtEl>
                                          <p:spTgt spid="34947"/>
                                        </p:tgtEl>
                                        <p:attrNameLst>
                                          <p:attrName>ppt_x</p:attrName>
                                          <p:attrName>ppt_y</p:attrName>
                                        </p:attrNameLst>
                                      </p:cBhvr>
                                      <p:rCtr x="31667" y="0"/>
                                    </p:animMotion>
                                  </p:childTnLst>
                                </p:cTn>
                              </p:par>
                            </p:childTnLst>
                          </p:cTn>
                        </p:par>
                        <p:par>
                          <p:cTn id="22" fill="hold">
                            <p:stCondLst>
                              <p:cond delay="1500"/>
                            </p:stCondLst>
                            <p:childTnLst>
                              <p:par>
                                <p:cTn id="23" presetID="10" presetClass="exit" presetSubtype="0" fill="hold" nodeType="afterEffect">
                                  <p:stCondLst>
                                    <p:cond delay="0"/>
                                  </p:stCondLst>
                                  <p:childTnLst>
                                    <p:animEffect transition="out" filter="fade">
                                      <p:cBhvr>
                                        <p:cTn id="24" dur="1000"/>
                                        <p:tgtEl>
                                          <p:spTgt spid="34947"/>
                                        </p:tgtEl>
                                      </p:cBhvr>
                                    </p:animEffect>
                                    <p:set>
                                      <p:cBhvr>
                                        <p:cTn id="25" dur="1" fill="hold">
                                          <p:stCondLst>
                                            <p:cond delay="999"/>
                                          </p:stCondLst>
                                        </p:cTn>
                                        <p:tgtEl>
                                          <p:spTgt spid="34947"/>
                                        </p:tgtEl>
                                        <p:attrNameLst>
                                          <p:attrName>style.visibility</p:attrName>
                                        </p:attrNameLst>
                                      </p:cBhvr>
                                      <p:to>
                                        <p:strVal val="hidden"/>
                                      </p:to>
                                    </p:set>
                                  </p:childTnLst>
                                </p:cTn>
                              </p:par>
                              <p:par>
                                <p:cTn id="26" presetID="22" presetClass="entr" presetSubtype="8" fill="hold" grpId="0" nodeType="withEffect">
                                  <p:stCondLst>
                                    <p:cond delay="0"/>
                                  </p:stCondLst>
                                  <p:childTnLst>
                                    <p:set>
                                      <p:cBhvr>
                                        <p:cTn id="27" dur="1" fill="hold">
                                          <p:stCondLst>
                                            <p:cond delay="0"/>
                                          </p:stCondLst>
                                        </p:cTn>
                                        <p:tgtEl>
                                          <p:spTgt spid="34946"/>
                                        </p:tgtEl>
                                        <p:attrNameLst>
                                          <p:attrName>style.visibility</p:attrName>
                                        </p:attrNameLst>
                                      </p:cBhvr>
                                      <p:to>
                                        <p:strVal val="visible"/>
                                      </p:to>
                                    </p:set>
                                    <p:animEffect transition="in" filter="wipe(left)">
                                      <p:cBhvr>
                                        <p:cTn id="28" dur="1000"/>
                                        <p:tgtEl>
                                          <p:spTgt spid="34946"/>
                                        </p:tgtEl>
                                      </p:cBhvr>
                                    </p:animEffect>
                                  </p:childTnLst>
                                </p:cTn>
                              </p:par>
                              <p:par>
                                <p:cTn id="29" presetID="10" presetClass="entr" presetSubtype="0" fill="hold" nodeType="withEffect">
                                  <p:stCondLst>
                                    <p:cond delay="0"/>
                                  </p:stCondLst>
                                  <p:childTnLst>
                                    <p:set>
                                      <p:cBhvr>
                                        <p:cTn id="30" dur="1" fill="hold">
                                          <p:stCondLst>
                                            <p:cond delay="0"/>
                                          </p:stCondLst>
                                        </p:cTn>
                                        <p:tgtEl>
                                          <p:spTgt spid="34950"/>
                                        </p:tgtEl>
                                        <p:attrNameLst>
                                          <p:attrName>style.visibility</p:attrName>
                                        </p:attrNameLst>
                                      </p:cBhvr>
                                      <p:to>
                                        <p:strVal val="visible"/>
                                      </p:to>
                                    </p:set>
                                    <p:animEffect transition="in" filter="fade">
                                      <p:cBhvr>
                                        <p:cTn id="31" dur="500"/>
                                        <p:tgtEl>
                                          <p:spTgt spid="34950"/>
                                        </p:tgtEl>
                                      </p:cBhvr>
                                    </p:animEffect>
                                  </p:childTnLst>
                                </p:cTn>
                              </p:par>
                              <p:par>
                                <p:cTn id="32" presetID="22" presetClass="entr" presetSubtype="8" fill="hold" nodeType="withEffect">
                                  <p:stCondLst>
                                    <p:cond delay="300"/>
                                  </p:stCondLst>
                                  <p:childTnLst>
                                    <p:set>
                                      <p:cBhvr>
                                        <p:cTn id="33" dur="1" fill="hold">
                                          <p:stCondLst>
                                            <p:cond delay="0"/>
                                          </p:stCondLst>
                                        </p:cTn>
                                        <p:tgtEl>
                                          <p:spTgt spid="34948"/>
                                        </p:tgtEl>
                                        <p:attrNameLst>
                                          <p:attrName>style.visibility</p:attrName>
                                        </p:attrNameLst>
                                      </p:cBhvr>
                                      <p:to>
                                        <p:strVal val="visible"/>
                                      </p:to>
                                    </p:set>
                                    <p:animEffect transition="in" filter="wipe(left)">
                                      <p:cBhvr>
                                        <p:cTn id="34" dur="1000"/>
                                        <p:tgtEl>
                                          <p:spTgt spid="34948"/>
                                        </p:tgtEl>
                                      </p:cBhvr>
                                    </p:animEffect>
                                  </p:childTnLst>
                                </p:cTn>
                              </p:par>
                              <p:par>
                                <p:cTn id="35" presetID="63" presetClass="path" presetSubtype="0" accel="50000" fill="hold" nodeType="withEffect">
                                  <p:stCondLst>
                                    <p:cond delay="0"/>
                                  </p:stCondLst>
                                  <p:childTnLst>
                                    <p:animMotion origin="layout" path="M -0.06945 0.00093 L 0.56388 0.00093 " pathEditMode="relative" rAng="0" ptsTypes="AA">
                                      <p:cBhvr>
                                        <p:cTn id="36" dur="1000" fill="hold"/>
                                        <p:tgtEl>
                                          <p:spTgt spid="34950"/>
                                        </p:tgtEl>
                                        <p:attrNameLst>
                                          <p:attrName>ppt_x</p:attrName>
                                          <p:attrName>ppt_y</p:attrName>
                                        </p:attrNameLst>
                                      </p:cBhvr>
                                      <p:rCtr x="31667" y="0"/>
                                    </p:animMotion>
                                  </p:childTnLst>
                                </p:cTn>
                              </p:par>
                            </p:childTnLst>
                          </p:cTn>
                        </p:par>
                        <p:par>
                          <p:cTn id="37" fill="hold">
                            <p:stCondLst>
                              <p:cond delay="2500"/>
                            </p:stCondLst>
                            <p:childTnLst>
                              <p:par>
                                <p:cTn id="38" presetID="10" presetClass="exit" presetSubtype="0" fill="hold" nodeType="afterEffect">
                                  <p:stCondLst>
                                    <p:cond delay="0"/>
                                  </p:stCondLst>
                                  <p:childTnLst>
                                    <p:animEffect transition="out" filter="fade">
                                      <p:cBhvr>
                                        <p:cTn id="39" dur="1000"/>
                                        <p:tgtEl>
                                          <p:spTgt spid="34950"/>
                                        </p:tgtEl>
                                      </p:cBhvr>
                                    </p:animEffect>
                                    <p:set>
                                      <p:cBhvr>
                                        <p:cTn id="40" dur="1" fill="hold">
                                          <p:stCondLst>
                                            <p:cond delay="999"/>
                                          </p:stCondLst>
                                        </p:cTn>
                                        <p:tgtEl>
                                          <p:spTgt spid="34950"/>
                                        </p:tgtEl>
                                        <p:attrNameLst>
                                          <p:attrName>style.visibility</p:attrName>
                                        </p:attrNameLst>
                                      </p:cBhvr>
                                      <p:to>
                                        <p:strVal val="hidden"/>
                                      </p:to>
                                    </p:set>
                                  </p:childTnLst>
                                </p:cTn>
                              </p:par>
                              <p:par>
                                <p:cTn id="41" presetID="22" presetClass="entr" presetSubtype="8" fill="hold" grpId="0" nodeType="withEffect">
                                  <p:stCondLst>
                                    <p:cond delay="0"/>
                                  </p:stCondLst>
                                  <p:childTnLst>
                                    <p:set>
                                      <p:cBhvr>
                                        <p:cTn id="42" dur="1" fill="hold">
                                          <p:stCondLst>
                                            <p:cond delay="0"/>
                                          </p:stCondLst>
                                        </p:cTn>
                                        <p:tgtEl>
                                          <p:spTgt spid="34949"/>
                                        </p:tgtEl>
                                        <p:attrNameLst>
                                          <p:attrName>style.visibility</p:attrName>
                                        </p:attrNameLst>
                                      </p:cBhvr>
                                      <p:to>
                                        <p:strVal val="visible"/>
                                      </p:to>
                                    </p:set>
                                    <p:animEffect transition="in" filter="wipe(left)">
                                      <p:cBhvr>
                                        <p:cTn id="43" dur="1000"/>
                                        <p:tgtEl>
                                          <p:spTgt spid="34949"/>
                                        </p:tgtEl>
                                      </p:cBhvr>
                                    </p:animEffect>
                                  </p:childTnLst>
                                </p:cTn>
                              </p:par>
                            </p:childTnLst>
                          </p:cTn>
                        </p:par>
                        <p:par>
                          <p:cTn id="44" fill="hold">
                            <p:stCondLst>
                              <p:cond delay="3500"/>
                            </p:stCondLst>
                            <p:childTnLst>
                              <p:par>
                                <p:cTn id="45" presetID="10" presetClass="entr" presetSubtype="0" fill="hold" nodeType="afterEffect">
                                  <p:stCondLst>
                                    <p:cond delay="0"/>
                                  </p:stCondLst>
                                  <p:childTnLst>
                                    <p:set>
                                      <p:cBhvr>
                                        <p:cTn id="46" dur="1" fill="hold">
                                          <p:stCondLst>
                                            <p:cond delay="0"/>
                                          </p:stCondLst>
                                        </p:cTn>
                                        <p:tgtEl>
                                          <p:spTgt spid="34953"/>
                                        </p:tgtEl>
                                        <p:attrNameLst>
                                          <p:attrName>style.visibility</p:attrName>
                                        </p:attrNameLst>
                                      </p:cBhvr>
                                      <p:to>
                                        <p:strVal val="visible"/>
                                      </p:to>
                                    </p:set>
                                    <p:animEffect transition="in" filter="fade">
                                      <p:cBhvr>
                                        <p:cTn id="47" dur="500"/>
                                        <p:tgtEl>
                                          <p:spTgt spid="34953"/>
                                        </p:tgtEl>
                                      </p:cBhvr>
                                    </p:animEffect>
                                  </p:childTnLst>
                                </p:cTn>
                              </p:par>
                              <p:par>
                                <p:cTn id="48" presetID="22" presetClass="entr" presetSubtype="8" fill="hold" nodeType="withEffect">
                                  <p:stCondLst>
                                    <p:cond delay="300"/>
                                  </p:stCondLst>
                                  <p:childTnLst>
                                    <p:set>
                                      <p:cBhvr>
                                        <p:cTn id="49" dur="1" fill="hold">
                                          <p:stCondLst>
                                            <p:cond delay="0"/>
                                          </p:stCondLst>
                                        </p:cTn>
                                        <p:tgtEl>
                                          <p:spTgt spid="34951"/>
                                        </p:tgtEl>
                                        <p:attrNameLst>
                                          <p:attrName>style.visibility</p:attrName>
                                        </p:attrNameLst>
                                      </p:cBhvr>
                                      <p:to>
                                        <p:strVal val="visible"/>
                                      </p:to>
                                    </p:set>
                                    <p:animEffect transition="in" filter="wipe(left)">
                                      <p:cBhvr>
                                        <p:cTn id="50" dur="1000"/>
                                        <p:tgtEl>
                                          <p:spTgt spid="34951"/>
                                        </p:tgtEl>
                                      </p:cBhvr>
                                    </p:animEffect>
                                  </p:childTnLst>
                                </p:cTn>
                              </p:par>
                              <p:par>
                                <p:cTn id="51" presetID="63" presetClass="path" presetSubtype="0" accel="50000" fill="hold" nodeType="withEffect">
                                  <p:stCondLst>
                                    <p:cond delay="0"/>
                                  </p:stCondLst>
                                  <p:childTnLst>
                                    <p:animMotion origin="layout" path="M -0.06945 0.00092 L 0.56388 0.00092 " pathEditMode="relative" rAng="0" ptsTypes="AA">
                                      <p:cBhvr>
                                        <p:cTn id="52" dur="1000" fill="hold"/>
                                        <p:tgtEl>
                                          <p:spTgt spid="34953"/>
                                        </p:tgtEl>
                                        <p:attrNameLst>
                                          <p:attrName>ppt_x</p:attrName>
                                          <p:attrName>ppt_y</p:attrName>
                                        </p:attrNameLst>
                                      </p:cBhvr>
                                      <p:rCtr x="31667" y="0"/>
                                    </p:animMotion>
                                  </p:childTnLst>
                                </p:cTn>
                              </p:par>
                            </p:childTnLst>
                          </p:cTn>
                        </p:par>
                        <p:par>
                          <p:cTn id="53" fill="hold">
                            <p:stCondLst>
                              <p:cond delay="4000"/>
                            </p:stCondLst>
                            <p:childTnLst>
                              <p:par>
                                <p:cTn id="54" presetID="10" presetClass="exit" presetSubtype="0" fill="hold" nodeType="afterEffect">
                                  <p:stCondLst>
                                    <p:cond delay="0"/>
                                  </p:stCondLst>
                                  <p:childTnLst>
                                    <p:animEffect transition="out" filter="fade">
                                      <p:cBhvr>
                                        <p:cTn id="55" dur="1000"/>
                                        <p:tgtEl>
                                          <p:spTgt spid="34953"/>
                                        </p:tgtEl>
                                      </p:cBhvr>
                                    </p:animEffect>
                                    <p:set>
                                      <p:cBhvr>
                                        <p:cTn id="56" dur="1" fill="hold">
                                          <p:stCondLst>
                                            <p:cond delay="999"/>
                                          </p:stCondLst>
                                        </p:cTn>
                                        <p:tgtEl>
                                          <p:spTgt spid="34953"/>
                                        </p:tgtEl>
                                        <p:attrNameLst>
                                          <p:attrName>style.visibility</p:attrName>
                                        </p:attrNameLst>
                                      </p:cBhvr>
                                      <p:to>
                                        <p:strVal val="hidden"/>
                                      </p:to>
                                    </p:set>
                                  </p:childTnLst>
                                </p:cTn>
                              </p:par>
                              <p:par>
                                <p:cTn id="57" presetID="22" presetClass="entr" presetSubtype="8" fill="hold" grpId="0" nodeType="withEffect">
                                  <p:stCondLst>
                                    <p:cond delay="0"/>
                                  </p:stCondLst>
                                  <p:childTnLst>
                                    <p:set>
                                      <p:cBhvr>
                                        <p:cTn id="58" dur="1" fill="hold">
                                          <p:stCondLst>
                                            <p:cond delay="0"/>
                                          </p:stCondLst>
                                        </p:cTn>
                                        <p:tgtEl>
                                          <p:spTgt spid="34952"/>
                                        </p:tgtEl>
                                        <p:attrNameLst>
                                          <p:attrName>style.visibility</p:attrName>
                                        </p:attrNameLst>
                                      </p:cBhvr>
                                      <p:to>
                                        <p:strVal val="visible"/>
                                      </p:to>
                                    </p:set>
                                    <p:animEffect transition="in" filter="wipe(left)">
                                      <p:cBhvr>
                                        <p:cTn id="59" dur="1000"/>
                                        <p:tgtEl>
                                          <p:spTgt spid="34952"/>
                                        </p:tgtEl>
                                      </p:cBhvr>
                                    </p:animEffect>
                                  </p:childTnLst>
                                </p:cTn>
                              </p:par>
                            </p:childTnLst>
                          </p:cTn>
                        </p:par>
                        <p:par>
                          <p:cTn id="60" fill="hold">
                            <p:stCondLst>
                              <p:cond delay="5000"/>
                            </p:stCondLst>
                            <p:childTnLst>
                              <p:par>
                                <p:cTn id="61" presetID="10" presetClass="entr" presetSubtype="0"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par>
                                <p:cTn id="64" presetID="22" presetClass="entr" presetSubtype="8" fill="hold" nodeType="withEffect">
                                  <p:stCondLst>
                                    <p:cond delay="300"/>
                                  </p:stCondLst>
                                  <p:childTnLst>
                                    <p:set>
                                      <p:cBhvr>
                                        <p:cTn id="65" dur="1" fill="hold">
                                          <p:stCondLst>
                                            <p:cond delay="0"/>
                                          </p:stCondLst>
                                        </p:cTn>
                                        <p:tgtEl>
                                          <p:spTgt spid="19"/>
                                        </p:tgtEl>
                                        <p:attrNameLst>
                                          <p:attrName>style.visibility</p:attrName>
                                        </p:attrNameLst>
                                      </p:cBhvr>
                                      <p:to>
                                        <p:strVal val="visible"/>
                                      </p:to>
                                    </p:set>
                                    <p:animEffect transition="in" filter="wipe(left)">
                                      <p:cBhvr>
                                        <p:cTn id="66" dur="1000"/>
                                        <p:tgtEl>
                                          <p:spTgt spid="19"/>
                                        </p:tgtEl>
                                      </p:cBhvr>
                                    </p:animEffect>
                                  </p:childTnLst>
                                </p:cTn>
                              </p:par>
                              <p:par>
                                <p:cTn id="67" presetID="63" presetClass="path" presetSubtype="0" accel="50000" fill="hold" nodeType="withEffect">
                                  <p:stCondLst>
                                    <p:cond delay="0"/>
                                  </p:stCondLst>
                                  <p:childTnLst>
                                    <p:animMotion origin="layout" path="M -0.06945 0.00093 L 0.56389 0.00093 " pathEditMode="relative" rAng="0" ptsTypes="AA">
                                      <p:cBhvr>
                                        <p:cTn id="68" dur="1000" fill="hold"/>
                                        <p:tgtEl>
                                          <p:spTgt spid="21"/>
                                        </p:tgtEl>
                                        <p:attrNameLst>
                                          <p:attrName>ppt_x</p:attrName>
                                          <p:attrName>ppt_y</p:attrName>
                                        </p:attrNameLst>
                                      </p:cBhvr>
                                      <p:rCtr x="31667" y="0"/>
                                    </p:animMotion>
                                  </p:childTnLst>
                                </p:cTn>
                              </p:par>
                            </p:childTnLst>
                          </p:cTn>
                        </p:par>
                        <p:par>
                          <p:cTn id="69" fill="hold">
                            <p:stCondLst>
                              <p:cond delay="5500"/>
                            </p:stCondLst>
                            <p:childTnLst>
                              <p:par>
                                <p:cTn id="70" presetID="10" presetClass="exit" presetSubtype="0" fill="hold" nodeType="afterEffect">
                                  <p:stCondLst>
                                    <p:cond delay="0"/>
                                  </p:stCondLst>
                                  <p:childTnLst>
                                    <p:animEffect transition="out" filter="fade">
                                      <p:cBhvr>
                                        <p:cTn id="71" dur="1000"/>
                                        <p:tgtEl>
                                          <p:spTgt spid="21"/>
                                        </p:tgtEl>
                                      </p:cBhvr>
                                    </p:animEffect>
                                    <p:set>
                                      <p:cBhvr>
                                        <p:cTn id="72" dur="1" fill="hold">
                                          <p:stCondLst>
                                            <p:cond delay="999"/>
                                          </p:stCondLst>
                                        </p:cTn>
                                        <p:tgtEl>
                                          <p:spTgt spid="21"/>
                                        </p:tgtEl>
                                        <p:attrNameLst>
                                          <p:attrName>style.visibility</p:attrName>
                                        </p:attrNameLst>
                                      </p:cBhvr>
                                      <p:to>
                                        <p:strVal val="hidden"/>
                                      </p:to>
                                    </p:set>
                                  </p:childTnLst>
                                </p:cTn>
                              </p:par>
                              <p:par>
                                <p:cTn id="73" presetID="22" presetClass="entr" presetSubtype="8"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left)">
                                      <p:cBhvr>
                                        <p:cTn id="7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23" grpId="0"/>
      <p:bldP spid="34946" grpId="0"/>
      <p:bldP spid="34949" grpId="0"/>
      <p:bldP spid="34952"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4294967295"/>
          </p:nvPr>
        </p:nvSpPr>
        <p:spPr>
          <a:xfrm>
            <a:off x="3833813" y="493713"/>
            <a:ext cx="8358187" cy="1031875"/>
          </a:xfrm>
          <a:prstGeom prst="rect">
            <a:avLst/>
          </a:prstGeom>
        </p:spPr>
        <p:txBody>
          <a:bodyPr vert="horz" wrap="square" lIns="91440" tIns="45720" rIns="91440" bIns="45720" numCol="1" rtlCol="0" anchor="t" anchorCtr="0" compatLnSpc="1">
            <a:normAutofit/>
          </a:bodyPr>
          <a:lstStyle/>
          <a:p>
            <a:pPr marL="0" indent="0" defTabSz="914400">
              <a:lnSpc>
                <a:spcPct val="130000"/>
              </a:lnSpc>
              <a:spcBef>
                <a:spcPts val="20"/>
              </a:spcBef>
              <a:buClr>
                <a:schemeClr val="tx2"/>
              </a:buClr>
              <a:buSzPct val="50000"/>
              <a:buNone/>
              <a:defRPr/>
            </a:pPr>
            <a:r>
              <a:rPr lang="zh-CN" altLang="en-US" sz="2800" dirty="0">
                <a:solidFill>
                  <a:schemeClr val="tx2"/>
                </a:solidFill>
                <a:latin typeface="黑体" panose="02010609060101010101" pitchFamily="49" charset="-122"/>
                <a:ea typeface="黑体" panose="02010609060101010101" pitchFamily="49" charset="-122"/>
                <a:cs typeface="黑体" panose="02010609060101010101" pitchFamily="49" charset="-122"/>
              </a:rPr>
              <a:t>（</a:t>
            </a:r>
            <a:r>
              <a:rPr lang="en-US" altLang="zh-CN" sz="2800" dirty="0">
                <a:solidFill>
                  <a:schemeClr val="tx2"/>
                </a:solidFill>
                <a:latin typeface="黑体" panose="02010609060101010101" pitchFamily="49" charset="-122"/>
                <a:ea typeface="黑体" panose="02010609060101010101" pitchFamily="49" charset="-122"/>
                <a:cs typeface="黑体" panose="02010609060101010101" pitchFamily="49" charset="-122"/>
              </a:rPr>
              <a:t>2</a:t>
            </a:r>
            <a:r>
              <a:rPr lang="zh-CN" altLang="en-US" sz="2800" dirty="0">
                <a:solidFill>
                  <a:schemeClr val="tx2"/>
                </a:solidFill>
                <a:latin typeface="黑体" panose="02010609060101010101" pitchFamily="49" charset="-122"/>
                <a:ea typeface="黑体" panose="02010609060101010101" pitchFamily="49" charset="-122"/>
                <a:cs typeface="黑体" panose="02010609060101010101" pitchFamily="49" charset="-122"/>
              </a:rPr>
              <a:t>）面授与自主学习结合</a:t>
            </a:r>
          </a:p>
          <a:p>
            <a:pPr defTabSz="914400">
              <a:lnSpc>
                <a:spcPct val="130000"/>
              </a:lnSpc>
              <a:spcBef>
                <a:spcPts val="20"/>
              </a:spcBef>
              <a:buClr>
                <a:schemeClr val="tx2"/>
              </a:buClr>
              <a:buSzPct val="50000"/>
              <a:defRPr/>
            </a:pPr>
            <a:endParaRPr lang="zh-CN" altLang="en-US" sz="3200" dirty="0">
              <a:latin typeface="+mn-ea"/>
            </a:endParaRPr>
          </a:p>
          <a:p>
            <a:pPr defTabSz="914400">
              <a:lnSpc>
                <a:spcPct val="100000"/>
              </a:lnSpc>
              <a:spcBef>
                <a:spcPts val="20"/>
              </a:spcBef>
              <a:buClr>
                <a:schemeClr val="tx2"/>
              </a:buClr>
              <a:buSzPct val="50000"/>
              <a:buFont typeface="Wingdings 2" panose="05020102010507070707"/>
              <a:defRPr/>
            </a:pPr>
            <a:endParaRPr lang="zh-CN" altLang="en-US" sz="3200" dirty="0">
              <a:latin typeface="+mn-ea"/>
            </a:endParaRPr>
          </a:p>
        </p:txBody>
      </p:sp>
      <p:sp>
        <p:nvSpPr>
          <p:cNvPr id="6" name="文本框 5"/>
          <p:cNvSpPr txBox="1"/>
          <p:nvPr/>
        </p:nvSpPr>
        <p:spPr>
          <a:xfrm>
            <a:off x="1824990" y="2493010"/>
            <a:ext cx="184731" cy="369332"/>
          </a:xfrm>
          <a:prstGeom prst="rect">
            <a:avLst/>
          </a:prstGeom>
          <a:noFill/>
        </p:spPr>
        <p:txBody>
          <a:bodyPr wrap="none" rtlCol="0">
            <a:spAutoFit/>
          </a:bodyPr>
          <a:lstStyle/>
          <a:p>
            <a:endParaRPr lang="zh-CN" altLang="en-US"/>
          </a:p>
        </p:txBody>
      </p:sp>
      <p:grpSp>
        <p:nvGrpSpPr>
          <p:cNvPr id="4" name="组合 3"/>
          <p:cNvGrpSpPr/>
          <p:nvPr/>
        </p:nvGrpSpPr>
        <p:grpSpPr>
          <a:xfrm>
            <a:off x="1878965" y="1390016"/>
            <a:ext cx="7843520" cy="4641215"/>
            <a:chOff x="559" y="2189"/>
            <a:chExt cx="12352" cy="7309"/>
          </a:xfrm>
        </p:grpSpPr>
        <p:sp>
          <p:nvSpPr>
            <p:cNvPr id="5" name="左大括号 4"/>
            <p:cNvSpPr/>
            <p:nvPr/>
          </p:nvSpPr>
          <p:spPr>
            <a:xfrm>
              <a:off x="1595" y="3245"/>
              <a:ext cx="1371" cy="3934"/>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文本框 6"/>
            <p:cNvSpPr txBox="1"/>
            <p:nvPr/>
          </p:nvSpPr>
          <p:spPr>
            <a:xfrm>
              <a:off x="559" y="3584"/>
              <a:ext cx="969" cy="2967"/>
            </a:xfrm>
            <a:prstGeom prst="rect">
              <a:avLst/>
            </a:prstGeom>
            <a:solidFill>
              <a:schemeClr val="accent1"/>
            </a:solidFill>
          </p:spPr>
          <p:txBody>
            <a:bodyPr vert="eaVert" wrap="square" rtlCol="0">
              <a:spAutoFit/>
            </a:bodyPr>
            <a:lstStyle/>
            <a:p>
              <a:pPr algn="ctr"/>
              <a:r>
                <a:rPr lang="zh-CN" altLang="en-US" sz="2800">
                  <a:solidFill>
                    <a:schemeClr val="bg1"/>
                  </a:solidFill>
                  <a:latin typeface="黑体" panose="02010609060101010101" pitchFamily="49" charset="-122"/>
                  <a:ea typeface="黑体" panose="02010609060101010101" pitchFamily="49" charset="-122"/>
                </a:rPr>
                <a:t>教学环节</a:t>
              </a:r>
            </a:p>
          </p:txBody>
        </p:sp>
        <p:sp>
          <p:nvSpPr>
            <p:cNvPr id="8" name="文本框 7"/>
            <p:cNvSpPr txBox="1"/>
            <p:nvPr/>
          </p:nvSpPr>
          <p:spPr>
            <a:xfrm>
              <a:off x="2917" y="2897"/>
              <a:ext cx="2878" cy="725"/>
            </a:xfrm>
            <a:prstGeom prst="rect">
              <a:avLst/>
            </a:prstGeom>
            <a:solidFill>
              <a:schemeClr val="accent1"/>
            </a:solidFill>
          </p:spPr>
          <p:txBody>
            <a:bodyPr wrap="square" rtlCol="0">
              <a:spAutoFit/>
            </a:bodyPr>
            <a:lstStyle/>
            <a:p>
              <a:pPr algn="ctr"/>
              <a:r>
                <a:rPr lang="zh-CN" altLang="en-US" sz="2400">
                  <a:solidFill>
                    <a:schemeClr val="bg1"/>
                  </a:solidFill>
                  <a:latin typeface="黑体" panose="02010609060101010101" pitchFamily="49" charset="-122"/>
                  <a:ea typeface="黑体" panose="02010609060101010101" pitchFamily="49" charset="-122"/>
                </a:rPr>
                <a:t>慕课</a:t>
              </a:r>
            </a:p>
          </p:txBody>
        </p:sp>
        <p:sp>
          <p:nvSpPr>
            <p:cNvPr id="9" name="文本框 8"/>
            <p:cNvSpPr txBox="1"/>
            <p:nvPr/>
          </p:nvSpPr>
          <p:spPr>
            <a:xfrm>
              <a:off x="2917" y="6808"/>
              <a:ext cx="2878" cy="725"/>
            </a:xfrm>
            <a:prstGeom prst="rect">
              <a:avLst/>
            </a:prstGeom>
            <a:solidFill>
              <a:schemeClr val="accent1"/>
            </a:solidFill>
          </p:spPr>
          <p:txBody>
            <a:bodyPr wrap="square" rtlCol="0">
              <a:spAutoFit/>
            </a:bodyPr>
            <a:lstStyle/>
            <a:p>
              <a:pPr algn="ctr"/>
              <a:r>
                <a:rPr lang="zh-CN" altLang="en-US" sz="2400">
                  <a:solidFill>
                    <a:schemeClr val="bg1"/>
                  </a:solidFill>
                  <a:latin typeface="黑体" panose="02010609060101010101" pitchFamily="49" charset="-122"/>
                  <a:ea typeface="黑体" panose="02010609060101010101" pitchFamily="49" charset="-122"/>
                </a:rPr>
                <a:t>课堂教学</a:t>
              </a:r>
            </a:p>
          </p:txBody>
        </p:sp>
        <p:sp>
          <p:nvSpPr>
            <p:cNvPr id="13" name="文本框 12"/>
            <p:cNvSpPr txBox="1"/>
            <p:nvPr/>
          </p:nvSpPr>
          <p:spPr>
            <a:xfrm>
              <a:off x="6725" y="3584"/>
              <a:ext cx="1795" cy="725"/>
            </a:xfrm>
            <a:prstGeom prst="rect">
              <a:avLst/>
            </a:prstGeom>
            <a:solidFill>
              <a:schemeClr val="accent1"/>
            </a:solidFill>
          </p:spPr>
          <p:txBody>
            <a:bodyPr wrap="square" rtlCol="0">
              <a:spAutoFit/>
            </a:bodyPr>
            <a:lstStyle/>
            <a:p>
              <a:pPr algn="ctr"/>
              <a:r>
                <a:rPr lang="zh-CN" altLang="en-US" sz="2400">
                  <a:solidFill>
                    <a:schemeClr val="bg1"/>
                  </a:solidFill>
                  <a:latin typeface="黑体" panose="02010609060101010101" pitchFamily="49" charset="-122"/>
                  <a:ea typeface="黑体" panose="02010609060101010101" pitchFamily="49" charset="-122"/>
                </a:rPr>
                <a:t>内容</a:t>
              </a:r>
            </a:p>
          </p:txBody>
        </p:sp>
        <p:sp>
          <p:nvSpPr>
            <p:cNvPr id="14" name="文本框 13"/>
            <p:cNvSpPr txBox="1"/>
            <p:nvPr/>
          </p:nvSpPr>
          <p:spPr>
            <a:xfrm>
              <a:off x="6725" y="2189"/>
              <a:ext cx="1795" cy="725"/>
            </a:xfrm>
            <a:prstGeom prst="rect">
              <a:avLst/>
            </a:prstGeom>
            <a:solidFill>
              <a:schemeClr val="accent1"/>
            </a:solidFill>
          </p:spPr>
          <p:txBody>
            <a:bodyPr wrap="square" rtlCol="0">
              <a:spAutoFit/>
            </a:bodyPr>
            <a:lstStyle/>
            <a:p>
              <a:pPr algn="ctr"/>
              <a:r>
                <a:rPr lang="zh-CN" altLang="en-US" sz="2400">
                  <a:solidFill>
                    <a:schemeClr val="bg1"/>
                  </a:solidFill>
                  <a:latin typeface="黑体" panose="02010609060101010101" pitchFamily="49" charset="-122"/>
                  <a:ea typeface="黑体" panose="02010609060101010101" pitchFamily="49" charset="-122"/>
                </a:rPr>
                <a:t>形式</a:t>
              </a:r>
            </a:p>
          </p:txBody>
        </p:sp>
        <p:sp>
          <p:nvSpPr>
            <p:cNvPr id="15" name="左大括号 14"/>
            <p:cNvSpPr/>
            <p:nvPr/>
          </p:nvSpPr>
          <p:spPr>
            <a:xfrm>
              <a:off x="5880" y="2567"/>
              <a:ext cx="873" cy="149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文本框 15"/>
            <p:cNvSpPr txBox="1"/>
            <p:nvPr/>
          </p:nvSpPr>
          <p:spPr>
            <a:xfrm>
              <a:off x="9162" y="2189"/>
              <a:ext cx="3500" cy="628"/>
            </a:xfrm>
            <a:prstGeom prst="rect">
              <a:avLst/>
            </a:prstGeom>
            <a:solidFill>
              <a:schemeClr val="accent1"/>
            </a:solidFill>
          </p:spPr>
          <p:txBody>
            <a:bodyPr wrap="square" rtlCol="0">
              <a:spAutoFit/>
            </a:bodyPr>
            <a:lstStyle/>
            <a:p>
              <a:pPr algn="ctr"/>
              <a:r>
                <a:rPr lang="zh-CN" altLang="en-US" sz="2000" dirty="0">
                  <a:solidFill>
                    <a:schemeClr val="bg1"/>
                  </a:solidFill>
                  <a:latin typeface="黑体" panose="02010609060101010101" pitchFamily="49" charset="-122"/>
                  <a:ea typeface="黑体" panose="02010609060101010101" pitchFamily="49" charset="-122"/>
                </a:rPr>
                <a:t>自主学习</a:t>
              </a:r>
            </a:p>
          </p:txBody>
        </p:sp>
        <p:sp>
          <p:nvSpPr>
            <p:cNvPr id="17" name="文本框 16"/>
            <p:cNvSpPr txBox="1"/>
            <p:nvPr/>
          </p:nvSpPr>
          <p:spPr>
            <a:xfrm>
              <a:off x="9162" y="3584"/>
              <a:ext cx="3499" cy="628"/>
            </a:xfrm>
            <a:prstGeom prst="rect">
              <a:avLst/>
            </a:prstGeom>
            <a:solidFill>
              <a:schemeClr val="accent1"/>
            </a:solidFill>
          </p:spPr>
          <p:txBody>
            <a:bodyPr wrap="square" rtlCol="0">
              <a:spAutoFit/>
            </a:bodyPr>
            <a:lstStyle/>
            <a:p>
              <a:pPr algn="ctr"/>
              <a:r>
                <a:rPr lang="en-US" altLang="zh-CN" sz="2000">
                  <a:solidFill>
                    <a:schemeClr val="bg1"/>
                  </a:solidFill>
                  <a:latin typeface="黑体" panose="02010609060101010101" pitchFamily="49" charset="-122"/>
                  <a:ea typeface="黑体" panose="02010609060101010101" pitchFamily="49" charset="-122"/>
                </a:rPr>
                <a:t>2/3</a:t>
              </a:r>
              <a:r>
                <a:rPr lang="zh-CN" altLang="zh-CN" sz="2000">
                  <a:solidFill>
                    <a:schemeClr val="bg1"/>
                  </a:solidFill>
                  <a:latin typeface="黑体" panose="02010609060101010101" pitchFamily="49" charset="-122"/>
                  <a:ea typeface="黑体" panose="02010609060101010101" pitchFamily="49" charset="-122"/>
                </a:rPr>
                <a:t>教材内容</a:t>
              </a:r>
            </a:p>
          </p:txBody>
        </p:sp>
        <p:cxnSp>
          <p:nvCxnSpPr>
            <p:cNvPr id="18" name="直接连接符 17"/>
            <p:cNvCxnSpPr/>
            <p:nvPr/>
          </p:nvCxnSpPr>
          <p:spPr>
            <a:xfrm>
              <a:off x="8520" y="2600"/>
              <a:ext cx="64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520" y="4057"/>
              <a:ext cx="64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6699" y="7852"/>
              <a:ext cx="1908" cy="725"/>
            </a:xfrm>
            <a:prstGeom prst="rect">
              <a:avLst/>
            </a:prstGeom>
            <a:solidFill>
              <a:schemeClr val="accent1"/>
            </a:solidFill>
          </p:spPr>
          <p:txBody>
            <a:bodyPr wrap="square" rtlCol="0">
              <a:spAutoFit/>
            </a:bodyPr>
            <a:lstStyle/>
            <a:p>
              <a:pPr algn="ctr"/>
              <a:r>
                <a:rPr lang="zh-CN" altLang="en-US" sz="2400">
                  <a:solidFill>
                    <a:schemeClr val="bg1"/>
                  </a:solidFill>
                  <a:latin typeface="黑体" panose="02010609060101010101" pitchFamily="49" charset="-122"/>
                  <a:ea typeface="黑体" panose="02010609060101010101" pitchFamily="49" charset="-122"/>
                </a:rPr>
                <a:t>内容</a:t>
              </a:r>
            </a:p>
          </p:txBody>
        </p:sp>
        <p:sp>
          <p:nvSpPr>
            <p:cNvPr id="21" name="文本框 20"/>
            <p:cNvSpPr txBox="1"/>
            <p:nvPr/>
          </p:nvSpPr>
          <p:spPr>
            <a:xfrm>
              <a:off x="6699" y="5666"/>
              <a:ext cx="1795" cy="725"/>
            </a:xfrm>
            <a:prstGeom prst="rect">
              <a:avLst/>
            </a:prstGeom>
            <a:solidFill>
              <a:schemeClr val="accent1"/>
            </a:solidFill>
          </p:spPr>
          <p:txBody>
            <a:bodyPr wrap="square" rtlCol="0">
              <a:spAutoFit/>
            </a:bodyPr>
            <a:lstStyle/>
            <a:p>
              <a:pPr algn="ctr"/>
              <a:r>
                <a:rPr lang="zh-CN" altLang="en-US" sz="2400">
                  <a:solidFill>
                    <a:schemeClr val="bg1"/>
                  </a:solidFill>
                  <a:latin typeface="黑体" panose="02010609060101010101" pitchFamily="49" charset="-122"/>
                  <a:ea typeface="黑体" panose="02010609060101010101" pitchFamily="49" charset="-122"/>
                </a:rPr>
                <a:t>形式</a:t>
              </a:r>
            </a:p>
          </p:txBody>
        </p:sp>
        <p:sp>
          <p:nvSpPr>
            <p:cNvPr id="22" name="左大括号 21"/>
            <p:cNvSpPr/>
            <p:nvPr/>
          </p:nvSpPr>
          <p:spPr>
            <a:xfrm>
              <a:off x="5854" y="6044"/>
              <a:ext cx="873" cy="2285"/>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文本框 22"/>
            <p:cNvSpPr txBox="1"/>
            <p:nvPr/>
          </p:nvSpPr>
          <p:spPr>
            <a:xfrm>
              <a:off x="9281" y="7179"/>
              <a:ext cx="3441" cy="628"/>
            </a:xfrm>
            <a:prstGeom prst="rect">
              <a:avLst/>
            </a:prstGeom>
            <a:solidFill>
              <a:schemeClr val="accent1"/>
            </a:solidFill>
          </p:spPr>
          <p:txBody>
            <a:bodyPr wrap="square" rtlCol="0">
              <a:spAutoFit/>
            </a:bodyPr>
            <a:lstStyle/>
            <a:p>
              <a:pPr algn="ctr"/>
              <a:r>
                <a:rPr lang="zh-CN" altLang="en-US" sz="2000" dirty="0">
                  <a:solidFill>
                    <a:schemeClr val="bg1"/>
                  </a:solidFill>
                  <a:latin typeface="黑体" panose="02010609060101010101" pitchFamily="49" charset="-122"/>
                  <a:ea typeface="黑体" panose="02010609060101010101" pitchFamily="49" charset="-122"/>
                </a:rPr>
                <a:t>检查自学情况</a:t>
              </a:r>
            </a:p>
          </p:txBody>
        </p:sp>
        <p:sp>
          <p:nvSpPr>
            <p:cNvPr id="24" name="文本框 23"/>
            <p:cNvSpPr txBox="1"/>
            <p:nvPr/>
          </p:nvSpPr>
          <p:spPr>
            <a:xfrm>
              <a:off x="9136" y="5102"/>
              <a:ext cx="3499" cy="628"/>
            </a:xfrm>
            <a:prstGeom prst="rect">
              <a:avLst/>
            </a:prstGeom>
            <a:solidFill>
              <a:schemeClr val="accent1"/>
            </a:solidFill>
          </p:spPr>
          <p:txBody>
            <a:bodyPr wrap="square" rtlCol="0">
              <a:spAutoFit/>
            </a:bodyPr>
            <a:lstStyle/>
            <a:p>
              <a:pPr algn="ctr"/>
              <a:r>
                <a:rPr lang="zh-CN" altLang="zh-CN" sz="2000">
                  <a:solidFill>
                    <a:schemeClr val="bg1"/>
                  </a:solidFill>
                  <a:latin typeface="黑体" panose="02010609060101010101" pitchFamily="49" charset="-122"/>
                  <a:ea typeface="黑体" panose="02010609060101010101" pitchFamily="49" charset="-122"/>
                </a:rPr>
                <a:t>教师面授</a:t>
              </a:r>
            </a:p>
          </p:txBody>
        </p:sp>
        <p:sp>
          <p:nvSpPr>
            <p:cNvPr id="25" name="左大括号 24"/>
            <p:cNvSpPr/>
            <p:nvPr/>
          </p:nvSpPr>
          <p:spPr>
            <a:xfrm>
              <a:off x="8520" y="5521"/>
              <a:ext cx="674" cy="1112"/>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26" name="文本框 25"/>
            <p:cNvSpPr txBox="1"/>
            <p:nvPr/>
          </p:nvSpPr>
          <p:spPr>
            <a:xfrm>
              <a:off x="9223" y="6206"/>
              <a:ext cx="3499" cy="628"/>
            </a:xfrm>
            <a:prstGeom prst="rect">
              <a:avLst/>
            </a:prstGeom>
            <a:solidFill>
              <a:schemeClr val="accent1"/>
            </a:solidFill>
          </p:spPr>
          <p:txBody>
            <a:bodyPr wrap="square" rtlCol="0">
              <a:spAutoFit/>
            </a:bodyPr>
            <a:lstStyle/>
            <a:p>
              <a:pPr algn="ctr"/>
              <a:r>
                <a:rPr lang="zh-CN" altLang="zh-CN" sz="2000" dirty="0">
                  <a:solidFill>
                    <a:schemeClr val="bg1"/>
                  </a:solidFill>
                  <a:latin typeface="黑体" panose="02010609060101010101" pitchFamily="49" charset="-122"/>
                  <a:ea typeface="黑体" panose="02010609060101010101" pitchFamily="49" charset="-122"/>
                </a:rPr>
                <a:t>学生口头报告</a:t>
              </a:r>
            </a:p>
          </p:txBody>
        </p:sp>
        <p:sp>
          <p:nvSpPr>
            <p:cNvPr id="27" name="左大括号 26"/>
            <p:cNvSpPr/>
            <p:nvPr/>
          </p:nvSpPr>
          <p:spPr>
            <a:xfrm>
              <a:off x="8607" y="7416"/>
              <a:ext cx="674" cy="181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28" name="文本框 27"/>
            <p:cNvSpPr txBox="1"/>
            <p:nvPr/>
          </p:nvSpPr>
          <p:spPr>
            <a:xfrm>
              <a:off x="9281" y="8062"/>
              <a:ext cx="3441" cy="628"/>
            </a:xfrm>
            <a:prstGeom prst="rect">
              <a:avLst/>
            </a:prstGeom>
            <a:solidFill>
              <a:schemeClr val="accent1"/>
            </a:solidFill>
          </p:spPr>
          <p:txBody>
            <a:bodyPr wrap="square" rtlCol="0">
              <a:spAutoFit/>
            </a:bodyPr>
            <a:lstStyle/>
            <a:p>
              <a:pPr algn="ctr"/>
              <a:r>
                <a:rPr lang="zh-CN" altLang="en-US" sz="2000" dirty="0">
                  <a:solidFill>
                    <a:schemeClr val="bg1"/>
                  </a:solidFill>
                  <a:latin typeface="黑体" panose="02010609060101010101" pitchFamily="49" charset="-122"/>
                  <a:ea typeface="黑体" panose="02010609060101010101" pitchFamily="49" charset="-122"/>
                </a:rPr>
                <a:t>教师讲授课文一</a:t>
              </a:r>
            </a:p>
          </p:txBody>
        </p:sp>
        <p:sp>
          <p:nvSpPr>
            <p:cNvPr id="29" name="文本框 28"/>
            <p:cNvSpPr txBox="1"/>
            <p:nvPr/>
          </p:nvSpPr>
          <p:spPr>
            <a:xfrm>
              <a:off x="9281" y="8870"/>
              <a:ext cx="3630" cy="628"/>
            </a:xfrm>
            <a:prstGeom prst="rect">
              <a:avLst/>
            </a:prstGeom>
            <a:solidFill>
              <a:schemeClr val="accent1"/>
            </a:solidFill>
          </p:spPr>
          <p:txBody>
            <a:bodyPr wrap="square" rtlCol="0">
              <a:spAutoFit/>
            </a:bodyPr>
            <a:lstStyle/>
            <a:p>
              <a:pPr algn="ctr"/>
              <a:r>
                <a:rPr lang="zh-CN" altLang="en-US" sz="2000" dirty="0">
                  <a:solidFill>
                    <a:schemeClr val="bg1"/>
                  </a:solidFill>
                  <a:latin typeface="黑体" panose="02010609060101010101" pitchFamily="49" charset="-122"/>
                  <a:ea typeface="黑体" panose="02010609060101010101" pitchFamily="49" charset="-122"/>
                </a:rPr>
                <a:t>学生讲授慕课内容</a:t>
              </a: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a:off x="2207568" y="1628800"/>
            <a:ext cx="7776865" cy="3822049"/>
            <a:chOff x="683567" y="1628799"/>
            <a:chExt cx="7776865" cy="3822049"/>
          </a:xfrm>
        </p:grpSpPr>
        <p:sp>
          <p:nvSpPr>
            <p:cNvPr id="42" name="矩形 41"/>
            <p:cNvSpPr/>
            <p:nvPr/>
          </p:nvSpPr>
          <p:spPr>
            <a:xfrm>
              <a:off x="683568" y="1628799"/>
              <a:ext cx="7776864" cy="382204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45" name="直接连接符 44"/>
            <p:cNvCxnSpPr/>
            <p:nvPr/>
          </p:nvCxnSpPr>
          <p:spPr>
            <a:xfrm>
              <a:off x="683568" y="1772816"/>
              <a:ext cx="7776864" cy="0"/>
            </a:xfrm>
            <a:prstGeom prst="line">
              <a:avLst/>
            </a:prstGeom>
            <a:ln>
              <a:solidFill>
                <a:srgbClr val="A38843"/>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683567" y="5301208"/>
              <a:ext cx="7776864" cy="0"/>
            </a:xfrm>
            <a:prstGeom prst="line">
              <a:avLst/>
            </a:prstGeom>
            <a:ln>
              <a:solidFill>
                <a:srgbClr val="A38843"/>
              </a:solidFill>
            </a:ln>
          </p:spPr>
          <p:style>
            <a:lnRef idx="1">
              <a:schemeClr val="accent1"/>
            </a:lnRef>
            <a:fillRef idx="0">
              <a:schemeClr val="accent1"/>
            </a:fillRef>
            <a:effectRef idx="0">
              <a:schemeClr val="accent1"/>
            </a:effectRef>
            <a:fontRef idx="minor">
              <a:schemeClr val="tx1"/>
            </a:fontRef>
          </p:style>
        </p:cxnSp>
      </p:grpSp>
      <p:pic>
        <p:nvPicPr>
          <p:cNvPr id="1026" name="Picture 2"/>
          <p:cNvPicPr>
            <a:picLocks noChangeAspect="1" noChangeArrowheads="1"/>
          </p:cNvPicPr>
          <p:nvPr/>
        </p:nvPicPr>
        <p:blipFill>
          <a:blip r:embed="rId2" cstate="screen"/>
          <a:srcRect/>
          <a:stretch>
            <a:fillRect/>
          </a:stretch>
        </p:blipFill>
        <p:spPr bwMode="auto">
          <a:xfrm>
            <a:off x="5753324" y="1412776"/>
            <a:ext cx="342677" cy="43204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2"/>
          <p:cNvPicPr>
            <a:picLocks noChangeAspect="1" noChangeArrowheads="1"/>
          </p:cNvPicPr>
          <p:nvPr/>
        </p:nvPicPr>
        <p:blipFill>
          <a:blip r:embed="rId2" cstate="screen"/>
          <a:srcRect/>
          <a:stretch>
            <a:fillRect/>
          </a:stretch>
        </p:blipFill>
        <p:spPr bwMode="auto">
          <a:xfrm flipH="1">
            <a:off x="6096000" y="1412776"/>
            <a:ext cx="342677" cy="43204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矩形 48"/>
          <p:cNvSpPr/>
          <p:nvPr/>
        </p:nvSpPr>
        <p:spPr>
          <a:xfrm>
            <a:off x="4367808" y="2491708"/>
            <a:ext cx="4824536" cy="1477328"/>
          </a:xfrm>
          <a:prstGeom prst="rect">
            <a:avLst/>
          </a:prstGeom>
        </p:spPr>
        <p:txBody>
          <a:bodyPr vert="horz" wrap="square" anchor="ctr">
            <a:spAutoFit/>
          </a:bodyPr>
          <a:lstStyle/>
          <a:p>
            <a:pPr algn="ctr">
              <a:lnSpc>
                <a:spcPct val="150000"/>
              </a:lnSpc>
            </a:pPr>
            <a:r>
              <a:rPr lang="zh-CN" altLang="en-US" sz="6000" b="1" dirty="0">
                <a:latin typeface="微软雅黑" panose="020B0503020204020204" pitchFamily="34" charset="-122"/>
                <a:ea typeface="微软雅黑" panose="020B0503020204020204" pitchFamily="34" charset="-122"/>
              </a:rPr>
              <a:t>结束语</a:t>
            </a:r>
          </a:p>
        </p:txBody>
      </p:sp>
      <p:pic>
        <p:nvPicPr>
          <p:cNvPr id="14" name="图片 13"/>
          <p:cNvPicPr>
            <a:picLocks noChangeAspect="1"/>
          </p:cNvPicPr>
          <p:nvPr/>
        </p:nvPicPr>
        <p:blipFill>
          <a:blip r:embed="rId3" cstate="print">
            <a:extLst>
              <a:ext uri="{BEBA8EAE-BF5A-486C-A8C5-ECC9F3942E4B}">
                <a14:imgProps xmlns:a14="http://schemas.microsoft.com/office/drawing/2010/main">
                  <a14:imgLayer r:embed="rId4">
                    <a14:imgEffect>
                      <a14:backgroundRemoval t="3416" b="98587" l="699" r="97203">
                        <a14:foregroundMark x1="26474" y1="76207" x2="43257" y2="93404"/>
                        <a14:foregroundMark x1="97203" y1="45347" x2="84715" y2="81508"/>
                        <a14:foregroundMark x1="90909" y1="14134" x2="94605" y2="57008"/>
                        <a14:foregroundMark x1="8492" y1="76207" x2="4196" y2="69965"/>
                        <a14:foregroundMark x1="91908" y1="8716" x2="88811" y2="3416"/>
                        <a14:foregroundMark x1="7892" y1="17903" x2="7493" y2="20377"/>
                        <a14:foregroundMark x1="3197" y1="66549" x2="699" y2="59717"/>
                        <a14:foregroundMark x1="8292" y1="22850" x2="7493" y2="26031"/>
                        <a14:backgroundMark x1="43257" y1="5771" x2="44156" y2="78210"/>
                        <a14:backgroundMark x1="78721" y1="43227" x2="79520" y2="62426"/>
                        <a14:backgroundMark x1="89411" y1="46879" x2="88412" y2="53121"/>
                        <a14:backgroundMark x1="87812" y1="54181" x2="86913" y2="58304"/>
                        <a14:backgroundMark x1="86314" y1="59717" x2="84116" y2="63840"/>
                        <a14:backgroundMark x1="4396" y1="52886" x2="5395" y2="56537"/>
                        <a14:backgroundMark x1="6494" y1="54888" x2="6893" y2="57715"/>
                        <a14:backgroundMark x1="4595" y1="61720" x2="5994" y2="63840"/>
                        <a14:backgroundMark x1="6893" y1="62662" x2="8492" y2="66078"/>
                        <a14:backgroundMark x1="14885" y1="83039" x2="12887" y2="80565"/>
                        <a14:backgroundMark x1="10589" y1="18728" x2="9990" y2="20848"/>
                      </a14:backgroundRemoval>
                    </a14:imgEffect>
                  </a14:imgLayer>
                </a14:imgProps>
              </a:ext>
              <a:ext uri="{28A0092B-C50C-407E-A947-70E740481C1C}">
                <a14:useLocalDpi xmlns:a14="http://schemas.microsoft.com/office/drawing/2010/main" val="0"/>
              </a:ext>
            </a:extLst>
          </a:blip>
          <a:stretch>
            <a:fillRect/>
          </a:stretch>
        </p:blipFill>
        <p:spPr>
          <a:xfrm>
            <a:off x="3143672" y="2797834"/>
            <a:ext cx="1791886" cy="1519791"/>
          </a:xfrm>
          <a:prstGeom prst="rect">
            <a:avLst/>
          </a:prstGeom>
        </p:spPr>
      </p:pic>
      <p:sp>
        <p:nvSpPr>
          <p:cNvPr id="15" name="文本框 14"/>
          <p:cNvSpPr txBox="1"/>
          <p:nvPr/>
        </p:nvSpPr>
        <p:spPr>
          <a:xfrm>
            <a:off x="3749008" y="3009281"/>
            <a:ext cx="618800" cy="861774"/>
          </a:xfrm>
          <a:prstGeom prst="rect">
            <a:avLst/>
          </a:prstGeom>
          <a:noFill/>
        </p:spPr>
        <p:txBody>
          <a:bodyPr wrap="square" rtlCol="0">
            <a:spAutoFit/>
          </a:bodyPr>
          <a:lstStyle/>
          <a:p>
            <a:pPr defTabSz="987425"/>
            <a:r>
              <a:rPr lang="en-US" altLang="zh-CN" sz="5000" b="1" dirty="0">
                <a:latin typeface="微软雅黑" panose="020B0503020204020204" pitchFamily="34" charset="-122"/>
                <a:ea typeface="微软雅黑" panose="020B0503020204020204" pitchFamily="34" charset="-122"/>
                <a:cs typeface="经典繁方篆" panose="02010609000101010101" pitchFamily="49" charset="-122"/>
              </a:rPr>
              <a:t>4</a:t>
            </a:r>
            <a:endParaRPr lang="zh-CN" altLang="en-US" sz="5000" b="1" dirty="0">
              <a:latin typeface="微软雅黑" panose="020B0503020204020204" pitchFamily="34" charset="-122"/>
              <a:ea typeface="微软雅黑" panose="020B0503020204020204" pitchFamily="34" charset="-122"/>
              <a:cs typeface="经典繁方篆" panose="0201060900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childTnLst>
                          </p:cTn>
                        </p:par>
                        <p:par>
                          <p:cTn id="11" fill="hold">
                            <p:stCondLst>
                              <p:cond delay="500"/>
                            </p:stCondLst>
                            <p:childTnLst>
                              <p:par>
                                <p:cTn id="12" presetID="35" presetClass="path" presetSubtype="0" fill="hold" nodeType="afterEffect">
                                  <p:stCondLst>
                                    <p:cond delay="0"/>
                                  </p:stCondLst>
                                  <p:childTnLst>
                                    <p:animMotion origin="layout" path="M 0 -3.33333E-6 L -0.40642 0.00023 " pathEditMode="relative" rAng="0" ptsTypes="AA">
                                      <p:cBhvr>
                                        <p:cTn id="13" dur="1000" fill="hold"/>
                                        <p:tgtEl>
                                          <p:spTgt spid="1026"/>
                                        </p:tgtEl>
                                        <p:attrNameLst>
                                          <p:attrName>ppt_x</p:attrName>
                                          <p:attrName>ppt_y</p:attrName>
                                        </p:attrNameLst>
                                      </p:cBhvr>
                                      <p:rCtr x="-20330" y="0"/>
                                    </p:animMotion>
                                  </p:childTnLst>
                                </p:cTn>
                              </p:par>
                              <p:par>
                                <p:cTn id="14" presetID="63" presetClass="path" presetSubtype="0" fill="hold" nodeType="withEffect">
                                  <p:stCondLst>
                                    <p:cond delay="0"/>
                                  </p:stCondLst>
                                  <p:childTnLst>
                                    <p:animMotion origin="layout" path="M 0 -3.33333E-6 L 0.40642 0.00023 " pathEditMode="relative" rAng="0" ptsTypes="AA">
                                      <p:cBhvr>
                                        <p:cTn id="15" dur="1000" fill="hold"/>
                                        <p:tgtEl>
                                          <p:spTgt spid="43"/>
                                        </p:tgtEl>
                                        <p:attrNameLst>
                                          <p:attrName>ppt_x</p:attrName>
                                          <p:attrName>ppt_y</p:attrName>
                                        </p:attrNameLst>
                                      </p:cBhvr>
                                      <p:rCtr x="20313" y="0"/>
                                    </p:animMotion>
                                  </p:childTnLst>
                                </p:cTn>
                              </p:par>
                              <p:par>
                                <p:cTn id="16" presetID="16" presetClass="entr" presetSubtype="37" fill="hold"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barn(outVertical)">
                                      <p:cBhvr>
                                        <p:cTn id="18" dur="1000"/>
                                        <p:tgtEl>
                                          <p:spTgt spid="4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21" presetClass="entr" presetSubtype="1"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heel(1)">
                                      <p:cBhvr>
                                        <p:cTn id="25" dur="2000"/>
                                        <p:tgtEl>
                                          <p:spTgt spid="14"/>
                                        </p:tgtEl>
                                      </p:cBhvr>
                                    </p:animEffect>
                                  </p:childTnLst>
                                </p:cTn>
                              </p:par>
                              <p:par>
                                <p:cTn id="26" presetID="22" presetClass="entr" presetSubtype="8" fill="hold" grpId="0" nodeType="withEffect">
                                  <p:stCondLst>
                                    <p:cond delay="0"/>
                                  </p:stCondLst>
                                  <p:iterate type="lt">
                                    <p:tmPct val="25000"/>
                                  </p:iterate>
                                  <p:childTnLst>
                                    <p:set>
                                      <p:cBhvr>
                                        <p:cTn id="27" dur="1" fill="hold">
                                          <p:stCondLst>
                                            <p:cond delay="0"/>
                                          </p:stCondLst>
                                        </p:cTn>
                                        <p:tgtEl>
                                          <p:spTgt spid="49"/>
                                        </p:tgtEl>
                                        <p:attrNameLst>
                                          <p:attrName>style.visibility</p:attrName>
                                        </p:attrNameLst>
                                      </p:cBhvr>
                                      <p:to>
                                        <p:strVal val="visible"/>
                                      </p:to>
                                    </p:set>
                                    <p:animEffect transition="in" filter="wipe(left)">
                                      <p:cBhvr>
                                        <p:cTn id="28"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4294967295"/>
          </p:nvPr>
        </p:nvSpPr>
        <p:spPr>
          <a:xfrm>
            <a:off x="1129507" y="1082199"/>
            <a:ext cx="9145587" cy="5913438"/>
          </a:xfrm>
          <a:prstGeom prst="rect">
            <a:avLst/>
          </a:prstGeom>
        </p:spPr>
        <p:txBody>
          <a:bodyPr vert="horz" wrap="square" lIns="91440" tIns="45720" rIns="91440" bIns="45720" numCol="1" rtlCol="0" anchor="t" anchorCtr="0" compatLnSpc="1">
            <a:normAutofit/>
          </a:bodyPr>
          <a:lstStyle/>
          <a:p>
            <a:pPr marL="0" indent="0" defTabSz="914400">
              <a:lnSpc>
                <a:spcPct val="160000"/>
              </a:lnSpc>
              <a:spcBef>
                <a:spcPts val="20"/>
              </a:spcBef>
              <a:buClr>
                <a:schemeClr val="tx2"/>
              </a:buClr>
              <a:buSzPct val="50000"/>
              <a:buNone/>
              <a:defRPr/>
            </a:pPr>
            <a:r>
              <a:rPr lang="en-US" sz="2800" dirty="0">
                <a:solidFill>
                  <a:schemeClr val="tx2"/>
                </a:solidFill>
                <a:latin typeface="黑体" panose="02010609060101010101" pitchFamily="49" charset="-122"/>
                <a:ea typeface="黑体" panose="02010609060101010101" pitchFamily="49" charset="-122"/>
              </a:rPr>
              <a:t>4.1</a:t>
            </a:r>
            <a:r>
              <a:rPr lang="en-US" sz="2800" dirty="0">
                <a:latin typeface="+mn-ea"/>
              </a:rPr>
              <a:t> </a:t>
            </a:r>
            <a:r>
              <a:rPr lang="zh-CN" altLang="en-US" sz="2800" dirty="0">
                <a:solidFill>
                  <a:schemeClr val="tx2"/>
                </a:solidFill>
                <a:latin typeface="黑体" panose="02010609060101010101" pitchFamily="49" charset="-122"/>
                <a:ea typeface="黑体" panose="02010609060101010101" pitchFamily="49" charset="-122"/>
                <a:cs typeface="黑体" panose="02010609060101010101" pitchFamily="49" charset="-122"/>
              </a:rPr>
              <a:t>英语能力：应该包括</a:t>
            </a:r>
            <a:r>
              <a:rPr lang="zh-CN" altLang="en-US" sz="2800" dirty="0">
                <a:solidFill>
                  <a:schemeClr val="tx2"/>
                </a:solidFill>
                <a:latin typeface="黑体" panose="02010609060101010101" pitchFamily="49" charset="-122"/>
                <a:ea typeface="黑体" panose="02010609060101010101" pitchFamily="49" charset="-122"/>
                <a:cs typeface="黑体" panose="02010609060101010101" pitchFamily="49" charset="-122"/>
                <a:sym typeface="+mn-ea"/>
              </a:rPr>
              <a:t>用英语传播中国文化的能力</a:t>
            </a:r>
          </a:p>
          <a:p>
            <a:pPr marL="0" indent="0" defTabSz="914400">
              <a:lnSpc>
                <a:spcPct val="160000"/>
              </a:lnSpc>
              <a:spcBef>
                <a:spcPts val="20"/>
              </a:spcBef>
              <a:buClr>
                <a:schemeClr val="tx2"/>
              </a:buClr>
              <a:buSzPct val="50000"/>
              <a:buNone/>
              <a:defRPr/>
            </a:pPr>
            <a:r>
              <a:rPr lang="zh-CN" altLang="en-US" sz="2800" dirty="0">
                <a:solidFill>
                  <a:schemeClr val="tx2"/>
                </a:solidFill>
                <a:latin typeface="黑体" panose="02010609060101010101" pitchFamily="49" charset="-122"/>
                <a:ea typeface="黑体" panose="02010609060101010101" pitchFamily="49" charset="-122"/>
                <a:cs typeface="黑体" panose="02010609060101010101" pitchFamily="49" charset="-122"/>
              </a:rPr>
              <a:t>（</a:t>
            </a:r>
            <a:r>
              <a:rPr lang="en-US" altLang="zh-CN" sz="2800" dirty="0">
                <a:solidFill>
                  <a:schemeClr val="tx2"/>
                </a:solidFill>
                <a:latin typeface="黑体" panose="02010609060101010101" pitchFamily="49" charset="-122"/>
                <a:ea typeface="黑体" panose="02010609060101010101" pitchFamily="49" charset="-122"/>
                <a:cs typeface="黑体" panose="02010609060101010101" pitchFamily="49" charset="-122"/>
              </a:rPr>
              <a:t>1</a:t>
            </a:r>
            <a:r>
              <a:rPr lang="zh-CN" altLang="en-US" sz="2800" dirty="0">
                <a:solidFill>
                  <a:schemeClr val="tx2"/>
                </a:solidFill>
                <a:latin typeface="黑体" panose="02010609060101010101" pitchFamily="49" charset="-122"/>
                <a:ea typeface="黑体" panose="02010609060101010101" pitchFamily="49" charset="-122"/>
                <a:cs typeface="黑体" panose="02010609060101010101" pitchFamily="49" charset="-122"/>
              </a:rPr>
              <a:t>）基于国家发展需求</a:t>
            </a:r>
          </a:p>
          <a:p>
            <a:pPr marL="0" indent="0" defTabSz="914400">
              <a:lnSpc>
                <a:spcPct val="160000"/>
              </a:lnSpc>
              <a:spcBef>
                <a:spcPts val="20"/>
              </a:spcBef>
              <a:buClr>
                <a:schemeClr val="tx2"/>
              </a:buClr>
              <a:buSzPct val="50000"/>
              <a:buNone/>
              <a:defRPr/>
            </a:pPr>
            <a:endParaRPr lang="en-US" altLang="zh-CN" sz="1600" dirty="0">
              <a:latin typeface="+mn-ea"/>
            </a:endParaRPr>
          </a:p>
        </p:txBody>
      </p:sp>
      <p:sp>
        <p:nvSpPr>
          <p:cNvPr id="4" name="副标题 2"/>
          <p:cNvSpPr txBox="1"/>
          <p:nvPr/>
        </p:nvSpPr>
        <p:spPr>
          <a:xfrm>
            <a:off x="1916907" y="231751"/>
            <a:ext cx="8358187" cy="1373187"/>
          </a:xfrm>
          <a:prstGeom prst="rect">
            <a:avLst/>
          </a:prstGeom>
        </p:spPr>
        <p:txBody>
          <a:bodyPr vert="horz" wrap="square" lIns="91440" tIns="45720" rIns="91440" bIns="45720" numCol="1" rtlCol="0" anchor="t" anchorCtr="0" compatLnSpc="1">
            <a:normAutofit/>
          </a:bodyPr>
          <a:lstStyle>
            <a:lvl1pPr marL="139065" indent="-139065" algn="l" defTabSz="557530" rtl="0" eaLnBrk="1" latinLnBrk="0" hangingPunct="1">
              <a:lnSpc>
                <a:spcPct val="90000"/>
              </a:lnSpc>
              <a:spcBef>
                <a:spcPts val="610"/>
              </a:spcBef>
              <a:buFont typeface="Arial" panose="020B0604020202020204" pitchFamily="34" charset="0"/>
              <a:buChar char="•"/>
              <a:defRPr sz="1705" kern="1200">
                <a:solidFill>
                  <a:schemeClr val="tx1"/>
                </a:solidFill>
                <a:latin typeface="+mn-lt"/>
                <a:ea typeface="+mn-ea"/>
                <a:cs typeface="+mn-cs"/>
              </a:defRPr>
            </a:lvl1pPr>
            <a:lvl2pPr marL="417830" indent="-139065" algn="l" defTabSz="557530" rtl="0" eaLnBrk="1" latinLnBrk="0" hangingPunct="1">
              <a:lnSpc>
                <a:spcPct val="90000"/>
              </a:lnSpc>
              <a:spcBef>
                <a:spcPts val="305"/>
              </a:spcBef>
              <a:buFont typeface="Arial" panose="020B0604020202020204" pitchFamily="34" charset="0"/>
              <a:buChar char="•"/>
              <a:defRPr sz="1465" kern="1200">
                <a:solidFill>
                  <a:schemeClr val="tx1"/>
                </a:solidFill>
                <a:latin typeface="+mn-lt"/>
                <a:ea typeface="+mn-ea"/>
                <a:cs typeface="+mn-cs"/>
              </a:defRPr>
            </a:lvl2pPr>
            <a:lvl3pPr marL="696595" indent="-139065" algn="l" defTabSz="557530" rtl="0" eaLnBrk="1" latinLnBrk="0" hangingPunct="1">
              <a:lnSpc>
                <a:spcPct val="90000"/>
              </a:lnSpc>
              <a:spcBef>
                <a:spcPts val="305"/>
              </a:spcBef>
              <a:buFont typeface="Arial" panose="020B0604020202020204" pitchFamily="34" charset="0"/>
              <a:buChar char="•"/>
              <a:defRPr sz="1220" kern="1200">
                <a:solidFill>
                  <a:schemeClr val="tx1"/>
                </a:solidFill>
                <a:latin typeface="+mn-lt"/>
                <a:ea typeface="+mn-ea"/>
                <a:cs typeface="+mn-cs"/>
              </a:defRPr>
            </a:lvl3pPr>
            <a:lvl4pPr marL="975360"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4pPr>
            <a:lvl5pPr marL="1253490"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5pPr>
            <a:lvl6pPr marL="1532255"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6pPr>
            <a:lvl7pPr marL="1811020"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7pPr>
            <a:lvl8pPr marL="2089785"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8pPr>
            <a:lvl9pPr marL="2367915"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9pPr>
          </a:lstStyle>
          <a:p>
            <a:pPr marL="0" indent="0" defTabSz="914400">
              <a:lnSpc>
                <a:spcPts val="5000"/>
              </a:lnSpc>
              <a:spcBef>
                <a:spcPts val="20"/>
              </a:spcBef>
              <a:buClr>
                <a:schemeClr val="tx2"/>
              </a:buClr>
              <a:buSzPct val="50000"/>
              <a:buNone/>
            </a:pPr>
            <a:r>
              <a:rPr lang="en-US" altLang="zh-CN" sz="3200" b="1" dirty="0">
                <a:solidFill>
                  <a:srgbClr val="17406D"/>
                </a:solidFill>
                <a:latin typeface="Arial" panose="020B0604020202020204" pitchFamily="34" charset="0"/>
                <a:cs typeface="Arial" panose="020B0604020202020204" pitchFamily="34" charset="0"/>
              </a:rPr>
              <a:t>4</a:t>
            </a:r>
            <a:r>
              <a:rPr lang="zh-CN" altLang="en-US" sz="3200" b="1" dirty="0">
                <a:solidFill>
                  <a:srgbClr val="17406D"/>
                </a:solidFill>
                <a:latin typeface="Arial" panose="020B0604020202020204" pitchFamily="34" charset="0"/>
                <a:cs typeface="Arial" panose="020B0604020202020204" pitchFamily="34" charset="0"/>
              </a:rPr>
              <a:t>、</a:t>
            </a:r>
            <a:r>
              <a:rPr lang="zh-CN" altLang="en-US" sz="3200" b="1" dirty="0">
                <a:solidFill>
                  <a:srgbClr val="17406D"/>
                </a:solidFill>
                <a:latin typeface="黑体" panose="02010609060101010101" pitchFamily="49" charset="-122"/>
                <a:ea typeface="黑体" panose="02010609060101010101" pitchFamily="49" charset="-122"/>
                <a:cs typeface="Arial" panose="020B0604020202020204" pitchFamily="34" charset="0"/>
              </a:rPr>
              <a:t>结束语</a:t>
            </a:r>
          </a:p>
        </p:txBody>
      </p:sp>
      <p:sp>
        <p:nvSpPr>
          <p:cNvPr id="5" name="文本框 4"/>
          <p:cNvSpPr txBox="1"/>
          <p:nvPr/>
        </p:nvSpPr>
        <p:spPr>
          <a:xfrm>
            <a:off x="8655686" y="5549900"/>
            <a:ext cx="65" cy="215444"/>
          </a:xfrm>
          <a:prstGeom prst="rect">
            <a:avLst/>
          </a:prstGeom>
          <a:noFill/>
        </p:spPr>
        <p:txBody>
          <a:bodyPr wrap="none" lIns="0" tIns="0" rIns="0" bIns="0" rtlCol="0" anchor="t">
            <a:spAutoFit/>
          </a:bodyPr>
          <a:lstStyle/>
          <a:p>
            <a:pPr algn="l"/>
            <a:endParaRPr lang="zh-CN" altLang="en-US" sz="1400"/>
          </a:p>
        </p:txBody>
      </p:sp>
      <p:sp>
        <p:nvSpPr>
          <p:cNvPr id="9" name="圆角矩形 8"/>
          <p:cNvSpPr/>
          <p:nvPr/>
        </p:nvSpPr>
        <p:spPr>
          <a:xfrm>
            <a:off x="7270115" y="2886711"/>
            <a:ext cx="1656080" cy="2304415"/>
          </a:xfrm>
          <a:prstGeom prst="roundRect">
            <a:avLst/>
          </a:prstGeom>
          <a:noFill/>
          <a:ln w="38100" cap="flat" cmpd="sng" algn="ctr">
            <a:solidFill>
              <a:schemeClr val="accent4"/>
            </a:solidFill>
            <a:prstDash val="solid"/>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2400" dirty="0">
                <a:solidFill>
                  <a:schemeClr val="tx2"/>
                </a:solidFill>
                <a:latin typeface="黑体" panose="02010609060101010101" pitchFamily="49" charset="-122"/>
                <a:ea typeface="黑体" panose="02010609060101010101" pitchFamily="49" charset="-122"/>
                <a:cs typeface="黑体" panose="02010609060101010101" pitchFamily="49" charset="-122"/>
                <a:sym typeface="+mn-ea"/>
              </a:rPr>
              <a:t>让世界了解中国</a:t>
            </a:r>
          </a:p>
        </p:txBody>
      </p:sp>
      <p:sp>
        <p:nvSpPr>
          <p:cNvPr id="10" name="圆角矩形 9"/>
          <p:cNvSpPr/>
          <p:nvPr/>
        </p:nvSpPr>
        <p:spPr>
          <a:xfrm>
            <a:off x="4699000" y="3460751"/>
            <a:ext cx="1656080" cy="2304415"/>
          </a:xfrm>
          <a:prstGeom prst="roundRect">
            <a:avLst/>
          </a:prstGeom>
          <a:noFill/>
          <a:ln w="38100" cap="flat" cmpd="sng" algn="ctr">
            <a:solidFill>
              <a:schemeClr val="accent4"/>
            </a:solidFill>
            <a:prstDash val="solid"/>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zh-CN" altLang="en-US" sz="2400">
              <a:solidFill>
                <a:schemeClr val="tx2"/>
              </a:solidFill>
              <a:latin typeface="黑体" panose="02010609060101010101" pitchFamily="49" charset="-122"/>
              <a:ea typeface="黑体" panose="02010609060101010101" pitchFamily="49" charset="-122"/>
            </a:endParaRPr>
          </a:p>
          <a:p>
            <a:pPr algn="ctr">
              <a:lnSpc>
                <a:spcPct val="100000"/>
              </a:lnSpc>
            </a:pPr>
            <a:r>
              <a:rPr lang="zh-CN" altLang="en-US" sz="2400">
                <a:solidFill>
                  <a:schemeClr val="tx2"/>
                </a:solidFill>
                <a:latin typeface="黑体" panose="02010609060101010101" pitchFamily="49" charset="-122"/>
                <a:ea typeface="黑体" panose="02010609060101010101" pitchFamily="49" charset="-122"/>
              </a:rPr>
              <a:t>改革开放纵深发展和</a:t>
            </a:r>
            <a:r>
              <a:rPr lang="en-US" altLang="zh-CN" sz="2400" dirty="0">
                <a:solidFill>
                  <a:schemeClr val="tx2"/>
                </a:solidFill>
                <a:latin typeface="黑体" panose="02010609060101010101" pitchFamily="49" charset="-122"/>
                <a:ea typeface="黑体" panose="02010609060101010101" pitchFamily="49" charset="-122"/>
                <a:cs typeface="黑体" panose="02010609060101010101" pitchFamily="49" charset="-122"/>
                <a:sym typeface="+mn-ea"/>
              </a:rPr>
              <a:t>“走出去”战略</a:t>
            </a:r>
          </a:p>
          <a:p>
            <a:pPr algn="ctr">
              <a:lnSpc>
                <a:spcPct val="130000"/>
              </a:lnSpc>
            </a:pPr>
            <a:endParaRPr lang="zh-CN" altLang="en-US" sz="2400">
              <a:solidFill>
                <a:schemeClr val="tx2"/>
              </a:solidFill>
              <a:latin typeface="黑体" panose="02010609060101010101" pitchFamily="49" charset="-122"/>
              <a:ea typeface="黑体" panose="02010609060101010101" pitchFamily="49" charset="-122"/>
            </a:endParaRPr>
          </a:p>
        </p:txBody>
      </p:sp>
      <p:sp>
        <p:nvSpPr>
          <p:cNvPr id="11" name="圆角矩形 10"/>
          <p:cNvSpPr/>
          <p:nvPr/>
        </p:nvSpPr>
        <p:spPr>
          <a:xfrm>
            <a:off x="2174875" y="3825876"/>
            <a:ext cx="1656080" cy="2304415"/>
          </a:xfrm>
          <a:prstGeom prst="roundRect">
            <a:avLst/>
          </a:prstGeom>
          <a:noFill/>
          <a:ln w="38100" cap="flat" cmpd="sng" algn="ctr">
            <a:solidFill>
              <a:schemeClr val="accent4"/>
            </a:solidFill>
            <a:prstDash val="solid"/>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40000"/>
              </a:lnSpc>
            </a:pPr>
            <a:r>
              <a:rPr lang="zh-CN" altLang="en-US" sz="2400" dirty="0">
                <a:solidFill>
                  <a:schemeClr val="tx2"/>
                </a:solidFill>
                <a:latin typeface="黑体" panose="02010609060101010101" pitchFamily="49" charset="-122"/>
                <a:ea typeface="黑体" panose="02010609060101010101" pitchFamily="49" charset="-122"/>
                <a:sym typeface="+mn-ea"/>
              </a:rPr>
              <a:t>继续推进和加快</a:t>
            </a:r>
            <a:endParaRPr lang="zh-CN" altLang="en-US" sz="2400" dirty="0">
              <a:solidFill>
                <a:schemeClr val="tx2"/>
              </a:solidFill>
              <a:latin typeface="黑体" panose="02010609060101010101" pitchFamily="49" charset="-122"/>
              <a:ea typeface="黑体" panose="02010609060101010101" pitchFamily="49" charset="-122"/>
            </a:endParaRPr>
          </a:p>
          <a:p>
            <a:pPr algn="ctr">
              <a:lnSpc>
                <a:spcPct val="140000"/>
              </a:lnSpc>
            </a:pPr>
            <a:r>
              <a:rPr lang="zh-CN" altLang="en-US" sz="2400" dirty="0">
                <a:solidFill>
                  <a:schemeClr val="tx2"/>
                </a:solidFill>
                <a:latin typeface="黑体" panose="02010609060101010101" pitchFamily="49" charset="-122"/>
                <a:ea typeface="黑体" panose="02010609060101010101" pitchFamily="49" charset="-122"/>
              </a:rPr>
              <a:t>全球经济一体化</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4294967295"/>
          </p:nvPr>
        </p:nvSpPr>
        <p:spPr>
          <a:xfrm>
            <a:off x="335360" y="1198107"/>
            <a:ext cx="9145587" cy="4567237"/>
          </a:xfrm>
          <a:prstGeom prst="rect">
            <a:avLst/>
          </a:prstGeom>
        </p:spPr>
        <p:txBody>
          <a:bodyPr vert="horz" wrap="square" lIns="91440" tIns="45720" rIns="91440" bIns="45720" numCol="1" rtlCol="0" anchor="t" anchorCtr="0" compatLnSpc="1">
            <a:normAutofit/>
          </a:bodyPr>
          <a:lstStyle/>
          <a:p>
            <a:pPr marL="0" indent="0" defTabSz="914400">
              <a:lnSpc>
                <a:spcPct val="160000"/>
              </a:lnSpc>
              <a:spcBef>
                <a:spcPts val="20"/>
              </a:spcBef>
              <a:buClr>
                <a:schemeClr val="tx2"/>
              </a:buClr>
              <a:buSzPct val="50000"/>
              <a:buNone/>
              <a:defRPr/>
            </a:pPr>
            <a:r>
              <a:rPr lang="zh-CN" altLang="en-US" sz="2800" dirty="0">
                <a:solidFill>
                  <a:schemeClr val="tx2"/>
                </a:solidFill>
                <a:latin typeface="黑体" panose="02010609060101010101" pitchFamily="49" charset="-122"/>
                <a:ea typeface="黑体" panose="02010609060101010101" pitchFamily="49" charset="-122"/>
                <a:cs typeface="黑体" panose="02010609060101010101" pitchFamily="49" charset="-122"/>
              </a:rPr>
              <a:t>（</a:t>
            </a:r>
            <a:r>
              <a:rPr lang="en-US" altLang="zh-CN" sz="2800" dirty="0">
                <a:solidFill>
                  <a:schemeClr val="tx2"/>
                </a:solidFill>
                <a:latin typeface="黑体" panose="02010609060101010101" pitchFamily="49" charset="-122"/>
                <a:ea typeface="黑体" panose="02010609060101010101" pitchFamily="49" charset="-122"/>
                <a:cs typeface="黑体" panose="02010609060101010101" pitchFamily="49" charset="-122"/>
              </a:rPr>
              <a:t>2</a:t>
            </a:r>
            <a:r>
              <a:rPr lang="zh-CN" altLang="en-US" sz="2800" dirty="0">
                <a:solidFill>
                  <a:schemeClr val="tx2"/>
                </a:solidFill>
                <a:latin typeface="黑体" panose="02010609060101010101" pitchFamily="49" charset="-122"/>
                <a:ea typeface="黑体" panose="02010609060101010101" pitchFamily="49" charset="-122"/>
                <a:cs typeface="黑体" panose="02010609060101010101" pitchFamily="49" charset="-122"/>
              </a:rPr>
              <a:t>）大学英语课程性质</a:t>
            </a:r>
            <a:r>
              <a:rPr lang="en-US" altLang="zh-CN" sz="2800" dirty="0">
                <a:solidFill>
                  <a:schemeClr val="tx2"/>
                </a:solidFill>
                <a:latin typeface="黑体" panose="02010609060101010101" pitchFamily="49" charset="-122"/>
                <a:ea typeface="黑体" panose="02010609060101010101" pitchFamily="49" charset="-122"/>
                <a:cs typeface="黑体" panose="02010609060101010101" pitchFamily="49" charset="-122"/>
              </a:rPr>
              <a:t>-</a:t>
            </a:r>
            <a:r>
              <a:rPr lang="zh-CN" altLang="en-US" sz="2800" dirty="0">
                <a:solidFill>
                  <a:schemeClr val="tx2"/>
                </a:solidFill>
                <a:latin typeface="黑体" panose="02010609060101010101" pitchFamily="49" charset="-122"/>
                <a:ea typeface="黑体" panose="02010609060101010101" pitchFamily="49" charset="-122"/>
                <a:cs typeface="黑体" panose="02010609060101010101" pitchFamily="49" charset="-122"/>
              </a:rPr>
              <a:t>人文性之一</a:t>
            </a:r>
          </a:p>
          <a:p>
            <a:pPr marL="0" indent="0" defTabSz="914400">
              <a:lnSpc>
                <a:spcPct val="160000"/>
              </a:lnSpc>
              <a:spcBef>
                <a:spcPts val="20"/>
              </a:spcBef>
              <a:buClr>
                <a:schemeClr val="tx2"/>
              </a:buClr>
              <a:buSzPct val="50000"/>
              <a:buNone/>
              <a:defRPr/>
            </a:pPr>
            <a:r>
              <a:rPr lang="zh-CN" altLang="en-US" sz="2800" dirty="0">
                <a:solidFill>
                  <a:schemeClr val="tx2"/>
                </a:solidFill>
                <a:latin typeface="黑体" panose="02010609060101010101" pitchFamily="49" charset="-122"/>
                <a:ea typeface="黑体" panose="02010609060101010101" pitchFamily="49" charset="-122"/>
                <a:cs typeface="黑体" panose="02010609060101010101" pitchFamily="49" charset="-122"/>
              </a:rPr>
              <a:t>《大学英语教学指南》</a:t>
            </a:r>
            <a:r>
              <a:rPr lang="en-US" altLang="zh-CN" sz="2800" dirty="0">
                <a:solidFill>
                  <a:schemeClr val="tx2"/>
                </a:solidFill>
                <a:latin typeface="黑体" panose="02010609060101010101" pitchFamily="49" charset="-122"/>
                <a:ea typeface="黑体" panose="02010609060101010101" pitchFamily="49" charset="-122"/>
                <a:cs typeface="黑体" panose="02010609060101010101" pitchFamily="49" charset="-122"/>
              </a:rPr>
              <a:t>2020:4</a:t>
            </a:r>
          </a:p>
          <a:p>
            <a:pPr marL="0" indent="0" defTabSz="914400">
              <a:lnSpc>
                <a:spcPct val="160000"/>
              </a:lnSpc>
              <a:spcBef>
                <a:spcPts val="20"/>
              </a:spcBef>
              <a:buClr>
                <a:schemeClr val="tx2"/>
              </a:buClr>
              <a:buSzPct val="50000"/>
              <a:buNone/>
              <a:defRPr/>
            </a:pPr>
            <a:r>
              <a:rPr lang="zh-CN" altLang="en-US" sz="2800" dirty="0">
                <a:solidFill>
                  <a:schemeClr val="tx2"/>
                </a:solidFill>
                <a:latin typeface="黑体" panose="02010609060101010101" pitchFamily="49" charset="-122"/>
                <a:ea typeface="黑体" panose="02010609060101010101" pitchFamily="49" charset="-122"/>
                <a:cs typeface="黑体" panose="02010609060101010101" pitchFamily="49" charset="-122"/>
              </a:rPr>
              <a:t>课程性质：</a:t>
            </a:r>
            <a:r>
              <a:rPr lang="en-US" altLang="zh-CN" sz="2800" dirty="0">
                <a:solidFill>
                  <a:schemeClr val="tx2"/>
                </a:solidFill>
                <a:latin typeface="黑体" panose="02010609060101010101" pitchFamily="49" charset="-122"/>
                <a:ea typeface="黑体" panose="02010609060101010101" pitchFamily="49" charset="-122"/>
                <a:cs typeface="黑体" panose="02010609060101010101" pitchFamily="49" charset="-122"/>
              </a:rPr>
              <a:t>“</a:t>
            </a:r>
            <a:r>
              <a:rPr lang="zh-CN" altLang="en-US" sz="2800" dirty="0">
                <a:solidFill>
                  <a:schemeClr val="tx2"/>
                </a:solidFill>
                <a:latin typeface="黑体" panose="02010609060101010101" pitchFamily="49" charset="-122"/>
                <a:ea typeface="黑体" panose="02010609060101010101" pitchFamily="49" charset="-122"/>
                <a:cs typeface="黑体" panose="02010609060101010101" pitchFamily="49" charset="-122"/>
              </a:rPr>
              <a:t>第二，</a:t>
            </a:r>
            <a:r>
              <a:rPr lang="zh-CN" altLang="zh-CN" sz="2800" dirty="0">
                <a:solidFill>
                  <a:schemeClr val="tx2"/>
                </a:solidFill>
                <a:latin typeface="黑体" panose="02010609060101010101" pitchFamily="49" charset="-122"/>
                <a:ea typeface="黑体" panose="02010609060101010101" pitchFamily="49" charset="-122"/>
                <a:cs typeface="黑体" panose="02010609060101010101" pitchFamily="49" charset="-122"/>
              </a:rPr>
              <a:t>大学英语课程可培养学生对中国文化的理解和诠释能力，服务中国文化对外传播。</a:t>
            </a:r>
            <a:r>
              <a:rPr lang="en-US" altLang="zh-CN" sz="2800" dirty="0">
                <a:solidFill>
                  <a:schemeClr val="tx2"/>
                </a:solidFill>
                <a:latin typeface="黑体" panose="02010609060101010101" pitchFamily="49" charset="-122"/>
                <a:ea typeface="黑体" panose="02010609060101010101" pitchFamily="49" charset="-122"/>
                <a:cs typeface="黑体" panose="02010609060101010101" pitchFamily="49" charset="-122"/>
              </a:rPr>
              <a:t>”</a:t>
            </a:r>
          </a:p>
          <a:p>
            <a:pPr marL="0" indent="0" defTabSz="914400">
              <a:lnSpc>
                <a:spcPct val="180000"/>
              </a:lnSpc>
              <a:spcBef>
                <a:spcPts val="200"/>
              </a:spcBef>
              <a:buClr>
                <a:schemeClr val="tx2"/>
              </a:buClr>
              <a:buSzPct val="50000"/>
              <a:buNone/>
              <a:defRPr/>
            </a:pPr>
            <a:r>
              <a:rPr lang="en-US" sz="2800" dirty="0">
                <a:solidFill>
                  <a:schemeClr val="tx2"/>
                </a:solidFill>
                <a:latin typeface="黑体" panose="02010609060101010101" pitchFamily="49" charset="-122"/>
                <a:ea typeface="黑体" panose="02010609060101010101" pitchFamily="49" charset="-122"/>
                <a:cs typeface="黑体" panose="02010609060101010101" pitchFamily="49" charset="-122"/>
              </a:rPr>
              <a:t>4.2 </a:t>
            </a:r>
            <a:r>
              <a:rPr lang="zh-CN" altLang="en-US" sz="2800" dirty="0">
                <a:solidFill>
                  <a:schemeClr val="tx2"/>
                </a:solidFill>
                <a:latin typeface="黑体" panose="02010609060101010101" pitchFamily="49" charset="-122"/>
                <a:ea typeface="黑体" panose="02010609060101010101" pitchFamily="49" charset="-122"/>
                <a:cs typeface="黑体" panose="02010609060101010101" pitchFamily="49" charset="-122"/>
              </a:rPr>
              <a:t>英语教材编写者和教师的责任和使命</a:t>
            </a:r>
            <a:r>
              <a:rPr lang="zh-CN" altLang="en-US" sz="2800" dirty="0">
                <a:latin typeface="+mn-ea"/>
              </a:rPr>
              <a:t> </a:t>
            </a:r>
            <a:endParaRPr lang="en-US" altLang="zh-CN" sz="3200" dirty="0">
              <a:latin typeface="+mn-ea"/>
            </a:endParaRPr>
          </a:p>
        </p:txBody>
      </p:sp>
      <p:sp>
        <p:nvSpPr>
          <p:cNvPr id="4" name="副标题 2"/>
          <p:cNvSpPr txBox="1"/>
          <p:nvPr/>
        </p:nvSpPr>
        <p:spPr>
          <a:xfrm>
            <a:off x="729059" y="188640"/>
            <a:ext cx="8358187" cy="1373187"/>
          </a:xfrm>
          <a:prstGeom prst="rect">
            <a:avLst/>
          </a:prstGeom>
        </p:spPr>
        <p:txBody>
          <a:bodyPr vert="horz" wrap="square" lIns="91440" tIns="45720" rIns="91440" bIns="45720" numCol="1" rtlCol="0" anchor="t" anchorCtr="0" compatLnSpc="1">
            <a:normAutofit/>
          </a:bodyPr>
          <a:lstStyle>
            <a:lvl1pPr marL="139065" indent="-139065" algn="l" defTabSz="557530" rtl="0" eaLnBrk="1" latinLnBrk="0" hangingPunct="1">
              <a:lnSpc>
                <a:spcPct val="90000"/>
              </a:lnSpc>
              <a:spcBef>
                <a:spcPts val="610"/>
              </a:spcBef>
              <a:buFont typeface="Arial" panose="020B0604020202020204" pitchFamily="34" charset="0"/>
              <a:buChar char="•"/>
              <a:defRPr sz="1705" kern="1200">
                <a:solidFill>
                  <a:schemeClr val="tx1"/>
                </a:solidFill>
                <a:latin typeface="+mn-lt"/>
                <a:ea typeface="+mn-ea"/>
                <a:cs typeface="+mn-cs"/>
              </a:defRPr>
            </a:lvl1pPr>
            <a:lvl2pPr marL="417830" indent="-139065" algn="l" defTabSz="557530" rtl="0" eaLnBrk="1" latinLnBrk="0" hangingPunct="1">
              <a:lnSpc>
                <a:spcPct val="90000"/>
              </a:lnSpc>
              <a:spcBef>
                <a:spcPts val="305"/>
              </a:spcBef>
              <a:buFont typeface="Arial" panose="020B0604020202020204" pitchFamily="34" charset="0"/>
              <a:buChar char="•"/>
              <a:defRPr sz="1465" kern="1200">
                <a:solidFill>
                  <a:schemeClr val="tx1"/>
                </a:solidFill>
                <a:latin typeface="+mn-lt"/>
                <a:ea typeface="+mn-ea"/>
                <a:cs typeface="+mn-cs"/>
              </a:defRPr>
            </a:lvl2pPr>
            <a:lvl3pPr marL="696595" indent="-139065" algn="l" defTabSz="557530" rtl="0" eaLnBrk="1" latinLnBrk="0" hangingPunct="1">
              <a:lnSpc>
                <a:spcPct val="90000"/>
              </a:lnSpc>
              <a:spcBef>
                <a:spcPts val="305"/>
              </a:spcBef>
              <a:buFont typeface="Arial" panose="020B0604020202020204" pitchFamily="34" charset="0"/>
              <a:buChar char="•"/>
              <a:defRPr sz="1220" kern="1200">
                <a:solidFill>
                  <a:schemeClr val="tx1"/>
                </a:solidFill>
                <a:latin typeface="+mn-lt"/>
                <a:ea typeface="+mn-ea"/>
                <a:cs typeface="+mn-cs"/>
              </a:defRPr>
            </a:lvl3pPr>
            <a:lvl4pPr marL="975360"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4pPr>
            <a:lvl5pPr marL="1253490"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5pPr>
            <a:lvl6pPr marL="1532255"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6pPr>
            <a:lvl7pPr marL="1811020"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7pPr>
            <a:lvl8pPr marL="2089785"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8pPr>
            <a:lvl9pPr marL="2367915"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9pPr>
          </a:lstStyle>
          <a:p>
            <a:pPr marL="0" indent="0" defTabSz="914400">
              <a:lnSpc>
                <a:spcPts val="5000"/>
              </a:lnSpc>
              <a:spcBef>
                <a:spcPts val="20"/>
              </a:spcBef>
              <a:buClr>
                <a:schemeClr val="tx2"/>
              </a:buClr>
              <a:buSzPct val="50000"/>
              <a:buNone/>
            </a:pPr>
            <a:r>
              <a:rPr lang="en-US" altLang="zh-CN" sz="3200" b="1" dirty="0">
                <a:solidFill>
                  <a:srgbClr val="17406D"/>
                </a:solidFill>
                <a:latin typeface="Arial" panose="020B0604020202020204" pitchFamily="34" charset="0"/>
                <a:cs typeface="Arial" panose="020B0604020202020204" pitchFamily="34" charset="0"/>
              </a:rPr>
              <a:t>4</a:t>
            </a:r>
            <a:r>
              <a:rPr lang="zh-CN" altLang="en-US" sz="3200" b="1" dirty="0">
                <a:solidFill>
                  <a:srgbClr val="17406D"/>
                </a:solidFill>
                <a:latin typeface="Arial" panose="020B0604020202020204" pitchFamily="34" charset="0"/>
                <a:cs typeface="Arial" panose="020B0604020202020204" pitchFamily="34" charset="0"/>
              </a:rPr>
              <a:t>、</a:t>
            </a:r>
            <a:r>
              <a:rPr lang="zh-CN" altLang="en-US" sz="3200" b="1" dirty="0">
                <a:solidFill>
                  <a:srgbClr val="17406D"/>
                </a:solidFill>
                <a:latin typeface="黑体" panose="02010609060101010101" pitchFamily="49" charset="-122"/>
                <a:ea typeface="黑体" panose="02010609060101010101" pitchFamily="49" charset="-122"/>
                <a:cs typeface="Arial" panose="020B0604020202020204" pitchFamily="34" charset="0"/>
              </a:rPr>
              <a:t>结束语</a:t>
            </a:r>
          </a:p>
        </p:txBody>
      </p:sp>
      <p:sp>
        <p:nvSpPr>
          <p:cNvPr id="5" name="文本框 4"/>
          <p:cNvSpPr txBox="1"/>
          <p:nvPr/>
        </p:nvSpPr>
        <p:spPr>
          <a:xfrm>
            <a:off x="8655686" y="5549900"/>
            <a:ext cx="65" cy="215444"/>
          </a:xfrm>
          <a:prstGeom prst="rect">
            <a:avLst/>
          </a:prstGeom>
          <a:noFill/>
        </p:spPr>
        <p:txBody>
          <a:bodyPr wrap="none" lIns="0" tIns="0" rIns="0" bIns="0" rtlCol="0" anchor="t">
            <a:spAutoFit/>
          </a:bodyPr>
          <a:lstStyle/>
          <a:p>
            <a:pPr algn="l"/>
            <a:endParaRPr lang="zh-CN" altLang="en-US" sz="1400"/>
          </a:p>
        </p:txBody>
      </p:sp>
      <p:graphicFrame>
        <p:nvGraphicFramePr>
          <p:cNvPr id="2" name="图示 1"/>
          <p:cNvGraphicFramePr/>
          <p:nvPr/>
        </p:nvGraphicFramePr>
        <p:xfrm>
          <a:off x="2707006" y="4903471"/>
          <a:ext cx="5405755" cy="1233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4294967295"/>
          </p:nvPr>
        </p:nvSpPr>
        <p:spPr>
          <a:xfrm>
            <a:off x="1523206" y="1124744"/>
            <a:ext cx="9145587" cy="5913438"/>
          </a:xfrm>
          <a:prstGeom prst="rect">
            <a:avLst/>
          </a:prstGeom>
        </p:spPr>
        <p:txBody>
          <a:bodyPr vert="horz" wrap="square" lIns="91440" tIns="45720" rIns="91440" bIns="45720" numCol="1" rtlCol="0" anchor="t" anchorCtr="0" compatLnSpc="1">
            <a:normAutofit/>
          </a:bodyPr>
          <a:lstStyle/>
          <a:p>
            <a:pPr marL="0" indent="0" defTabSz="914400">
              <a:lnSpc>
                <a:spcPct val="160000"/>
              </a:lnSpc>
              <a:spcBef>
                <a:spcPts val="20"/>
              </a:spcBef>
              <a:buClr>
                <a:schemeClr val="tx2"/>
              </a:buClr>
              <a:buSzPct val="50000"/>
              <a:buNone/>
              <a:defRPr/>
            </a:pPr>
            <a:r>
              <a:rPr lang="en-US" altLang="zh-CN" sz="2800" dirty="0">
                <a:solidFill>
                  <a:schemeClr val="tx2"/>
                </a:solidFill>
                <a:latin typeface="黑体" panose="02010609060101010101" pitchFamily="49" charset="-122"/>
                <a:ea typeface="黑体" panose="02010609060101010101" pitchFamily="49" charset="-122"/>
                <a:cs typeface="黑体" panose="02010609060101010101" pitchFamily="49" charset="-122"/>
              </a:rPr>
              <a:t>4.3 </a:t>
            </a:r>
            <a:r>
              <a:rPr lang="zh-CN" altLang="en-US" sz="2800" dirty="0">
                <a:solidFill>
                  <a:schemeClr val="tx2"/>
                </a:solidFill>
                <a:latin typeface="黑体" panose="02010609060101010101" pitchFamily="49" charset="-122"/>
                <a:ea typeface="黑体" panose="02010609060101010101" pitchFamily="49" charset="-122"/>
                <a:cs typeface="黑体" panose="02010609060101010101" pitchFamily="49" charset="-122"/>
              </a:rPr>
              <a:t>建设与使用教材之间的关系：互动和依存</a:t>
            </a:r>
          </a:p>
          <a:p>
            <a:pPr marL="0" indent="0" defTabSz="914400">
              <a:lnSpc>
                <a:spcPct val="140000"/>
              </a:lnSpc>
              <a:spcBef>
                <a:spcPts val="20"/>
              </a:spcBef>
              <a:buClr>
                <a:schemeClr val="tx2"/>
              </a:buClr>
              <a:buSzPct val="50000"/>
              <a:buNone/>
              <a:defRPr/>
            </a:pPr>
            <a:r>
              <a:rPr lang="zh-CN" altLang="en-US" sz="2800" dirty="0">
                <a:latin typeface="+mn-ea"/>
              </a:rPr>
              <a:t>  </a:t>
            </a:r>
            <a:endParaRPr lang="en-US" altLang="zh-CN" sz="3200" dirty="0">
              <a:latin typeface="+mn-ea"/>
            </a:endParaRPr>
          </a:p>
        </p:txBody>
      </p:sp>
      <p:sp>
        <p:nvSpPr>
          <p:cNvPr id="4" name="副标题 2"/>
          <p:cNvSpPr txBox="1"/>
          <p:nvPr/>
        </p:nvSpPr>
        <p:spPr>
          <a:xfrm>
            <a:off x="1916907" y="231751"/>
            <a:ext cx="8358187" cy="1373187"/>
          </a:xfrm>
          <a:prstGeom prst="rect">
            <a:avLst/>
          </a:prstGeom>
        </p:spPr>
        <p:txBody>
          <a:bodyPr vert="horz" wrap="square" lIns="91440" tIns="45720" rIns="91440" bIns="45720" numCol="1" rtlCol="0" anchor="t" anchorCtr="0" compatLnSpc="1">
            <a:normAutofit/>
          </a:bodyPr>
          <a:lstStyle>
            <a:lvl1pPr marL="139065" indent="-139065" algn="l" defTabSz="557530" rtl="0" eaLnBrk="1" latinLnBrk="0" hangingPunct="1">
              <a:lnSpc>
                <a:spcPct val="90000"/>
              </a:lnSpc>
              <a:spcBef>
                <a:spcPts val="610"/>
              </a:spcBef>
              <a:buFont typeface="Arial" panose="020B0604020202020204" pitchFamily="34" charset="0"/>
              <a:buChar char="•"/>
              <a:defRPr sz="1705" kern="1200">
                <a:solidFill>
                  <a:schemeClr val="tx1"/>
                </a:solidFill>
                <a:latin typeface="+mn-lt"/>
                <a:ea typeface="+mn-ea"/>
                <a:cs typeface="+mn-cs"/>
              </a:defRPr>
            </a:lvl1pPr>
            <a:lvl2pPr marL="417830" indent="-139065" algn="l" defTabSz="557530" rtl="0" eaLnBrk="1" latinLnBrk="0" hangingPunct="1">
              <a:lnSpc>
                <a:spcPct val="90000"/>
              </a:lnSpc>
              <a:spcBef>
                <a:spcPts val="305"/>
              </a:spcBef>
              <a:buFont typeface="Arial" panose="020B0604020202020204" pitchFamily="34" charset="0"/>
              <a:buChar char="•"/>
              <a:defRPr sz="1465" kern="1200">
                <a:solidFill>
                  <a:schemeClr val="tx1"/>
                </a:solidFill>
                <a:latin typeface="+mn-lt"/>
                <a:ea typeface="+mn-ea"/>
                <a:cs typeface="+mn-cs"/>
              </a:defRPr>
            </a:lvl2pPr>
            <a:lvl3pPr marL="696595" indent="-139065" algn="l" defTabSz="557530" rtl="0" eaLnBrk="1" latinLnBrk="0" hangingPunct="1">
              <a:lnSpc>
                <a:spcPct val="90000"/>
              </a:lnSpc>
              <a:spcBef>
                <a:spcPts val="305"/>
              </a:spcBef>
              <a:buFont typeface="Arial" panose="020B0604020202020204" pitchFamily="34" charset="0"/>
              <a:buChar char="•"/>
              <a:defRPr sz="1220" kern="1200">
                <a:solidFill>
                  <a:schemeClr val="tx1"/>
                </a:solidFill>
                <a:latin typeface="+mn-lt"/>
                <a:ea typeface="+mn-ea"/>
                <a:cs typeface="+mn-cs"/>
              </a:defRPr>
            </a:lvl3pPr>
            <a:lvl4pPr marL="975360"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4pPr>
            <a:lvl5pPr marL="1253490"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5pPr>
            <a:lvl6pPr marL="1532255"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6pPr>
            <a:lvl7pPr marL="1811020"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7pPr>
            <a:lvl8pPr marL="2089785"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8pPr>
            <a:lvl9pPr marL="2367915"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9pPr>
          </a:lstStyle>
          <a:p>
            <a:pPr marL="0" indent="0" defTabSz="914400">
              <a:lnSpc>
                <a:spcPts val="5000"/>
              </a:lnSpc>
              <a:spcBef>
                <a:spcPts val="20"/>
              </a:spcBef>
              <a:buClr>
                <a:schemeClr val="tx2"/>
              </a:buClr>
              <a:buSzPct val="50000"/>
              <a:buNone/>
            </a:pPr>
            <a:r>
              <a:rPr lang="en-US" altLang="zh-CN" sz="3200" b="1" dirty="0">
                <a:solidFill>
                  <a:srgbClr val="17406D"/>
                </a:solidFill>
                <a:latin typeface="Arial" panose="020B0604020202020204" pitchFamily="34" charset="0"/>
                <a:cs typeface="Arial" panose="020B0604020202020204" pitchFamily="34" charset="0"/>
              </a:rPr>
              <a:t>4</a:t>
            </a:r>
            <a:r>
              <a:rPr lang="zh-CN" altLang="en-US" sz="3200" b="1" dirty="0">
                <a:solidFill>
                  <a:srgbClr val="17406D"/>
                </a:solidFill>
                <a:latin typeface="Arial" panose="020B0604020202020204" pitchFamily="34" charset="0"/>
                <a:cs typeface="Arial" panose="020B0604020202020204" pitchFamily="34" charset="0"/>
              </a:rPr>
              <a:t>、</a:t>
            </a:r>
            <a:r>
              <a:rPr lang="zh-CN" altLang="en-US" sz="3200" b="1" dirty="0">
                <a:solidFill>
                  <a:srgbClr val="17406D"/>
                </a:solidFill>
                <a:latin typeface="黑体" panose="02010609060101010101" pitchFamily="49" charset="-122"/>
                <a:ea typeface="黑体" panose="02010609060101010101" pitchFamily="49" charset="-122"/>
                <a:cs typeface="Arial" panose="020B0604020202020204" pitchFamily="34" charset="0"/>
              </a:rPr>
              <a:t>结束语</a:t>
            </a:r>
          </a:p>
        </p:txBody>
      </p:sp>
      <p:sp>
        <p:nvSpPr>
          <p:cNvPr id="5" name="文本框 4"/>
          <p:cNvSpPr txBox="1"/>
          <p:nvPr/>
        </p:nvSpPr>
        <p:spPr>
          <a:xfrm>
            <a:off x="8655686" y="5549900"/>
            <a:ext cx="65" cy="215444"/>
          </a:xfrm>
          <a:prstGeom prst="rect">
            <a:avLst/>
          </a:prstGeom>
          <a:noFill/>
        </p:spPr>
        <p:txBody>
          <a:bodyPr wrap="none" lIns="0" tIns="0" rIns="0" bIns="0" rtlCol="0" anchor="t">
            <a:spAutoFit/>
          </a:bodyPr>
          <a:lstStyle/>
          <a:p>
            <a:pPr algn="l"/>
            <a:endParaRPr lang="zh-CN" altLang="en-US" sz="1400"/>
          </a:p>
        </p:txBody>
      </p:sp>
      <p:graphicFrame>
        <p:nvGraphicFramePr>
          <p:cNvPr id="6" name="图示 5"/>
          <p:cNvGraphicFramePr/>
          <p:nvPr/>
        </p:nvGraphicFramePr>
        <p:xfrm>
          <a:off x="1529715" y="2472690"/>
          <a:ext cx="5919470" cy="3091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圆角矩形 1"/>
          <p:cNvSpPr/>
          <p:nvPr/>
        </p:nvSpPr>
        <p:spPr>
          <a:xfrm>
            <a:off x="6754496" y="2092326"/>
            <a:ext cx="3738245" cy="3046095"/>
          </a:xfrm>
          <a:prstGeom prst="roundRect">
            <a:avLst/>
          </a:prstGeom>
          <a:noFill/>
          <a:ln w="38100" cap="flat" cmpd="sng" algn="ctr">
            <a:solidFill>
              <a:srgbClr val="FF5A50"/>
            </a:solidFill>
            <a:prstDash val="solid"/>
            <a:miter lim="800000"/>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40000"/>
              </a:lnSpc>
              <a:buFont typeface="Arial" panose="020B0604020202020204" pitchFamily="34" charset="0"/>
              <a:buChar char="•"/>
            </a:pPr>
            <a:r>
              <a:rPr lang="en-US" altLang="zh-CN" sz="2400" dirty="0">
                <a:solidFill>
                  <a:schemeClr val="tx2"/>
                </a:solidFill>
                <a:latin typeface="黑体" panose="02010609060101010101" pitchFamily="49" charset="-122"/>
                <a:ea typeface="黑体" panose="02010609060101010101" pitchFamily="49" charset="-122"/>
                <a:cs typeface="黑体" panose="02010609060101010101" pitchFamily="49" charset="-122"/>
                <a:sym typeface="+mn-ea"/>
              </a:rPr>
              <a:t>2017</a:t>
            </a:r>
            <a:r>
              <a:rPr lang="zh-CN" altLang="en-US" sz="2400" dirty="0">
                <a:solidFill>
                  <a:schemeClr val="tx2"/>
                </a:solidFill>
                <a:latin typeface="黑体" panose="02010609060101010101" pitchFamily="49" charset="-122"/>
                <a:ea typeface="黑体" panose="02010609060101010101" pitchFamily="49" charset="-122"/>
                <a:cs typeface="黑体" panose="02010609060101010101" pitchFamily="49" charset="-122"/>
                <a:sym typeface="+mn-ea"/>
              </a:rPr>
              <a:t>年以来，《英语畅谈中国文化》已印刷13次</a:t>
            </a:r>
          </a:p>
          <a:p>
            <a:pPr marL="342900" indent="-342900">
              <a:lnSpc>
                <a:spcPct val="140000"/>
              </a:lnSpc>
              <a:buFont typeface="Arial" panose="020B0604020202020204" pitchFamily="34" charset="0"/>
              <a:buChar char="•"/>
            </a:pPr>
            <a:r>
              <a:rPr lang="zh-CN" altLang="en-US" sz="2400" dirty="0" smtClean="0">
                <a:solidFill>
                  <a:schemeClr val="tx2"/>
                </a:solidFill>
                <a:latin typeface="黑体" panose="02010609060101010101" pitchFamily="49" charset="-122"/>
                <a:ea typeface="黑体" panose="02010609060101010101" pitchFamily="49" charset="-122"/>
                <a:cs typeface="黑体" panose="02010609060101010101" pitchFamily="49" charset="-122"/>
                <a:sym typeface="+mn-ea"/>
              </a:rPr>
              <a:t>发行量</a:t>
            </a:r>
            <a:r>
              <a:rPr lang="en-US" altLang="zh-CN" sz="2400" dirty="0" smtClean="0">
                <a:solidFill>
                  <a:schemeClr val="tx2"/>
                </a:solidFill>
                <a:latin typeface="黑体" panose="02010609060101010101" pitchFamily="49" charset="-122"/>
                <a:ea typeface="黑体" panose="02010609060101010101" pitchFamily="49" charset="-122"/>
                <a:cs typeface="黑体" panose="02010609060101010101" pitchFamily="49" charset="-122"/>
                <a:sym typeface="+mn-ea"/>
              </a:rPr>
              <a:t>11.6</a:t>
            </a:r>
            <a:r>
              <a:rPr lang="zh-CN" altLang="en-US" sz="2400" dirty="0" smtClean="0">
                <a:solidFill>
                  <a:schemeClr val="tx2"/>
                </a:solidFill>
                <a:latin typeface="黑体" panose="02010609060101010101" pitchFamily="49" charset="-122"/>
                <a:ea typeface="黑体" panose="02010609060101010101" pitchFamily="49" charset="-122"/>
                <a:cs typeface="黑体" panose="02010609060101010101" pitchFamily="49" charset="-122"/>
                <a:sym typeface="+mn-ea"/>
              </a:rPr>
              <a:t>万册</a:t>
            </a:r>
            <a:endParaRPr lang="zh-CN" altLang="en-US" sz="2400" dirty="0">
              <a:solidFill>
                <a:schemeClr val="tx2"/>
              </a:solidFill>
              <a:latin typeface="黑体" panose="02010609060101010101" pitchFamily="49" charset="-122"/>
              <a:ea typeface="黑体" panose="02010609060101010101" pitchFamily="49" charset="-122"/>
              <a:cs typeface="黑体" panose="02010609060101010101" pitchFamily="49" charset="-122"/>
              <a:sym typeface="+mn-ea"/>
            </a:endParaRPr>
          </a:p>
          <a:p>
            <a:pPr marL="342900" indent="-342900">
              <a:lnSpc>
                <a:spcPct val="140000"/>
              </a:lnSpc>
              <a:buFont typeface="Arial" panose="020B0604020202020204" pitchFamily="34" charset="0"/>
              <a:buChar char="•"/>
            </a:pPr>
            <a:r>
              <a:rPr lang="zh-CN" altLang="en-US" sz="2400" dirty="0">
                <a:solidFill>
                  <a:schemeClr val="tx2"/>
                </a:solidFill>
                <a:latin typeface="黑体" panose="02010609060101010101" pitchFamily="49" charset="-122"/>
                <a:ea typeface="黑体" panose="02010609060101010101" pitchFamily="49" charset="-122"/>
                <a:cs typeface="黑体" panose="02010609060101010101" pitchFamily="49" charset="-122"/>
                <a:sym typeface="+mn-ea"/>
              </a:rPr>
              <a:t>全国近百所高校使用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38010" y="2462049"/>
            <a:ext cx="4515981" cy="2012859"/>
          </a:xfrm>
          <a:prstGeom prst="rect">
            <a:avLst/>
          </a:prstGeom>
          <a:noFill/>
        </p:spPr>
        <p:txBody>
          <a:bodyPr wrap="none" numCol="1">
            <a:spAutoFit/>
          </a:bodyPr>
          <a:lstStyle/>
          <a:p>
            <a:pPr algn="ctr">
              <a:lnSpc>
                <a:spcPct val="130000"/>
              </a:lnSpc>
              <a:defRPr/>
            </a:pPr>
            <a:r>
              <a:rPr lang="zh-CN" altLang="en-US" sz="4800" b="1" dirty="0">
                <a:solidFill>
                  <a:srgbClr val="17406D"/>
                </a:solidFill>
              </a:rPr>
              <a:t>感谢垂听！</a:t>
            </a:r>
            <a:endParaRPr lang="en-US" altLang="zh-CN" sz="4800" b="1" dirty="0">
              <a:solidFill>
                <a:srgbClr val="17406D"/>
              </a:solidFill>
            </a:endParaRPr>
          </a:p>
          <a:p>
            <a:pPr algn="ctr">
              <a:lnSpc>
                <a:spcPct val="130000"/>
              </a:lnSpc>
              <a:defRPr/>
            </a:pPr>
            <a:r>
              <a:rPr lang="zh-CN" altLang="en-US" sz="4800" b="1" dirty="0">
                <a:solidFill>
                  <a:srgbClr val="17406D"/>
                </a:solidFill>
              </a:rPr>
              <a:t>欢迎批评指正。</a:t>
            </a:r>
          </a:p>
        </p:txBody>
      </p:sp>
      <p:pic>
        <p:nvPicPr>
          <p:cNvPr id="3" name="图片 2"/>
          <p:cNvPicPr>
            <a:picLocks noChangeAspect="1"/>
          </p:cNvPicPr>
          <p:nvPr/>
        </p:nvPicPr>
        <p:blipFill>
          <a:blip r:embed="rId2"/>
          <a:stretch>
            <a:fillRect/>
          </a:stretch>
        </p:blipFill>
        <p:spPr>
          <a:xfrm>
            <a:off x="1523365" y="635"/>
            <a:ext cx="9145270" cy="169926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a:off x="2207568" y="1628800"/>
            <a:ext cx="7776865" cy="3822049"/>
            <a:chOff x="683567" y="1628799"/>
            <a:chExt cx="7776865" cy="3822049"/>
          </a:xfrm>
        </p:grpSpPr>
        <p:sp>
          <p:nvSpPr>
            <p:cNvPr id="42" name="矩形 41"/>
            <p:cNvSpPr/>
            <p:nvPr/>
          </p:nvSpPr>
          <p:spPr>
            <a:xfrm>
              <a:off x="683568" y="1628799"/>
              <a:ext cx="7776864" cy="382204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5" name="直接连接符 44"/>
            <p:cNvCxnSpPr/>
            <p:nvPr/>
          </p:nvCxnSpPr>
          <p:spPr>
            <a:xfrm>
              <a:off x="683568" y="1772816"/>
              <a:ext cx="7776864" cy="0"/>
            </a:xfrm>
            <a:prstGeom prst="line">
              <a:avLst/>
            </a:prstGeom>
            <a:ln>
              <a:solidFill>
                <a:srgbClr val="A38843"/>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683567" y="5301208"/>
              <a:ext cx="7776864" cy="0"/>
            </a:xfrm>
            <a:prstGeom prst="line">
              <a:avLst/>
            </a:prstGeom>
            <a:ln>
              <a:solidFill>
                <a:srgbClr val="A38843"/>
              </a:solidFill>
            </a:ln>
          </p:spPr>
          <p:style>
            <a:lnRef idx="1">
              <a:schemeClr val="accent1"/>
            </a:lnRef>
            <a:fillRef idx="0">
              <a:schemeClr val="accent1"/>
            </a:fillRef>
            <a:effectRef idx="0">
              <a:schemeClr val="accent1"/>
            </a:effectRef>
            <a:fontRef idx="minor">
              <a:schemeClr val="tx1"/>
            </a:fontRef>
          </p:style>
        </p:cxnSp>
      </p:grpSp>
      <p:pic>
        <p:nvPicPr>
          <p:cNvPr id="1026" name="Picture 2"/>
          <p:cNvPicPr>
            <a:picLocks noChangeAspect="1" noChangeArrowheads="1"/>
          </p:cNvPicPr>
          <p:nvPr/>
        </p:nvPicPr>
        <p:blipFill>
          <a:blip r:embed="rId2" cstate="screen"/>
          <a:srcRect/>
          <a:stretch>
            <a:fillRect/>
          </a:stretch>
        </p:blipFill>
        <p:spPr bwMode="auto">
          <a:xfrm>
            <a:off x="5753324" y="1412776"/>
            <a:ext cx="342677" cy="43204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2"/>
          <p:cNvPicPr>
            <a:picLocks noChangeAspect="1" noChangeArrowheads="1"/>
          </p:cNvPicPr>
          <p:nvPr/>
        </p:nvPicPr>
        <p:blipFill>
          <a:blip r:embed="rId2" cstate="screen"/>
          <a:srcRect/>
          <a:stretch>
            <a:fillRect/>
          </a:stretch>
        </p:blipFill>
        <p:spPr bwMode="auto">
          <a:xfrm flipH="1">
            <a:off x="6096000" y="1412776"/>
            <a:ext cx="342677" cy="43204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矩形 48"/>
          <p:cNvSpPr/>
          <p:nvPr/>
        </p:nvSpPr>
        <p:spPr>
          <a:xfrm>
            <a:off x="4007768" y="2260876"/>
            <a:ext cx="4708396" cy="1938992"/>
          </a:xfrm>
          <a:prstGeom prst="rect">
            <a:avLst/>
          </a:prstGeom>
        </p:spPr>
        <p:txBody>
          <a:bodyPr vert="horz" wrap="square" anchor="ctr">
            <a:spAutoFit/>
          </a:bodyPr>
          <a:lstStyle/>
          <a:p>
            <a:pPr algn="ctr">
              <a:lnSpc>
                <a:spcPct val="150000"/>
              </a:lnSpc>
            </a:pPr>
            <a:r>
              <a:rPr lang="zh-CN" altLang="en-US" sz="8000" dirty="0">
                <a:latin typeface="华文隶书" panose="02010800040101010101" pitchFamily="2" charset="-122"/>
                <a:ea typeface="华文隶书" panose="02010800040101010101" pitchFamily="2" charset="-122"/>
              </a:rPr>
              <a:t> </a:t>
            </a:r>
            <a:r>
              <a:rPr lang="zh-CN" altLang="en-US" sz="6000" b="1" dirty="0">
                <a:latin typeface="微软雅黑" panose="020B0503020204020204" pitchFamily="34" charset="-122"/>
                <a:ea typeface="微软雅黑" panose="020B0503020204020204" pitchFamily="34" charset="-122"/>
              </a:rPr>
              <a:t>背景</a:t>
            </a:r>
          </a:p>
        </p:txBody>
      </p:sp>
      <p:pic>
        <p:nvPicPr>
          <p:cNvPr id="14" name="图片 13"/>
          <p:cNvPicPr>
            <a:picLocks noChangeAspect="1"/>
          </p:cNvPicPr>
          <p:nvPr/>
        </p:nvPicPr>
        <p:blipFill>
          <a:blip r:embed="rId3" cstate="print">
            <a:extLst>
              <a:ext uri="{BEBA8EAE-BF5A-486C-A8C5-ECC9F3942E4B}">
                <a14:imgProps xmlns:a14="http://schemas.microsoft.com/office/drawing/2010/main">
                  <a14:imgLayer r:embed="rId4">
                    <a14:imgEffect>
                      <a14:backgroundRemoval t="3416" b="98587" l="699" r="97203">
                        <a14:foregroundMark x1="26474" y1="76207" x2="43257" y2="93404"/>
                        <a14:foregroundMark x1="97203" y1="45347" x2="84715" y2="81508"/>
                        <a14:foregroundMark x1="90909" y1="14134" x2="94605" y2="57008"/>
                        <a14:foregroundMark x1="8492" y1="76207" x2="4196" y2="69965"/>
                        <a14:foregroundMark x1="91908" y1="8716" x2="88811" y2="3416"/>
                        <a14:foregroundMark x1="7892" y1="17903" x2="7493" y2="20377"/>
                        <a14:foregroundMark x1="3197" y1="66549" x2="699" y2="59717"/>
                        <a14:foregroundMark x1="8292" y1="22850" x2="7493" y2="26031"/>
                        <a14:backgroundMark x1="43257" y1="5771" x2="44156" y2="78210"/>
                        <a14:backgroundMark x1="78721" y1="43227" x2="79520" y2="62426"/>
                        <a14:backgroundMark x1="89411" y1="46879" x2="88412" y2="53121"/>
                        <a14:backgroundMark x1="87812" y1="54181" x2="86913" y2="58304"/>
                        <a14:backgroundMark x1="86314" y1="59717" x2="84116" y2="63840"/>
                        <a14:backgroundMark x1="4396" y1="52886" x2="5395" y2="56537"/>
                        <a14:backgroundMark x1="6494" y1="54888" x2="6893" y2="57715"/>
                        <a14:backgroundMark x1="4595" y1="61720" x2="5994" y2="63840"/>
                        <a14:backgroundMark x1="6893" y1="62662" x2="8492" y2="66078"/>
                        <a14:backgroundMark x1="14885" y1="83039" x2="12887" y2="80565"/>
                        <a14:backgroundMark x1="10589" y1="18728" x2="9990" y2="20848"/>
                      </a14:backgroundRemoval>
                    </a14:imgEffect>
                  </a14:imgLayer>
                </a14:imgProps>
              </a:ext>
              <a:ext uri="{28A0092B-C50C-407E-A947-70E740481C1C}">
                <a14:useLocalDpi xmlns:a14="http://schemas.microsoft.com/office/drawing/2010/main" val="0"/>
              </a:ext>
            </a:extLst>
          </a:blip>
          <a:stretch>
            <a:fillRect/>
          </a:stretch>
        </p:blipFill>
        <p:spPr>
          <a:xfrm>
            <a:off x="3287688" y="2797834"/>
            <a:ext cx="1791886" cy="1519791"/>
          </a:xfrm>
          <a:prstGeom prst="rect">
            <a:avLst/>
          </a:prstGeom>
        </p:spPr>
      </p:pic>
      <p:sp>
        <p:nvSpPr>
          <p:cNvPr id="15" name="文本框 14"/>
          <p:cNvSpPr txBox="1"/>
          <p:nvPr/>
        </p:nvSpPr>
        <p:spPr>
          <a:xfrm>
            <a:off x="3893024" y="3009281"/>
            <a:ext cx="618800" cy="861774"/>
          </a:xfrm>
          <a:prstGeom prst="rect">
            <a:avLst/>
          </a:prstGeom>
          <a:noFill/>
        </p:spPr>
        <p:txBody>
          <a:bodyPr wrap="square" rtlCol="0">
            <a:spAutoFit/>
          </a:bodyPr>
          <a:lstStyle/>
          <a:p>
            <a:pPr defTabSz="987425"/>
            <a:r>
              <a:rPr lang="en-US" altLang="zh-CN" sz="5000" b="1" dirty="0">
                <a:solidFill>
                  <a:prstClr val="black"/>
                </a:solidFill>
                <a:latin typeface="微软雅黑" panose="020B0503020204020204" pitchFamily="34" charset="-122"/>
                <a:ea typeface="微软雅黑" panose="020B0503020204020204" pitchFamily="34" charset="-122"/>
                <a:cs typeface="经典繁方篆" panose="02010609000101010101" pitchFamily="49" charset="-122"/>
              </a:rPr>
              <a:t>1</a:t>
            </a:r>
            <a:endParaRPr lang="zh-CN" altLang="en-US" sz="5000" b="1" dirty="0">
              <a:solidFill>
                <a:prstClr val="black"/>
              </a:solidFill>
              <a:latin typeface="微软雅黑" panose="020B0503020204020204" pitchFamily="34" charset="-122"/>
              <a:ea typeface="微软雅黑" panose="020B0503020204020204" pitchFamily="34" charset="-122"/>
              <a:cs typeface="经典繁方篆" panose="0201060900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childTnLst>
                          </p:cTn>
                        </p:par>
                        <p:par>
                          <p:cTn id="11" fill="hold">
                            <p:stCondLst>
                              <p:cond delay="500"/>
                            </p:stCondLst>
                            <p:childTnLst>
                              <p:par>
                                <p:cTn id="12" presetID="35" presetClass="path" presetSubtype="0" fill="hold" nodeType="afterEffect">
                                  <p:stCondLst>
                                    <p:cond delay="0"/>
                                  </p:stCondLst>
                                  <p:childTnLst>
                                    <p:animMotion origin="layout" path="M 0 -3.33333E-6 L -0.40642 0.00023 " pathEditMode="relative" rAng="0" ptsTypes="AA">
                                      <p:cBhvr>
                                        <p:cTn id="13" dur="1000" fill="hold"/>
                                        <p:tgtEl>
                                          <p:spTgt spid="1026"/>
                                        </p:tgtEl>
                                        <p:attrNameLst>
                                          <p:attrName>ppt_x</p:attrName>
                                          <p:attrName>ppt_y</p:attrName>
                                        </p:attrNameLst>
                                      </p:cBhvr>
                                      <p:rCtr x="-20330" y="0"/>
                                    </p:animMotion>
                                  </p:childTnLst>
                                </p:cTn>
                              </p:par>
                              <p:par>
                                <p:cTn id="14" presetID="63" presetClass="path" presetSubtype="0" fill="hold" nodeType="withEffect">
                                  <p:stCondLst>
                                    <p:cond delay="0"/>
                                  </p:stCondLst>
                                  <p:childTnLst>
                                    <p:animMotion origin="layout" path="M 0 -3.33333E-6 L 0.40642 0.00023 " pathEditMode="relative" rAng="0" ptsTypes="AA">
                                      <p:cBhvr>
                                        <p:cTn id="15" dur="1000" fill="hold"/>
                                        <p:tgtEl>
                                          <p:spTgt spid="43"/>
                                        </p:tgtEl>
                                        <p:attrNameLst>
                                          <p:attrName>ppt_x</p:attrName>
                                          <p:attrName>ppt_y</p:attrName>
                                        </p:attrNameLst>
                                      </p:cBhvr>
                                      <p:rCtr x="20313" y="0"/>
                                    </p:animMotion>
                                  </p:childTnLst>
                                </p:cTn>
                              </p:par>
                              <p:par>
                                <p:cTn id="16" presetID="16" presetClass="entr" presetSubtype="37" fill="hold"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barn(outVertical)">
                                      <p:cBhvr>
                                        <p:cTn id="18" dur="1000"/>
                                        <p:tgtEl>
                                          <p:spTgt spid="4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21" presetClass="entr" presetSubtype="1"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heel(1)">
                                      <p:cBhvr>
                                        <p:cTn id="25" dur="2000"/>
                                        <p:tgtEl>
                                          <p:spTgt spid="14"/>
                                        </p:tgtEl>
                                      </p:cBhvr>
                                    </p:animEffect>
                                  </p:childTnLst>
                                </p:cTn>
                              </p:par>
                              <p:par>
                                <p:cTn id="26" presetID="22" presetClass="entr" presetSubtype="8" fill="hold" grpId="0" nodeType="withEffect">
                                  <p:stCondLst>
                                    <p:cond delay="0"/>
                                  </p:stCondLst>
                                  <p:iterate type="lt">
                                    <p:tmPct val="25000"/>
                                  </p:iterate>
                                  <p:childTnLst>
                                    <p:set>
                                      <p:cBhvr>
                                        <p:cTn id="27" dur="1" fill="hold">
                                          <p:stCondLst>
                                            <p:cond delay="0"/>
                                          </p:stCondLst>
                                        </p:cTn>
                                        <p:tgtEl>
                                          <p:spTgt spid="49"/>
                                        </p:tgtEl>
                                        <p:attrNameLst>
                                          <p:attrName>style.visibility</p:attrName>
                                        </p:attrNameLst>
                                      </p:cBhvr>
                                      <p:to>
                                        <p:strVal val="visible"/>
                                      </p:to>
                                    </p:set>
                                    <p:animEffect transition="in" filter="wipe(left)">
                                      <p:cBhvr>
                                        <p:cTn id="28"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椭圆 22"/>
          <p:cNvSpPr/>
          <p:nvPr/>
        </p:nvSpPr>
        <p:spPr>
          <a:xfrm>
            <a:off x="2785745" y="2059940"/>
            <a:ext cx="3705860" cy="34340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p:txBody>
      </p:sp>
      <p:grpSp>
        <p:nvGrpSpPr>
          <p:cNvPr id="2" name="组合 1"/>
          <p:cNvGrpSpPr/>
          <p:nvPr/>
        </p:nvGrpSpPr>
        <p:grpSpPr>
          <a:xfrm>
            <a:off x="2625726" y="1623695"/>
            <a:ext cx="4195445" cy="4452620"/>
            <a:chOff x="1735" y="2557"/>
            <a:chExt cx="6607" cy="7012"/>
          </a:xfrm>
        </p:grpSpPr>
        <p:grpSp>
          <p:nvGrpSpPr>
            <p:cNvPr id="13" name="组合 12"/>
            <p:cNvGrpSpPr/>
            <p:nvPr/>
          </p:nvGrpSpPr>
          <p:grpSpPr>
            <a:xfrm>
              <a:off x="3398" y="4661"/>
              <a:ext cx="3378" cy="3130"/>
              <a:chOff x="2682252" y="2649030"/>
              <a:chExt cx="1941494" cy="1941494"/>
            </a:xfrm>
          </p:grpSpPr>
          <p:sp>
            <p:nvSpPr>
              <p:cNvPr id="14" name="椭圆 13"/>
              <p:cNvSpPr/>
              <p:nvPr/>
            </p:nvSpPr>
            <p:spPr>
              <a:xfrm>
                <a:off x="2682252" y="2649030"/>
                <a:ext cx="1941494" cy="1941494"/>
              </a:xfrm>
              <a:prstGeom prst="ellipse">
                <a:avLst/>
              </a:prstGeom>
              <a:solidFill>
                <a:srgbClr val="FF5A50"/>
              </a:solidFill>
              <a:ln w="38100">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p:txBody>
          </p:sp>
          <p:grpSp>
            <p:nvGrpSpPr>
              <p:cNvPr id="15" name="组合 14"/>
              <p:cNvGrpSpPr/>
              <p:nvPr/>
            </p:nvGrpSpPr>
            <p:grpSpPr>
              <a:xfrm>
                <a:off x="3031464" y="2900109"/>
                <a:ext cx="1243070" cy="1215028"/>
                <a:chOff x="8398619" y="3049266"/>
                <a:chExt cx="671511" cy="656364"/>
              </a:xfrm>
              <a:solidFill>
                <a:schemeClr val="bg1"/>
              </a:solidFill>
            </p:grpSpPr>
            <p:sp>
              <p:nvSpPr>
                <p:cNvPr id="16" name="Freeform 532"/>
                <p:cNvSpPr/>
                <p:nvPr/>
              </p:nvSpPr>
              <p:spPr bwMode="auto">
                <a:xfrm>
                  <a:off x="8855189" y="3513048"/>
                  <a:ext cx="214941" cy="192582"/>
                </a:xfrm>
                <a:custGeom>
                  <a:avLst/>
                  <a:gdLst>
                    <a:gd name="T0" fmla="*/ 81 w 126"/>
                    <a:gd name="T1" fmla="*/ 0 h 113"/>
                    <a:gd name="T2" fmla="*/ 63 w 126"/>
                    <a:gd name="T3" fmla="*/ 7 h 113"/>
                    <a:gd name="T4" fmla="*/ 77 w 126"/>
                    <a:gd name="T5" fmla="*/ 61 h 113"/>
                    <a:gd name="T6" fmla="*/ 63 w 126"/>
                    <a:gd name="T7" fmla="*/ 83 h 113"/>
                    <a:gd name="T8" fmla="*/ 48 w 126"/>
                    <a:gd name="T9" fmla="*/ 61 h 113"/>
                    <a:gd name="T10" fmla="*/ 63 w 126"/>
                    <a:gd name="T11" fmla="*/ 7 h 113"/>
                    <a:gd name="T12" fmla="*/ 44 w 126"/>
                    <a:gd name="T13" fmla="*/ 0 h 113"/>
                    <a:gd name="T14" fmla="*/ 0 w 126"/>
                    <a:gd name="T15" fmla="*/ 44 h 113"/>
                    <a:gd name="T16" fmla="*/ 0 w 126"/>
                    <a:gd name="T17" fmla="*/ 92 h 113"/>
                    <a:gd name="T18" fmla="*/ 57 w 126"/>
                    <a:gd name="T19" fmla="*/ 113 h 113"/>
                    <a:gd name="T20" fmla="*/ 68 w 126"/>
                    <a:gd name="T21" fmla="*/ 113 h 113"/>
                    <a:gd name="T22" fmla="*/ 126 w 126"/>
                    <a:gd name="T23" fmla="*/ 92 h 113"/>
                    <a:gd name="T24" fmla="*/ 126 w 126"/>
                    <a:gd name="T25" fmla="*/ 44 h 113"/>
                    <a:gd name="T26" fmla="*/ 81 w 126"/>
                    <a:gd name="T2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 h="113">
                      <a:moveTo>
                        <a:pt x="81" y="0"/>
                      </a:moveTo>
                      <a:cubicBezTo>
                        <a:pt x="63" y="7"/>
                        <a:pt x="63" y="7"/>
                        <a:pt x="63" y="7"/>
                      </a:cubicBezTo>
                      <a:cubicBezTo>
                        <a:pt x="77" y="61"/>
                        <a:pt x="77" y="61"/>
                        <a:pt x="77" y="61"/>
                      </a:cubicBezTo>
                      <a:cubicBezTo>
                        <a:pt x="63" y="83"/>
                        <a:pt x="63" y="83"/>
                        <a:pt x="63" y="83"/>
                      </a:cubicBezTo>
                      <a:cubicBezTo>
                        <a:pt x="48" y="61"/>
                        <a:pt x="48" y="61"/>
                        <a:pt x="48" y="61"/>
                      </a:cubicBezTo>
                      <a:cubicBezTo>
                        <a:pt x="63" y="7"/>
                        <a:pt x="63" y="7"/>
                        <a:pt x="63" y="7"/>
                      </a:cubicBezTo>
                      <a:cubicBezTo>
                        <a:pt x="44" y="0"/>
                        <a:pt x="44" y="0"/>
                        <a:pt x="44" y="0"/>
                      </a:cubicBezTo>
                      <a:cubicBezTo>
                        <a:pt x="27" y="4"/>
                        <a:pt x="0" y="16"/>
                        <a:pt x="0" y="44"/>
                      </a:cubicBezTo>
                      <a:cubicBezTo>
                        <a:pt x="0" y="84"/>
                        <a:pt x="0" y="92"/>
                        <a:pt x="0" y="92"/>
                      </a:cubicBezTo>
                      <a:cubicBezTo>
                        <a:pt x="0" y="92"/>
                        <a:pt x="1" y="113"/>
                        <a:pt x="57" y="113"/>
                      </a:cubicBezTo>
                      <a:cubicBezTo>
                        <a:pt x="68" y="113"/>
                        <a:pt x="68" y="113"/>
                        <a:pt x="68" y="113"/>
                      </a:cubicBezTo>
                      <a:cubicBezTo>
                        <a:pt x="124" y="113"/>
                        <a:pt x="126" y="92"/>
                        <a:pt x="126" y="92"/>
                      </a:cubicBezTo>
                      <a:cubicBezTo>
                        <a:pt x="126" y="92"/>
                        <a:pt x="126" y="84"/>
                        <a:pt x="126" y="44"/>
                      </a:cubicBezTo>
                      <a:cubicBezTo>
                        <a:pt x="126" y="16"/>
                        <a:pt x="98" y="4"/>
                        <a:pt x="8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p:txBody>
            </p:sp>
            <p:sp>
              <p:nvSpPr>
                <p:cNvPr id="17" name="Oval 533"/>
                <p:cNvSpPr>
                  <a:spLocks noChangeArrowheads="1"/>
                </p:cNvSpPr>
                <p:nvPr/>
              </p:nvSpPr>
              <p:spPr bwMode="auto">
                <a:xfrm>
                  <a:off x="8908564" y="3376727"/>
                  <a:ext cx="107471" cy="12622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p:txBody>
            </p:sp>
            <p:sp>
              <p:nvSpPr>
                <p:cNvPr id="18" name="Freeform 534"/>
                <p:cNvSpPr/>
                <p:nvPr/>
              </p:nvSpPr>
              <p:spPr bwMode="auto">
                <a:xfrm>
                  <a:off x="8625101" y="3184145"/>
                  <a:ext cx="214941" cy="192582"/>
                </a:xfrm>
                <a:custGeom>
                  <a:avLst/>
                  <a:gdLst>
                    <a:gd name="T0" fmla="*/ 82 w 126"/>
                    <a:gd name="T1" fmla="*/ 0 h 113"/>
                    <a:gd name="T2" fmla="*/ 63 w 126"/>
                    <a:gd name="T3" fmla="*/ 7 h 113"/>
                    <a:gd name="T4" fmla="*/ 78 w 126"/>
                    <a:gd name="T5" fmla="*/ 62 h 113"/>
                    <a:gd name="T6" fmla="*/ 63 w 126"/>
                    <a:gd name="T7" fmla="*/ 83 h 113"/>
                    <a:gd name="T8" fmla="*/ 48 w 126"/>
                    <a:gd name="T9" fmla="*/ 62 h 113"/>
                    <a:gd name="T10" fmla="*/ 63 w 126"/>
                    <a:gd name="T11" fmla="*/ 7 h 113"/>
                    <a:gd name="T12" fmla="*/ 44 w 126"/>
                    <a:gd name="T13" fmla="*/ 0 h 113"/>
                    <a:gd name="T14" fmla="*/ 0 w 126"/>
                    <a:gd name="T15" fmla="*/ 44 h 113"/>
                    <a:gd name="T16" fmla="*/ 0 w 126"/>
                    <a:gd name="T17" fmla="*/ 92 h 113"/>
                    <a:gd name="T18" fmla="*/ 57 w 126"/>
                    <a:gd name="T19" fmla="*/ 113 h 113"/>
                    <a:gd name="T20" fmla="*/ 69 w 126"/>
                    <a:gd name="T21" fmla="*/ 113 h 113"/>
                    <a:gd name="T22" fmla="*/ 126 w 126"/>
                    <a:gd name="T23" fmla="*/ 92 h 113"/>
                    <a:gd name="T24" fmla="*/ 126 w 126"/>
                    <a:gd name="T25" fmla="*/ 44 h 113"/>
                    <a:gd name="T26" fmla="*/ 82 w 126"/>
                    <a:gd name="T2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 h="113">
                      <a:moveTo>
                        <a:pt x="82" y="0"/>
                      </a:moveTo>
                      <a:cubicBezTo>
                        <a:pt x="63" y="7"/>
                        <a:pt x="63" y="7"/>
                        <a:pt x="63" y="7"/>
                      </a:cubicBezTo>
                      <a:cubicBezTo>
                        <a:pt x="78" y="62"/>
                        <a:pt x="78" y="62"/>
                        <a:pt x="78" y="62"/>
                      </a:cubicBezTo>
                      <a:cubicBezTo>
                        <a:pt x="63" y="83"/>
                        <a:pt x="63" y="83"/>
                        <a:pt x="63" y="83"/>
                      </a:cubicBezTo>
                      <a:cubicBezTo>
                        <a:pt x="48" y="62"/>
                        <a:pt x="48" y="62"/>
                        <a:pt x="48" y="62"/>
                      </a:cubicBezTo>
                      <a:cubicBezTo>
                        <a:pt x="63" y="7"/>
                        <a:pt x="63" y="7"/>
                        <a:pt x="63" y="7"/>
                      </a:cubicBezTo>
                      <a:cubicBezTo>
                        <a:pt x="44" y="0"/>
                        <a:pt x="44" y="0"/>
                        <a:pt x="44" y="0"/>
                      </a:cubicBezTo>
                      <a:cubicBezTo>
                        <a:pt x="27" y="5"/>
                        <a:pt x="0" y="16"/>
                        <a:pt x="0" y="44"/>
                      </a:cubicBezTo>
                      <a:cubicBezTo>
                        <a:pt x="0" y="85"/>
                        <a:pt x="0" y="92"/>
                        <a:pt x="0" y="92"/>
                      </a:cubicBezTo>
                      <a:cubicBezTo>
                        <a:pt x="0" y="92"/>
                        <a:pt x="2" y="113"/>
                        <a:pt x="57" y="113"/>
                      </a:cubicBezTo>
                      <a:cubicBezTo>
                        <a:pt x="69" y="113"/>
                        <a:pt x="69" y="113"/>
                        <a:pt x="69" y="113"/>
                      </a:cubicBezTo>
                      <a:cubicBezTo>
                        <a:pt x="124" y="113"/>
                        <a:pt x="126" y="92"/>
                        <a:pt x="126" y="92"/>
                      </a:cubicBezTo>
                      <a:cubicBezTo>
                        <a:pt x="126" y="92"/>
                        <a:pt x="126" y="85"/>
                        <a:pt x="126" y="44"/>
                      </a:cubicBezTo>
                      <a:cubicBezTo>
                        <a:pt x="126" y="16"/>
                        <a:pt x="99" y="5"/>
                        <a:pt x="8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p:txBody>
            </p:sp>
            <p:sp>
              <p:nvSpPr>
                <p:cNvPr id="19" name="Oval 535"/>
                <p:cNvSpPr>
                  <a:spLocks noChangeArrowheads="1"/>
                </p:cNvSpPr>
                <p:nvPr/>
              </p:nvSpPr>
              <p:spPr bwMode="auto">
                <a:xfrm>
                  <a:off x="8678475" y="3049266"/>
                  <a:ext cx="108913" cy="12622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p:txBody>
            </p:sp>
            <p:sp>
              <p:nvSpPr>
                <p:cNvPr id="20" name="Freeform 536"/>
                <p:cNvSpPr/>
                <p:nvPr/>
              </p:nvSpPr>
              <p:spPr bwMode="auto">
                <a:xfrm>
                  <a:off x="8632314" y="3396923"/>
                  <a:ext cx="207728" cy="172386"/>
                </a:xfrm>
                <a:custGeom>
                  <a:avLst/>
                  <a:gdLst>
                    <a:gd name="T0" fmla="*/ 160 w 288"/>
                    <a:gd name="T1" fmla="*/ 0 h 239"/>
                    <a:gd name="T2" fmla="*/ 139 w 288"/>
                    <a:gd name="T3" fmla="*/ 0 h 239"/>
                    <a:gd name="T4" fmla="*/ 127 w 288"/>
                    <a:gd name="T5" fmla="*/ 0 h 239"/>
                    <a:gd name="T6" fmla="*/ 127 w 288"/>
                    <a:gd name="T7" fmla="*/ 133 h 239"/>
                    <a:gd name="T8" fmla="*/ 0 w 288"/>
                    <a:gd name="T9" fmla="*/ 211 h 239"/>
                    <a:gd name="T10" fmla="*/ 0 w 288"/>
                    <a:gd name="T11" fmla="*/ 239 h 239"/>
                    <a:gd name="T12" fmla="*/ 144 w 288"/>
                    <a:gd name="T13" fmla="*/ 161 h 239"/>
                    <a:gd name="T14" fmla="*/ 288 w 288"/>
                    <a:gd name="T15" fmla="*/ 239 h 239"/>
                    <a:gd name="T16" fmla="*/ 288 w 288"/>
                    <a:gd name="T17" fmla="*/ 211 h 239"/>
                    <a:gd name="T18" fmla="*/ 160 w 288"/>
                    <a:gd name="T19" fmla="*/ 133 h 239"/>
                    <a:gd name="T20" fmla="*/ 160 w 288"/>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 h="239">
                      <a:moveTo>
                        <a:pt x="160" y="0"/>
                      </a:moveTo>
                      <a:lnTo>
                        <a:pt x="139" y="0"/>
                      </a:lnTo>
                      <a:lnTo>
                        <a:pt x="127" y="0"/>
                      </a:lnTo>
                      <a:lnTo>
                        <a:pt x="127" y="133"/>
                      </a:lnTo>
                      <a:lnTo>
                        <a:pt x="0" y="211"/>
                      </a:lnTo>
                      <a:lnTo>
                        <a:pt x="0" y="239"/>
                      </a:lnTo>
                      <a:lnTo>
                        <a:pt x="144" y="161"/>
                      </a:lnTo>
                      <a:lnTo>
                        <a:pt x="288" y="239"/>
                      </a:lnTo>
                      <a:lnTo>
                        <a:pt x="288" y="211"/>
                      </a:lnTo>
                      <a:lnTo>
                        <a:pt x="160" y="133"/>
                      </a:lnTo>
                      <a:lnTo>
                        <a:pt x="16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p:txBody>
            </p:sp>
            <p:sp>
              <p:nvSpPr>
                <p:cNvPr id="21" name="Freeform 537"/>
                <p:cNvSpPr/>
                <p:nvPr/>
              </p:nvSpPr>
              <p:spPr bwMode="auto">
                <a:xfrm>
                  <a:off x="8398619" y="3513048"/>
                  <a:ext cx="214941" cy="192582"/>
                </a:xfrm>
                <a:custGeom>
                  <a:avLst/>
                  <a:gdLst>
                    <a:gd name="T0" fmla="*/ 81 w 126"/>
                    <a:gd name="T1" fmla="*/ 0 h 113"/>
                    <a:gd name="T2" fmla="*/ 63 w 126"/>
                    <a:gd name="T3" fmla="*/ 7 h 113"/>
                    <a:gd name="T4" fmla="*/ 77 w 126"/>
                    <a:gd name="T5" fmla="*/ 61 h 113"/>
                    <a:gd name="T6" fmla="*/ 63 w 126"/>
                    <a:gd name="T7" fmla="*/ 83 h 113"/>
                    <a:gd name="T8" fmla="*/ 48 w 126"/>
                    <a:gd name="T9" fmla="*/ 61 h 113"/>
                    <a:gd name="T10" fmla="*/ 63 w 126"/>
                    <a:gd name="T11" fmla="*/ 7 h 113"/>
                    <a:gd name="T12" fmla="*/ 44 w 126"/>
                    <a:gd name="T13" fmla="*/ 0 h 113"/>
                    <a:gd name="T14" fmla="*/ 0 w 126"/>
                    <a:gd name="T15" fmla="*/ 44 h 113"/>
                    <a:gd name="T16" fmla="*/ 0 w 126"/>
                    <a:gd name="T17" fmla="*/ 92 h 113"/>
                    <a:gd name="T18" fmla="*/ 57 w 126"/>
                    <a:gd name="T19" fmla="*/ 113 h 113"/>
                    <a:gd name="T20" fmla="*/ 68 w 126"/>
                    <a:gd name="T21" fmla="*/ 113 h 113"/>
                    <a:gd name="T22" fmla="*/ 126 w 126"/>
                    <a:gd name="T23" fmla="*/ 92 h 113"/>
                    <a:gd name="T24" fmla="*/ 126 w 126"/>
                    <a:gd name="T25" fmla="*/ 44 h 113"/>
                    <a:gd name="T26" fmla="*/ 81 w 126"/>
                    <a:gd name="T2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 h="113">
                      <a:moveTo>
                        <a:pt x="81" y="0"/>
                      </a:moveTo>
                      <a:cubicBezTo>
                        <a:pt x="63" y="7"/>
                        <a:pt x="63" y="7"/>
                        <a:pt x="63" y="7"/>
                      </a:cubicBezTo>
                      <a:cubicBezTo>
                        <a:pt x="77" y="61"/>
                        <a:pt x="77" y="61"/>
                        <a:pt x="77" y="61"/>
                      </a:cubicBezTo>
                      <a:cubicBezTo>
                        <a:pt x="63" y="83"/>
                        <a:pt x="63" y="83"/>
                        <a:pt x="63" y="83"/>
                      </a:cubicBezTo>
                      <a:cubicBezTo>
                        <a:pt x="48" y="61"/>
                        <a:pt x="48" y="61"/>
                        <a:pt x="48" y="61"/>
                      </a:cubicBezTo>
                      <a:cubicBezTo>
                        <a:pt x="63" y="7"/>
                        <a:pt x="63" y="7"/>
                        <a:pt x="63" y="7"/>
                      </a:cubicBezTo>
                      <a:cubicBezTo>
                        <a:pt x="44" y="0"/>
                        <a:pt x="44" y="0"/>
                        <a:pt x="44" y="0"/>
                      </a:cubicBezTo>
                      <a:cubicBezTo>
                        <a:pt x="27" y="4"/>
                        <a:pt x="0" y="16"/>
                        <a:pt x="0" y="44"/>
                      </a:cubicBezTo>
                      <a:cubicBezTo>
                        <a:pt x="0" y="84"/>
                        <a:pt x="0" y="92"/>
                        <a:pt x="0" y="92"/>
                      </a:cubicBezTo>
                      <a:cubicBezTo>
                        <a:pt x="0" y="92"/>
                        <a:pt x="1" y="113"/>
                        <a:pt x="57" y="113"/>
                      </a:cubicBezTo>
                      <a:cubicBezTo>
                        <a:pt x="68" y="113"/>
                        <a:pt x="68" y="113"/>
                        <a:pt x="68" y="113"/>
                      </a:cubicBezTo>
                      <a:cubicBezTo>
                        <a:pt x="124" y="113"/>
                        <a:pt x="126" y="92"/>
                        <a:pt x="126" y="92"/>
                      </a:cubicBezTo>
                      <a:cubicBezTo>
                        <a:pt x="126" y="92"/>
                        <a:pt x="126" y="84"/>
                        <a:pt x="126" y="44"/>
                      </a:cubicBezTo>
                      <a:cubicBezTo>
                        <a:pt x="126" y="16"/>
                        <a:pt x="98" y="4"/>
                        <a:pt x="8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p:txBody>
            </p:sp>
            <p:sp>
              <p:nvSpPr>
                <p:cNvPr id="22" name="Oval 538"/>
                <p:cNvSpPr>
                  <a:spLocks noChangeArrowheads="1"/>
                </p:cNvSpPr>
                <p:nvPr/>
              </p:nvSpPr>
              <p:spPr bwMode="auto">
                <a:xfrm>
                  <a:off x="8451273" y="3376727"/>
                  <a:ext cx="107471" cy="12622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latin typeface="阿里巴巴普惠体 L" panose="00020600040101010101" pitchFamily="18" charset="-122"/>
                    <a:ea typeface="阿里巴巴普惠体 L" panose="00020600040101010101" pitchFamily="18" charset="-122"/>
                    <a:cs typeface="阿里巴巴普惠体 L" panose="00020600040101010101" pitchFamily="18" charset="-122"/>
                  </a:endParaRPr>
                </a:p>
              </p:txBody>
            </p:sp>
          </p:grpSp>
        </p:grpSp>
        <p:sp>
          <p:nvSpPr>
            <p:cNvPr id="24" name="椭圆 23"/>
            <p:cNvSpPr/>
            <p:nvPr/>
          </p:nvSpPr>
          <p:spPr>
            <a:xfrm>
              <a:off x="4175" y="2557"/>
              <a:ext cx="1616" cy="1481"/>
            </a:xfrm>
            <a:prstGeom prst="ellipse">
              <a:avLst/>
            </a:prstGeom>
            <a:solidFill>
              <a:srgbClr val="FF5A50"/>
            </a:solidFill>
            <a:ln w="38100">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400" dirty="0">
                  <a:latin typeface="黑体" panose="02010609060101010101" pitchFamily="49" charset="-122"/>
                  <a:ea typeface="黑体" panose="02010609060101010101" pitchFamily="49" charset="-122"/>
                  <a:cs typeface="阿里巴巴普惠体 L" panose="00020600040101010101" pitchFamily="18" charset="-122"/>
                </a:rPr>
                <a:t>英语</a:t>
              </a:r>
            </a:p>
          </p:txBody>
        </p:sp>
        <p:sp>
          <p:nvSpPr>
            <p:cNvPr id="25" name="椭圆 24"/>
            <p:cNvSpPr/>
            <p:nvPr/>
          </p:nvSpPr>
          <p:spPr>
            <a:xfrm>
              <a:off x="4430" y="8235"/>
              <a:ext cx="1564" cy="1335"/>
            </a:xfrm>
            <a:prstGeom prst="ellipse">
              <a:avLst/>
            </a:prstGeom>
            <a:solidFill>
              <a:srgbClr val="FF5A50"/>
            </a:solidFill>
            <a:ln w="38100">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2400" dirty="0">
                  <a:latin typeface="黑体" panose="02010609060101010101" pitchFamily="49" charset="-122"/>
                  <a:ea typeface="黑体" panose="02010609060101010101" pitchFamily="49" charset="-122"/>
                  <a:cs typeface="阿里巴巴普惠体 L" panose="00020600040101010101" pitchFamily="18" charset="-122"/>
                </a:rPr>
                <a:t>大英部</a:t>
              </a:r>
            </a:p>
          </p:txBody>
        </p:sp>
        <p:sp>
          <p:nvSpPr>
            <p:cNvPr id="26" name="椭圆 25"/>
            <p:cNvSpPr/>
            <p:nvPr/>
          </p:nvSpPr>
          <p:spPr>
            <a:xfrm>
              <a:off x="1735" y="4039"/>
              <a:ext cx="1610" cy="1456"/>
            </a:xfrm>
            <a:prstGeom prst="ellipse">
              <a:avLst/>
            </a:prstGeom>
            <a:solidFill>
              <a:srgbClr val="FF5A50"/>
            </a:solidFill>
            <a:ln w="38100">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2400" dirty="0">
                  <a:latin typeface="黑体" panose="02010609060101010101" pitchFamily="49" charset="-122"/>
                  <a:ea typeface="黑体" panose="02010609060101010101" pitchFamily="49" charset="-122"/>
                  <a:cs typeface="阿里巴巴普惠体 L" panose="00020600040101010101" pitchFamily="18" charset="-122"/>
                </a:rPr>
                <a:t>法语</a:t>
              </a:r>
            </a:p>
          </p:txBody>
        </p:sp>
        <p:sp>
          <p:nvSpPr>
            <p:cNvPr id="27" name="椭圆 26"/>
            <p:cNvSpPr/>
            <p:nvPr/>
          </p:nvSpPr>
          <p:spPr>
            <a:xfrm>
              <a:off x="6845" y="7119"/>
              <a:ext cx="1496" cy="1392"/>
            </a:xfrm>
            <a:prstGeom prst="ellipse">
              <a:avLst/>
            </a:prstGeom>
            <a:solidFill>
              <a:srgbClr val="FF5A50"/>
            </a:solidFill>
            <a:ln w="38100">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400" dirty="0">
                  <a:latin typeface="黑体" panose="02010609060101010101" pitchFamily="49" charset="-122"/>
                  <a:ea typeface="黑体" panose="02010609060101010101" pitchFamily="49" charset="-122"/>
                  <a:cs typeface="阿里巴巴普惠体 L" panose="00020600040101010101" pitchFamily="18" charset="-122"/>
                </a:rPr>
                <a:t>翻译</a:t>
              </a:r>
            </a:p>
          </p:txBody>
        </p:sp>
        <p:sp>
          <p:nvSpPr>
            <p:cNvPr id="28" name="椭圆 27"/>
            <p:cNvSpPr/>
            <p:nvPr/>
          </p:nvSpPr>
          <p:spPr>
            <a:xfrm>
              <a:off x="6776" y="4039"/>
              <a:ext cx="1566" cy="1496"/>
            </a:xfrm>
            <a:prstGeom prst="ellipse">
              <a:avLst/>
            </a:prstGeom>
            <a:solidFill>
              <a:srgbClr val="FF5A50"/>
            </a:solidFill>
            <a:ln w="38100">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2400" dirty="0">
                  <a:latin typeface="黑体" panose="02010609060101010101" pitchFamily="49" charset="-122"/>
                  <a:ea typeface="黑体" panose="02010609060101010101" pitchFamily="49" charset="-122"/>
                  <a:cs typeface="阿里巴巴普惠体 L" panose="00020600040101010101" pitchFamily="18" charset="-122"/>
                </a:rPr>
                <a:t>日语</a:t>
              </a:r>
            </a:p>
          </p:txBody>
        </p:sp>
        <p:sp>
          <p:nvSpPr>
            <p:cNvPr id="29" name="椭圆 28"/>
            <p:cNvSpPr/>
            <p:nvPr/>
          </p:nvSpPr>
          <p:spPr>
            <a:xfrm>
              <a:off x="1736" y="7159"/>
              <a:ext cx="1612" cy="1353"/>
            </a:xfrm>
            <a:prstGeom prst="ellipse">
              <a:avLst/>
            </a:prstGeom>
            <a:solidFill>
              <a:srgbClr val="FF5A50"/>
            </a:solidFill>
            <a:ln w="38100">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400" dirty="0">
                  <a:latin typeface="黑体" panose="02010609060101010101" pitchFamily="49" charset="-122"/>
                  <a:ea typeface="黑体" panose="02010609060101010101" pitchFamily="49" charset="-122"/>
                  <a:cs typeface="阿里巴巴普惠体 L" panose="00020600040101010101" pitchFamily="18" charset="-122"/>
                </a:rPr>
                <a:t>葡语</a:t>
              </a:r>
            </a:p>
          </p:txBody>
        </p:sp>
      </p:grpSp>
      <p:sp>
        <p:nvSpPr>
          <p:cNvPr id="32" name="副标题 2"/>
          <p:cNvSpPr txBox="1"/>
          <p:nvPr/>
        </p:nvSpPr>
        <p:spPr>
          <a:xfrm>
            <a:off x="1847529" y="111598"/>
            <a:ext cx="8358187" cy="1373187"/>
          </a:xfrm>
          <a:prstGeom prst="rect">
            <a:avLst/>
          </a:prstGeom>
        </p:spPr>
        <p:txBody>
          <a:bodyPr vert="horz" wrap="square" lIns="91440" tIns="45720" rIns="91440" bIns="45720" numCol="1" rtlCol="0" anchor="t" anchorCtr="0" compatLnSpc="1">
            <a:normAutofit/>
          </a:bodyPr>
          <a:lstStyle>
            <a:lvl1pPr marL="139065" indent="-139065" algn="l" defTabSz="557530" rtl="0" eaLnBrk="1" latinLnBrk="0" hangingPunct="1">
              <a:lnSpc>
                <a:spcPct val="90000"/>
              </a:lnSpc>
              <a:spcBef>
                <a:spcPts val="610"/>
              </a:spcBef>
              <a:buFont typeface="Arial" panose="020B0604020202020204" pitchFamily="34" charset="0"/>
              <a:buChar char="•"/>
              <a:defRPr sz="1705" kern="1200">
                <a:solidFill>
                  <a:schemeClr val="tx1"/>
                </a:solidFill>
                <a:latin typeface="+mn-lt"/>
                <a:ea typeface="+mn-ea"/>
                <a:cs typeface="+mn-cs"/>
              </a:defRPr>
            </a:lvl1pPr>
            <a:lvl2pPr marL="417830" indent="-139065" algn="l" defTabSz="557530" rtl="0" eaLnBrk="1" latinLnBrk="0" hangingPunct="1">
              <a:lnSpc>
                <a:spcPct val="90000"/>
              </a:lnSpc>
              <a:spcBef>
                <a:spcPts val="305"/>
              </a:spcBef>
              <a:buFont typeface="Arial" panose="020B0604020202020204" pitchFamily="34" charset="0"/>
              <a:buChar char="•"/>
              <a:defRPr sz="1465" kern="1200">
                <a:solidFill>
                  <a:schemeClr val="tx1"/>
                </a:solidFill>
                <a:latin typeface="+mn-lt"/>
                <a:ea typeface="+mn-ea"/>
                <a:cs typeface="+mn-cs"/>
              </a:defRPr>
            </a:lvl2pPr>
            <a:lvl3pPr marL="696595" indent="-139065" algn="l" defTabSz="557530" rtl="0" eaLnBrk="1" latinLnBrk="0" hangingPunct="1">
              <a:lnSpc>
                <a:spcPct val="90000"/>
              </a:lnSpc>
              <a:spcBef>
                <a:spcPts val="305"/>
              </a:spcBef>
              <a:buFont typeface="Arial" panose="020B0604020202020204" pitchFamily="34" charset="0"/>
              <a:buChar char="•"/>
              <a:defRPr sz="1220" kern="1200">
                <a:solidFill>
                  <a:schemeClr val="tx1"/>
                </a:solidFill>
                <a:latin typeface="+mn-lt"/>
                <a:ea typeface="+mn-ea"/>
                <a:cs typeface="+mn-cs"/>
              </a:defRPr>
            </a:lvl3pPr>
            <a:lvl4pPr marL="975360"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4pPr>
            <a:lvl5pPr marL="1253490"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5pPr>
            <a:lvl6pPr marL="1532255"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6pPr>
            <a:lvl7pPr marL="1811020"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7pPr>
            <a:lvl8pPr marL="2089785"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8pPr>
            <a:lvl9pPr marL="2367915"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9pPr>
          </a:lstStyle>
          <a:p>
            <a:pPr marL="0" indent="0" defTabSz="914400" fontAlgn="auto">
              <a:lnSpc>
                <a:spcPts val="5000"/>
              </a:lnSpc>
              <a:spcBef>
                <a:spcPts val="20"/>
              </a:spcBef>
              <a:spcAft>
                <a:spcPts val="0"/>
              </a:spcAft>
              <a:buClr>
                <a:schemeClr val="tx2"/>
              </a:buClr>
              <a:buSzPct val="50000"/>
              <a:buNone/>
              <a:defRPr/>
            </a:pPr>
            <a:r>
              <a:rPr lang="en-US" altLang="zh-CN" sz="3200" dirty="0">
                <a:solidFill>
                  <a:srgbClr val="17406D"/>
                </a:solidFill>
                <a:latin typeface="黑体" panose="02010609060101010101" pitchFamily="49" charset="-122"/>
                <a:ea typeface="黑体" panose="02010609060101010101" pitchFamily="49" charset="-122"/>
                <a:cs typeface="黑体" panose="02010609060101010101" pitchFamily="49" charset="-122"/>
              </a:rPr>
              <a:t>1.1 </a:t>
            </a:r>
            <a:r>
              <a:rPr lang="zh-CN" altLang="en-US" sz="3200" b="1" dirty="0">
                <a:solidFill>
                  <a:srgbClr val="17406D"/>
                </a:solidFill>
                <a:latin typeface="黑体" panose="02010609060101010101" pitchFamily="49" charset="-122"/>
                <a:ea typeface="黑体" panose="02010609060101010101" pitchFamily="49" charset="-122"/>
                <a:cs typeface="黑体" panose="02010609060101010101" pitchFamily="49" charset="-122"/>
              </a:rPr>
              <a:t>湖北大学外国语学院</a:t>
            </a:r>
          </a:p>
        </p:txBody>
      </p:sp>
      <p:grpSp>
        <p:nvGrpSpPr>
          <p:cNvPr id="3" name="组合 2"/>
          <p:cNvGrpSpPr/>
          <p:nvPr/>
        </p:nvGrpSpPr>
        <p:grpSpPr>
          <a:xfrm>
            <a:off x="7536180" y="2059941"/>
            <a:ext cx="2669540" cy="3598545"/>
            <a:chOff x="9468" y="3244"/>
            <a:chExt cx="4204" cy="5667"/>
          </a:xfrm>
        </p:grpSpPr>
        <p:sp>
          <p:nvSpPr>
            <p:cNvPr id="33" name="文本框 32"/>
            <p:cNvSpPr txBox="1"/>
            <p:nvPr/>
          </p:nvSpPr>
          <p:spPr>
            <a:xfrm>
              <a:off x="9468" y="3531"/>
              <a:ext cx="4204" cy="5380"/>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70000"/>
                </a:lnSpc>
                <a:buFont typeface="Arial" panose="020B0604020202020204" pitchFamily="34" charset="0"/>
              </a:pPr>
              <a:endParaRPr lang="zh-CN" altLang="en-US" sz="20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nSpc>
                  <a:spcPct val="130000"/>
                </a:lnSpc>
                <a:buFont typeface="Arial" panose="020B0604020202020204" pitchFamily="34" charset="0"/>
              </a:pPr>
              <a:r>
                <a:rPr lang="zh-CN" altLang="en-US" sz="2000" dirty="0">
                  <a:solidFill>
                    <a:schemeClr val="tx1"/>
                  </a:solidFill>
                  <a:latin typeface="黑体" panose="02010609060101010101" pitchFamily="49" charset="-122"/>
                  <a:ea typeface="黑体" panose="02010609060101010101" pitchFamily="49" charset="-122"/>
                  <a:cs typeface="黑体" panose="02010609060101010101" pitchFamily="49" charset="-122"/>
                </a:rPr>
                <a:t>在职专任教师114名，具有高级职称教师50人，已取得博士学位24人，博士在读15人</a:t>
              </a:r>
              <a:endParaRPr lang="en-US" altLang="zh-CN" sz="20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nSpc>
                  <a:spcPct val="130000"/>
                </a:lnSpc>
                <a:buFont typeface="Arial" panose="020B0604020202020204" pitchFamily="34" charset="0"/>
              </a:pPr>
              <a:endParaRPr lang="en-US" altLang="zh-CN" sz="20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nSpc>
                  <a:spcPct val="130000"/>
                </a:lnSpc>
                <a:buFont typeface="Arial" panose="020B0604020202020204" pitchFamily="34" charset="0"/>
              </a:pPr>
              <a:endParaRPr lang="en-US" altLang="zh-CN" sz="20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nSpc>
                  <a:spcPct val="130000"/>
                </a:lnSpc>
                <a:buFont typeface="Arial" panose="020B0604020202020204" pitchFamily="34" charset="0"/>
              </a:pPr>
              <a:endParaRPr lang="zh-CN" altLang="en-US" sz="20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34" name="圆角矩形 9"/>
            <p:cNvSpPr/>
            <p:nvPr/>
          </p:nvSpPr>
          <p:spPr>
            <a:xfrm>
              <a:off x="10293" y="3244"/>
              <a:ext cx="2553" cy="5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latin typeface="黑体" panose="02010609060101010101" pitchFamily="49" charset="-122"/>
                  <a:ea typeface="黑体" panose="02010609060101010101" pitchFamily="49" charset="-122"/>
                </a:rPr>
                <a:t>师资力量</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334136" y="1360927"/>
            <a:ext cx="7650296" cy="1492716"/>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lnSpc>
                <a:spcPct val="130000"/>
              </a:lnSpc>
              <a:buFont typeface="Arial" panose="020B0604020202020204" pitchFamily="34" charset="0"/>
              <a:buChar char="•"/>
            </a:pPr>
            <a:endParaRPr lang="en-US" altLang="zh-CN" sz="10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nSpc>
                <a:spcPct val="130000"/>
              </a:lnSpc>
            </a:pPr>
            <a:r>
              <a:rPr lang="zh-CN" altLang="en-US" sz="2000" dirty="0">
                <a:solidFill>
                  <a:schemeClr val="tx1"/>
                </a:solidFill>
                <a:latin typeface="黑体" panose="02010609060101010101" pitchFamily="49" charset="-122"/>
                <a:ea typeface="黑体" panose="02010609060101010101" pitchFamily="49" charset="-122"/>
                <a:cs typeface="黑体" panose="02010609060101010101" pitchFamily="49" charset="-122"/>
              </a:rPr>
              <a:t>全日制本科生1105名；</a:t>
            </a:r>
          </a:p>
          <a:p>
            <a:pPr>
              <a:lnSpc>
                <a:spcPct val="130000"/>
              </a:lnSpc>
            </a:pPr>
            <a:r>
              <a:rPr lang="zh-CN" altLang="en-US" sz="2000" dirty="0">
                <a:solidFill>
                  <a:schemeClr val="tx1"/>
                </a:solidFill>
                <a:latin typeface="黑体" panose="02010609060101010101" pitchFamily="49" charset="-122"/>
                <a:ea typeface="黑体" panose="02010609060101010101" pitchFamily="49" charset="-122"/>
                <a:cs typeface="黑体" panose="02010609060101010101" pitchFamily="49" charset="-122"/>
              </a:rPr>
              <a:t>英语专业</a:t>
            </a:r>
            <a:r>
              <a:rPr lang="en-US" altLang="zh-CN" sz="2000" dirty="0">
                <a:solidFill>
                  <a:schemeClr val="tx1"/>
                </a:solidFill>
                <a:latin typeface="黑体" panose="02010609060101010101" pitchFamily="49" charset="-122"/>
                <a:ea typeface="黑体" panose="02010609060101010101" pitchFamily="49" charset="-122"/>
                <a:cs typeface="黑体" panose="02010609060101010101" pitchFamily="49" charset="-122"/>
              </a:rPr>
              <a:t>2007</a:t>
            </a:r>
            <a:r>
              <a:rPr lang="zh-CN" altLang="en-US" sz="2000" dirty="0">
                <a:solidFill>
                  <a:schemeClr val="tx1"/>
                </a:solidFill>
                <a:latin typeface="黑体" panose="02010609060101010101" pitchFamily="49" charset="-122"/>
                <a:ea typeface="黑体" panose="02010609060101010101" pitchFamily="49" charset="-122"/>
                <a:cs typeface="黑体" panose="02010609060101010101" pitchFamily="49" charset="-122"/>
              </a:rPr>
              <a:t>年被教育部评为优秀；</a:t>
            </a:r>
          </a:p>
          <a:p>
            <a:pPr>
              <a:lnSpc>
                <a:spcPct val="130000"/>
              </a:lnSpc>
            </a:pPr>
            <a:r>
              <a:rPr lang="zh-CN" altLang="en-US" sz="2000" dirty="0">
                <a:solidFill>
                  <a:schemeClr val="tx1"/>
                </a:solidFill>
                <a:latin typeface="黑体" panose="02010609060101010101" pitchFamily="49" charset="-122"/>
                <a:ea typeface="黑体" panose="02010609060101010101" pitchFamily="49" charset="-122"/>
                <a:cs typeface="黑体" panose="02010609060101010101" pitchFamily="49" charset="-122"/>
              </a:rPr>
              <a:t>2019年入选国家级一流本科专业建设点</a:t>
            </a:r>
          </a:p>
        </p:txBody>
      </p:sp>
      <p:sp>
        <p:nvSpPr>
          <p:cNvPr id="3" name="副标题 2"/>
          <p:cNvSpPr>
            <a:spLocks noGrp="1"/>
          </p:cNvSpPr>
          <p:nvPr>
            <p:ph type="subTitle" idx="4294967295"/>
          </p:nvPr>
        </p:nvSpPr>
        <p:spPr>
          <a:xfrm>
            <a:off x="0" y="117475"/>
            <a:ext cx="8358188" cy="1373188"/>
          </a:xfrm>
          <a:prstGeom prst="rect">
            <a:avLst/>
          </a:prstGeom>
        </p:spPr>
        <p:txBody>
          <a:bodyPr vert="horz" wrap="square" lIns="91440" tIns="45720" rIns="91440" bIns="45720" numCol="1" rtlCol="0" anchor="t" anchorCtr="0" compatLnSpc="1">
            <a:normAutofit/>
          </a:bodyPr>
          <a:lstStyle/>
          <a:p>
            <a:pPr marL="0" indent="0" defTabSz="914400">
              <a:lnSpc>
                <a:spcPts val="5000"/>
              </a:lnSpc>
              <a:spcBef>
                <a:spcPts val="20"/>
              </a:spcBef>
              <a:buClr>
                <a:schemeClr val="tx2"/>
              </a:buClr>
              <a:buSzPct val="50000"/>
              <a:buNone/>
              <a:defRPr/>
            </a:pPr>
            <a:r>
              <a:rPr lang="en-US" altLang="zh-CN" sz="3200" b="1" dirty="0">
                <a:solidFill>
                  <a:srgbClr val="17406D"/>
                </a:solidFill>
                <a:latin typeface="黑体" panose="02010609060101010101" pitchFamily="49" charset="-122"/>
                <a:ea typeface="黑体" panose="02010609060101010101" pitchFamily="49" charset="-122"/>
                <a:cs typeface="黑体" panose="02010609060101010101" pitchFamily="49" charset="-122"/>
              </a:rPr>
              <a:t>1.1 </a:t>
            </a:r>
            <a:r>
              <a:rPr lang="zh-CN" altLang="en-US" sz="3200" b="1" dirty="0">
                <a:solidFill>
                  <a:srgbClr val="17406D"/>
                </a:solidFill>
                <a:latin typeface="黑体" panose="02010609060101010101" pitchFamily="49" charset="-122"/>
                <a:ea typeface="黑体" panose="02010609060101010101" pitchFamily="49" charset="-122"/>
                <a:cs typeface="黑体" panose="02010609060101010101" pitchFamily="49" charset="-122"/>
              </a:rPr>
              <a:t>湖北大学外国语学院</a:t>
            </a:r>
          </a:p>
        </p:txBody>
      </p:sp>
      <p:sp>
        <p:nvSpPr>
          <p:cNvPr id="4" name="文本框 3"/>
          <p:cNvSpPr txBox="1"/>
          <p:nvPr/>
        </p:nvSpPr>
        <p:spPr>
          <a:xfrm>
            <a:off x="2300675" y="3518112"/>
            <a:ext cx="7601158" cy="2862322"/>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buFont typeface="Arial" panose="020B0604020202020204" pitchFamily="34" charset="0"/>
            </a:pPr>
            <a:endParaRPr lang="en-US" altLang="zh-CN" sz="20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buFont typeface="Arial" panose="020B0604020202020204" pitchFamily="34" charset="0"/>
            </a:pPr>
            <a:r>
              <a:rPr lang="zh-CN" altLang="en-US" sz="2000" dirty="0">
                <a:solidFill>
                  <a:schemeClr val="tx1"/>
                </a:solidFill>
                <a:latin typeface="黑体" panose="02010609060101010101" pitchFamily="49" charset="-122"/>
                <a:ea typeface="黑体" panose="02010609060101010101" pitchFamily="49" charset="-122"/>
                <a:cs typeface="黑体" panose="02010609060101010101" pitchFamily="49" charset="-122"/>
              </a:rPr>
              <a:t>外国语言文学一级学科硕士学位点：</a:t>
            </a:r>
          </a:p>
          <a:p>
            <a:r>
              <a:rPr lang="zh-CN" altLang="en-US" sz="2000" dirty="0">
                <a:solidFill>
                  <a:schemeClr val="tx1"/>
                </a:solidFill>
                <a:latin typeface="黑体" panose="02010609060101010101" pitchFamily="49" charset="-122"/>
                <a:ea typeface="黑体" panose="02010609060101010101" pitchFamily="49" charset="-122"/>
                <a:cs typeface="黑体" panose="02010609060101010101" pitchFamily="49" charset="-122"/>
              </a:rPr>
              <a:t>   英语语言文学</a:t>
            </a:r>
          </a:p>
          <a:p>
            <a:r>
              <a:rPr lang="zh-CN" altLang="en-US" sz="2000" dirty="0">
                <a:solidFill>
                  <a:schemeClr val="tx1"/>
                </a:solidFill>
                <a:latin typeface="黑体" panose="02010609060101010101" pitchFamily="49" charset="-122"/>
                <a:ea typeface="黑体" panose="02010609060101010101" pitchFamily="49" charset="-122"/>
                <a:cs typeface="黑体" panose="02010609060101010101" pitchFamily="49" charset="-122"/>
              </a:rPr>
              <a:t>   日语语言文学</a:t>
            </a:r>
          </a:p>
          <a:p>
            <a:r>
              <a:rPr lang="zh-CN" altLang="en-US" sz="2000" dirty="0">
                <a:solidFill>
                  <a:schemeClr val="tx1"/>
                </a:solidFill>
                <a:latin typeface="黑体" panose="02010609060101010101" pitchFamily="49" charset="-122"/>
                <a:ea typeface="黑体" panose="02010609060101010101" pitchFamily="49" charset="-122"/>
                <a:cs typeface="黑体" panose="02010609060101010101" pitchFamily="49" charset="-122"/>
              </a:rPr>
              <a:t>   外国语言学及应用语言学</a:t>
            </a:r>
          </a:p>
          <a:p>
            <a:r>
              <a:rPr lang="zh-CN" altLang="en-US" sz="2000"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   课程与教学论（英语）</a:t>
            </a:r>
            <a:endParaRPr lang="zh-CN" altLang="en-US" sz="20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buFont typeface="Arial" panose="020B0604020202020204" pitchFamily="34" charset="0"/>
            </a:pPr>
            <a:r>
              <a:rPr lang="zh-CN" altLang="en-US" sz="2000"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专业硕士学位点：</a:t>
            </a:r>
            <a:endParaRPr lang="zh-CN" altLang="en-US" sz="20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a:p>
            <a:r>
              <a:rPr lang="zh-CN" altLang="en-US" sz="2000" dirty="0">
                <a:solidFill>
                  <a:schemeClr val="tx1"/>
                </a:solidFill>
                <a:latin typeface="黑体" panose="02010609060101010101" pitchFamily="49" charset="-122"/>
                <a:ea typeface="黑体" panose="02010609060101010101" pitchFamily="49" charset="-122"/>
                <a:cs typeface="黑体" panose="02010609060101010101" pitchFamily="49" charset="-122"/>
              </a:rPr>
              <a:t>   翻译专业硕士（MTI）</a:t>
            </a:r>
          </a:p>
          <a:p>
            <a:r>
              <a:rPr lang="zh-CN" altLang="en-US" sz="2000" dirty="0">
                <a:solidFill>
                  <a:schemeClr val="tx1"/>
                </a:solidFill>
                <a:latin typeface="黑体" panose="02010609060101010101" pitchFamily="49" charset="-122"/>
                <a:ea typeface="黑体" panose="02010609060101010101" pitchFamily="49" charset="-122"/>
                <a:cs typeface="黑体" panose="02010609060101010101" pitchFamily="49" charset="-122"/>
              </a:rPr>
              <a:t>   教育硕士（英语）等</a:t>
            </a:r>
          </a:p>
        </p:txBody>
      </p:sp>
      <p:sp>
        <p:nvSpPr>
          <p:cNvPr id="6" name="圆角矩形 5"/>
          <p:cNvSpPr/>
          <p:nvPr/>
        </p:nvSpPr>
        <p:spPr>
          <a:xfrm>
            <a:off x="2190120" y="1124745"/>
            <a:ext cx="2087880" cy="3600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黑体" panose="02010609060101010101" pitchFamily="49" charset="-122"/>
                <a:ea typeface="黑体" panose="02010609060101010101" pitchFamily="49" charset="-122"/>
              </a:rPr>
              <a:t>本科生教育</a:t>
            </a:r>
          </a:p>
        </p:txBody>
      </p:sp>
      <p:sp>
        <p:nvSpPr>
          <p:cNvPr id="7" name="圆角矩形 6"/>
          <p:cNvSpPr/>
          <p:nvPr/>
        </p:nvSpPr>
        <p:spPr>
          <a:xfrm>
            <a:off x="2149802" y="3338090"/>
            <a:ext cx="2087880" cy="3600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黑体" panose="02010609060101010101" pitchFamily="49" charset="-122"/>
                <a:ea typeface="黑体" panose="02010609060101010101" pitchFamily="49" charset="-122"/>
              </a:rPr>
              <a:t>研究生教育</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4294967295"/>
          </p:nvPr>
        </p:nvSpPr>
        <p:spPr>
          <a:xfrm>
            <a:off x="1559496" y="1052736"/>
            <a:ext cx="8358187" cy="1960563"/>
          </a:xfrm>
          <a:prstGeom prst="rect">
            <a:avLst/>
          </a:prstGeom>
        </p:spPr>
        <p:txBody>
          <a:bodyPr vert="horz" wrap="square" lIns="91440" tIns="45720" rIns="91440" bIns="45720" numCol="1" rtlCol="0" anchor="t" anchorCtr="0" compatLnSpc="1">
            <a:normAutofit/>
          </a:bodyPr>
          <a:lstStyle/>
          <a:p>
            <a:pPr marL="0" indent="0" defTabSz="914400">
              <a:lnSpc>
                <a:spcPct val="130000"/>
              </a:lnSpc>
              <a:spcBef>
                <a:spcPts val="20"/>
              </a:spcBef>
              <a:buClr>
                <a:schemeClr val="tx2"/>
              </a:buClr>
              <a:buSzPct val="50000"/>
              <a:buNone/>
              <a:defRPr/>
            </a:pPr>
            <a:r>
              <a:rPr lang="zh-CN" altLang="en-US" sz="2500" dirty="0">
                <a:latin typeface="黑体" panose="02010609060101010101" pitchFamily="49" charset="-122"/>
                <a:ea typeface="黑体" panose="02010609060101010101" pitchFamily="49" charset="-122"/>
              </a:rPr>
              <a:t>基于立德树人根本、秉承改革创新理念，形成了一整套适合湖北大学的大学英语课程体系：</a:t>
            </a:r>
            <a:endParaRPr lang="zh-CN" altLang="en-US" sz="2500" dirty="0">
              <a:latin typeface="+mn-ea"/>
            </a:endParaRPr>
          </a:p>
          <a:p>
            <a:pPr defTabSz="914400">
              <a:lnSpc>
                <a:spcPct val="100000"/>
              </a:lnSpc>
              <a:spcBef>
                <a:spcPts val="20"/>
              </a:spcBef>
              <a:buClr>
                <a:schemeClr val="tx2"/>
              </a:buClr>
              <a:buSzPct val="50000"/>
              <a:buFont typeface="Wingdings 2" panose="05020102010507070707"/>
              <a:defRPr/>
            </a:pPr>
            <a:endParaRPr lang="zh-CN" altLang="en-US" sz="3200" dirty="0">
              <a:latin typeface="+mn-ea"/>
            </a:endParaRPr>
          </a:p>
        </p:txBody>
      </p:sp>
      <p:graphicFrame>
        <p:nvGraphicFramePr>
          <p:cNvPr id="2" name="图示 1"/>
          <p:cNvGraphicFramePr/>
          <p:nvPr>
            <p:extLst>
              <p:ext uri="{D42A27DB-BD31-4B8C-83A1-F6EECF244321}">
                <p14:modId xmlns:p14="http://schemas.microsoft.com/office/powerpoint/2010/main" val="2397383530"/>
              </p:ext>
            </p:extLst>
          </p:nvPr>
        </p:nvGraphicFramePr>
        <p:xfrm>
          <a:off x="1415480" y="1844824"/>
          <a:ext cx="8019207" cy="4427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副标题 2"/>
          <p:cNvSpPr txBox="1"/>
          <p:nvPr/>
        </p:nvSpPr>
        <p:spPr>
          <a:xfrm>
            <a:off x="1847215" y="111761"/>
            <a:ext cx="8357870" cy="1158875"/>
          </a:xfrm>
          <a:prstGeom prst="rect">
            <a:avLst/>
          </a:prstGeom>
        </p:spPr>
        <p:txBody>
          <a:bodyPr vert="horz" wrap="square" lIns="91440" tIns="45720" rIns="91440" bIns="45720" numCol="1" rtlCol="0" anchor="t" anchorCtr="0" compatLnSpc="1">
            <a:normAutofit/>
          </a:bodyPr>
          <a:lstStyle>
            <a:lvl1pPr marL="139065" indent="-139065" algn="l" defTabSz="557530" rtl="0" eaLnBrk="1" latinLnBrk="0" hangingPunct="1">
              <a:lnSpc>
                <a:spcPct val="90000"/>
              </a:lnSpc>
              <a:spcBef>
                <a:spcPts val="610"/>
              </a:spcBef>
              <a:buFont typeface="Arial" panose="020B0604020202020204" pitchFamily="34" charset="0"/>
              <a:buChar char="•"/>
              <a:defRPr sz="1705" kern="1200">
                <a:solidFill>
                  <a:schemeClr val="tx1"/>
                </a:solidFill>
                <a:latin typeface="+mn-lt"/>
                <a:ea typeface="+mn-ea"/>
                <a:cs typeface="+mn-cs"/>
              </a:defRPr>
            </a:lvl1pPr>
            <a:lvl2pPr marL="417830" indent="-139065" algn="l" defTabSz="557530" rtl="0" eaLnBrk="1" latinLnBrk="0" hangingPunct="1">
              <a:lnSpc>
                <a:spcPct val="90000"/>
              </a:lnSpc>
              <a:spcBef>
                <a:spcPts val="305"/>
              </a:spcBef>
              <a:buFont typeface="Arial" panose="020B0604020202020204" pitchFamily="34" charset="0"/>
              <a:buChar char="•"/>
              <a:defRPr sz="1465" kern="1200">
                <a:solidFill>
                  <a:schemeClr val="tx1"/>
                </a:solidFill>
                <a:latin typeface="+mn-lt"/>
                <a:ea typeface="+mn-ea"/>
                <a:cs typeface="+mn-cs"/>
              </a:defRPr>
            </a:lvl2pPr>
            <a:lvl3pPr marL="696595" indent="-139065" algn="l" defTabSz="557530" rtl="0" eaLnBrk="1" latinLnBrk="0" hangingPunct="1">
              <a:lnSpc>
                <a:spcPct val="90000"/>
              </a:lnSpc>
              <a:spcBef>
                <a:spcPts val="305"/>
              </a:spcBef>
              <a:buFont typeface="Arial" panose="020B0604020202020204" pitchFamily="34" charset="0"/>
              <a:buChar char="•"/>
              <a:defRPr sz="1220" kern="1200">
                <a:solidFill>
                  <a:schemeClr val="tx1"/>
                </a:solidFill>
                <a:latin typeface="+mn-lt"/>
                <a:ea typeface="+mn-ea"/>
                <a:cs typeface="+mn-cs"/>
              </a:defRPr>
            </a:lvl3pPr>
            <a:lvl4pPr marL="975360"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4pPr>
            <a:lvl5pPr marL="1253490"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5pPr>
            <a:lvl6pPr marL="1532255"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6pPr>
            <a:lvl7pPr marL="1811020"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7pPr>
            <a:lvl8pPr marL="2089785"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8pPr>
            <a:lvl9pPr marL="2367915"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9pPr>
          </a:lstStyle>
          <a:p>
            <a:pPr marL="0" indent="0" defTabSz="914400" fontAlgn="auto">
              <a:lnSpc>
                <a:spcPts val="5000"/>
              </a:lnSpc>
              <a:spcBef>
                <a:spcPts val="20"/>
              </a:spcBef>
              <a:spcAft>
                <a:spcPts val="0"/>
              </a:spcAft>
              <a:buClr>
                <a:schemeClr val="tx2"/>
              </a:buClr>
              <a:buSzPct val="50000"/>
              <a:buNone/>
              <a:defRPr/>
            </a:pPr>
            <a:r>
              <a:rPr lang="en-US" altLang="zh-CN" sz="3200" b="1" dirty="0">
                <a:solidFill>
                  <a:srgbClr val="17406D"/>
                </a:solidFill>
                <a:latin typeface="黑体" panose="02010609060101010101" pitchFamily="49" charset="-122"/>
                <a:ea typeface="黑体" panose="02010609060101010101" pitchFamily="49" charset="-122"/>
                <a:cs typeface="黑体" panose="02010609060101010101" pitchFamily="49" charset="-122"/>
              </a:rPr>
              <a:t>1.2 </a:t>
            </a:r>
            <a:r>
              <a:rPr lang="zh-CN" altLang="en-US" sz="3200" b="1" dirty="0">
                <a:solidFill>
                  <a:srgbClr val="17406D"/>
                </a:solidFill>
                <a:latin typeface="黑体" panose="02010609060101010101" pitchFamily="49" charset="-122"/>
                <a:ea typeface="黑体" panose="02010609060101010101" pitchFamily="49" charset="-122"/>
                <a:cs typeface="黑体" panose="02010609060101010101" pitchFamily="49" charset="-122"/>
              </a:rPr>
              <a:t>大学英语教学</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4294967295"/>
          </p:nvPr>
        </p:nvSpPr>
        <p:spPr>
          <a:xfrm>
            <a:off x="0" y="1244600"/>
            <a:ext cx="8358188" cy="792163"/>
          </a:xfrm>
          <a:prstGeom prst="rect">
            <a:avLst/>
          </a:prstGeom>
        </p:spPr>
        <p:txBody>
          <a:bodyPr vert="horz" wrap="square" lIns="91440" tIns="45720" rIns="91440" bIns="45720" numCol="1" rtlCol="0" anchor="t" anchorCtr="0" compatLnSpc="1">
            <a:normAutofit/>
          </a:bodyPr>
          <a:lstStyle/>
          <a:p>
            <a:pPr marL="0" indent="0" algn="ctr" defTabSz="914400">
              <a:lnSpc>
                <a:spcPct val="130000"/>
              </a:lnSpc>
              <a:spcBef>
                <a:spcPts val="20"/>
              </a:spcBef>
              <a:buClr>
                <a:schemeClr val="tx2"/>
              </a:buClr>
              <a:buSzPct val="50000"/>
              <a:buNone/>
              <a:defRPr/>
            </a:pPr>
            <a:r>
              <a:rPr lang="zh-CN" altLang="en-US" sz="3200" dirty="0">
                <a:latin typeface="黑体" panose="02010609060101010101" pitchFamily="49" charset="-122"/>
                <a:ea typeface="黑体" panose="02010609060101010101" pitchFamily="49" charset="-122"/>
              </a:rPr>
              <a:t>大学英语课程体系</a:t>
            </a:r>
          </a:p>
        </p:txBody>
      </p:sp>
      <p:graphicFrame>
        <p:nvGraphicFramePr>
          <p:cNvPr id="2" name="图示 1"/>
          <p:cNvGraphicFramePr/>
          <p:nvPr/>
        </p:nvGraphicFramePr>
        <p:xfrm>
          <a:off x="2186940" y="1649730"/>
          <a:ext cx="8018780" cy="4409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副标题 2"/>
          <p:cNvSpPr txBox="1"/>
          <p:nvPr/>
        </p:nvSpPr>
        <p:spPr>
          <a:xfrm>
            <a:off x="1847529" y="111598"/>
            <a:ext cx="8358187" cy="1373187"/>
          </a:xfrm>
          <a:prstGeom prst="rect">
            <a:avLst/>
          </a:prstGeom>
        </p:spPr>
        <p:txBody>
          <a:bodyPr vert="horz" wrap="square" lIns="91440" tIns="45720" rIns="91440" bIns="45720" numCol="1" rtlCol="0" anchor="t" anchorCtr="0" compatLnSpc="1">
            <a:normAutofit/>
          </a:bodyPr>
          <a:lstStyle>
            <a:lvl1pPr marL="139065" indent="-139065" algn="l" defTabSz="557530" rtl="0" eaLnBrk="1" latinLnBrk="0" hangingPunct="1">
              <a:lnSpc>
                <a:spcPct val="90000"/>
              </a:lnSpc>
              <a:spcBef>
                <a:spcPts val="610"/>
              </a:spcBef>
              <a:buFont typeface="Arial" panose="020B0604020202020204" pitchFamily="34" charset="0"/>
              <a:buChar char="•"/>
              <a:defRPr sz="1705" kern="1200">
                <a:solidFill>
                  <a:schemeClr val="tx1"/>
                </a:solidFill>
                <a:latin typeface="+mn-lt"/>
                <a:ea typeface="+mn-ea"/>
                <a:cs typeface="+mn-cs"/>
              </a:defRPr>
            </a:lvl1pPr>
            <a:lvl2pPr marL="417830" indent="-139065" algn="l" defTabSz="557530" rtl="0" eaLnBrk="1" latinLnBrk="0" hangingPunct="1">
              <a:lnSpc>
                <a:spcPct val="90000"/>
              </a:lnSpc>
              <a:spcBef>
                <a:spcPts val="305"/>
              </a:spcBef>
              <a:buFont typeface="Arial" panose="020B0604020202020204" pitchFamily="34" charset="0"/>
              <a:buChar char="•"/>
              <a:defRPr sz="1465" kern="1200">
                <a:solidFill>
                  <a:schemeClr val="tx1"/>
                </a:solidFill>
                <a:latin typeface="+mn-lt"/>
                <a:ea typeface="+mn-ea"/>
                <a:cs typeface="+mn-cs"/>
              </a:defRPr>
            </a:lvl2pPr>
            <a:lvl3pPr marL="696595" indent="-139065" algn="l" defTabSz="557530" rtl="0" eaLnBrk="1" latinLnBrk="0" hangingPunct="1">
              <a:lnSpc>
                <a:spcPct val="90000"/>
              </a:lnSpc>
              <a:spcBef>
                <a:spcPts val="305"/>
              </a:spcBef>
              <a:buFont typeface="Arial" panose="020B0604020202020204" pitchFamily="34" charset="0"/>
              <a:buChar char="•"/>
              <a:defRPr sz="1220" kern="1200">
                <a:solidFill>
                  <a:schemeClr val="tx1"/>
                </a:solidFill>
                <a:latin typeface="+mn-lt"/>
                <a:ea typeface="+mn-ea"/>
                <a:cs typeface="+mn-cs"/>
              </a:defRPr>
            </a:lvl3pPr>
            <a:lvl4pPr marL="975360"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4pPr>
            <a:lvl5pPr marL="1253490"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5pPr>
            <a:lvl6pPr marL="1532255"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6pPr>
            <a:lvl7pPr marL="1811020"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7pPr>
            <a:lvl8pPr marL="2089785"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8pPr>
            <a:lvl9pPr marL="2367915" indent="-139065" algn="l" defTabSz="557530" rtl="0" eaLnBrk="1" latinLnBrk="0" hangingPunct="1">
              <a:lnSpc>
                <a:spcPct val="90000"/>
              </a:lnSpc>
              <a:spcBef>
                <a:spcPts val="305"/>
              </a:spcBef>
              <a:buFont typeface="Arial" panose="020B0604020202020204" pitchFamily="34" charset="0"/>
              <a:buChar char="•"/>
              <a:defRPr sz="1095" kern="1200">
                <a:solidFill>
                  <a:schemeClr val="tx1"/>
                </a:solidFill>
                <a:latin typeface="+mn-lt"/>
                <a:ea typeface="+mn-ea"/>
                <a:cs typeface="+mn-cs"/>
              </a:defRPr>
            </a:lvl9pPr>
          </a:lstStyle>
          <a:p>
            <a:pPr marL="0" indent="0" defTabSz="914400" fontAlgn="auto">
              <a:lnSpc>
                <a:spcPts val="5000"/>
              </a:lnSpc>
              <a:spcBef>
                <a:spcPts val="20"/>
              </a:spcBef>
              <a:spcAft>
                <a:spcPts val="0"/>
              </a:spcAft>
              <a:buClr>
                <a:schemeClr val="tx2"/>
              </a:buClr>
              <a:buSzPct val="50000"/>
              <a:buNone/>
              <a:defRPr/>
            </a:pPr>
            <a:r>
              <a:rPr lang="en-US" altLang="zh-CN" sz="3200" b="1" dirty="0">
                <a:solidFill>
                  <a:srgbClr val="17406D"/>
                </a:solidFill>
                <a:latin typeface="黑体" panose="02010609060101010101" pitchFamily="49" charset="-122"/>
                <a:ea typeface="黑体" panose="02010609060101010101" pitchFamily="49" charset="-122"/>
                <a:cs typeface="黑体" panose="02010609060101010101" pitchFamily="49" charset="-122"/>
              </a:rPr>
              <a:t>1.2 </a:t>
            </a:r>
            <a:r>
              <a:rPr lang="zh-CN" altLang="en-US" sz="3200" b="1" dirty="0">
                <a:solidFill>
                  <a:srgbClr val="17406D"/>
                </a:solidFill>
                <a:latin typeface="黑体" panose="02010609060101010101" pitchFamily="49" charset="-122"/>
                <a:ea typeface="黑体" panose="02010609060101010101" pitchFamily="49" charset="-122"/>
                <a:cs typeface="黑体" panose="02010609060101010101" pitchFamily="49" charset="-122"/>
              </a:rPr>
              <a:t>大学英语教学</a:t>
            </a:r>
          </a:p>
        </p:txBody>
      </p:sp>
      <p:sp>
        <p:nvSpPr>
          <p:cNvPr id="5" name="圆角矩形 5"/>
          <p:cNvSpPr/>
          <p:nvPr/>
        </p:nvSpPr>
        <p:spPr>
          <a:xfrm>
            <a:off x="3791744" y="5943917"/>
            <a:ext cx="4975860" cy="5041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黑体" panose="02010609060101010101" pitchFamily="49" charset="-122"/>
                <a:ea typeface="黑体" panose="02010609060101010101" pitchFamily="49" charset="-122"/>
                <a:cs typeface="黑体" panose="02010609060101010101" pitchFamily="49" charset="-122"/>
              </a:rPr>
              <a:t>2020</a:t>
            </a:r>
            <a:r>
              <a:rPr lang="zh-CN" altLang="en-US" sz="2400" dirty="0">
                <a:latin typeface="黑体" panose="02010609060101010101" pitchFamily="49" charset="-122"/>
                <a:ea typeface="黑体" panose="02010609060101010101" pitchFamily="49" charset="-122"/>
                <a:cs typeface="黑体" panose="02010609060101010101" pitchFamily="49" charset="-122"/>
              </a:rPr>
              <a:t>年首批国家级一流本科课程</a:t>
            </a:r>
          </a:p>
        </p:txBody>
      </p:sp>
      <p:sp>
        <p:nvSpPr>
          <p:cNvPr id="6" name="椭圆 5"/>
          <p:cNvSpPr/>
          <p:nvPr/>
        </p:nvSpPr>
        <p:spPr>
          <a:xfrm>
            <a:off x="5663565" y="4657090"/>
            <a:ext cx="1587500" cy="905510"/>
          </a:xfrm>
          <a:prstGeom prst="ellipse">
            <a:avLst/>
          </a:prstGeom>
          <a:noFill/>
          <a:ln w="38100">
            <a:solidFill>
              <a:srgbClr val="17406D"/>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863340" y="4657090"/>
            <a:ext cx="1657350" cy="905510"/>
          </a:xfrm>
          <a:prstGeom prst="ellipse">
            <a:avLst/>
          </a:prstGeom>
          <a:noFill/>
          <a:ln w="38100">
            <a:solidFill>
              <a:srgbClr val="17406D"/>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510280" y="188640"/>
            <a:ext cx="5287010" cy="1508760"/>
            <a:chOff x="4025" y="1771"/>
            <a:chExt cx="6342" cy="2496"/>
          </a:xfrm>
        </p:grpSpPr>
        <p:sp>
          <p:nvSpPr>
            <p:cNvPr id="4" name="圆角矩形 3"/>
            <p:cNvSpPr/>
            <p:nvPr/>
          </p:nvSpPr>
          <p:spPr>
            <a:xfrm>
              <a:off x="4025" y="1771"/>
              <a:ext cx="5897" cy="2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7406D"/>
                </a:solidFill>
              </a:endParaRPr>
            </a:p>
          </p:txBody>
        </p:sp>
        <p:sp>
          <p:nvSpPr>
            <p:cNvPr id="5" name="圆角矩形 4"/>
            <p:cNvSpPr/>
            <p:nvPr/>
          </p:nvSpPr>
          <p:spPr>
            <a:xfrm>
              <a:off x="4225" y="2030"/>
              <a:ext cx="6142" cy="22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altLang="zh-CN" sz="2800">
                <a:solidFill>
                  <a:srgbClr val="17406D"/>
                </a:solidFill>
                <a:latin typeface="黑体" panose="02010609060101010101" pitchFamily="49" charset="-122"/>
                <a:ea typeface="黑体" panose="02010609060101010101" pitchFamily="49" charset="-122"/>
                <a:cs typeface="黑体" panose="02010609060101010101" pitchFamily="49" charset="-122"/>
              </a:endParaRPr>
            </a:p>
            <a:p>
              <a:pPr algn="ctr">
                <a:lnSpc>
                  <a:spcPct val="130000"/>
                </a:lnSpc>
              </a:pPr>
              <a:r>
                <a:rPr lang="en-US" altLang="zh-CN" sz="2800">
                  <a:solidFill>
                    <a:srgbClr val="17406D"/>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a:solidFill>
                    <a:srgbClr val="17406D"/>
                  </a:solidFill>
                  <a:latin typeface="黑体" panose="02010609060101010101" pitchFamily="49" charset="-122"/>
                  <a:ea typeface="黑体" panose="02010609060101010101" pitchFamily="49" charset="-122"/>
                  <a:cs typeface="黑体" panose="02010609060101010101" pitchFamily="49" charset="-122"/>
                  <a:sym typeface="+mn-ea"/>
                </a:rPr>
                <a:t>英语畅谈中国</a:t>
              </a:r>
              <a:r>
                <a:rPr lang="en-US" altLang="zh-CN" sz="2800">
                  <a:solidFill>
                    <a:srgbClr val="17406D"/>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800">
                  <a:solidFill>
                    <a:srgbClr val="17406D"/>
                  </a:solidFill>
                  <a:latin typeface="黑体" panose="02010609060101010101" pitchFamily="49" charset="-122"/>
                  <a:ea typeface="黑体" panose="02010609060101010101" pitchFamily="49" charset="-122"/>
                  <a:cs typeface="黑体" panose="02010609060101010101" pitchFamily="49" charset="-122"/>
                  <a:sym typeface="+mn-ea"/>
                </a:rPr>
                <a:t>慕课</a:t>
              </a:r>
              <a:endParaRPr lang="en-US" altLang="zh-CN" sz="2800">
                <a:solidFill>
                  <a:srgbClr val="17406D"/>
                </a:solidFill>
                <a:latin typeface="黑体" panose="02010609060101010101" pitchFamily="49" charset="-122"/>
                <a:ea typeface="黑体" panose="02010609060101010101" pitchFamily="49" charset="-122"/>
                <a:cs typeface="黑体" panose="02010609060101010101" pitchFamily="49" charset="-122"/>
              </a:endParaRPr>
            </a:p>
            <a:p>
              <a:pPr algn="ctr">
                <a:lnSpc>
                  <a:spcPct val="130000"/>
                </a:lnSpc>
              </a:pPr>
              <a:r>
                <a:rPr lang="en-US" altLang="zh-CN" sz="2400">
                  <a:solidFill>
                    <a:srgbClr val="17406D"/>
                  </a:solidFill>
                  <a:latin typeface="黑体" panose="02010609060101010101" pitchFamily="49" charset="-122"/>
                  <a:ea typeface="黑体" panose="02010609060101010101" pitchFamily="49" charset="-122"/>
                  <a:cs typeface="黑体" panose="02010609060101010101" pitchFamily="49" charset="-122"/>
                </a:rPr>
                <a:t>2018</a:t>
              </a:r>
              <a:r>
                <a:rPr lang="zh-CN" altLang="en-US" sz="2400">
                  <a:solidFill>
                    <a:srgbClr val="17406D"/>
                  </a:solidFill>
                  <a:latin typeface="黑体" panose="02010609060101010101" pitchFamily="49" charset="-122"/>
                  <a:ea typeface="黑体" panose="02010609060101010101" pitchFamily="49" charset="-122"/>
                  <a:cs typeface="黑体" panose="02010609060101010101" pitchFamily="49" charset="-122"/>
                </a:rPr>
                <a:t>年国家精品在线开放课程</a:t>
              </a:r>
              <a:endParaRPr lang="zh-CN" altLang="en-US" sz="2800">
                <a:solidFill>
                  <a:srgbClr val="17406D"/>
                </a:solidFill>
                <a:latin typeface="黑体" panose="02010609060101010101" pitchFamily="49" charset="-122"/>
                <a:ea typeface="黑体" panose="02010609060101010101" pitchFamily="49" charset="-122"/>
                <a:cs typeface="黑体" panose="02010609060101010101" pitchFamily="49" charset="-122"/>
              </a:endParaRPr>
            </a:p>
            <a:p>
              <a:pPr algn="ctr">
                <a:lnSpc>
                  <a:spcPct val="130000"/>
                </a:lnSpc>
              </a:pPr>
              <a:endParaRPr lang="en-US" altLang="zh-CN" sz="2800">
                <a:solidFill>
                  <a:srgbClr val="17406D"/>
                </a:solidFill>
                <a:latin typeface="黑体" panose="02010609060101010101" pitchFamily="49" charset="-122"/>
                <a:ea typeface="黑体" panose="02010609060101010101" pitchFamily="49" charset="-122"/>
                <a:cs typeface="黑体" panose="02010609060101010101" pitchFamily="49" charset="-122"/>
              </a:endParaRPr>
            </a:p>
          </p:txBody>
        </p:sp>
      </p:grpSp>
      <p:grpSp>
        <p:nvGrpSpPr>
          <p:cNvPr id="12" name="组合 11"/>
          <p:cNvGrpSpPr/>
          <p:nvPr/>
        </p:nvGrpSpPr>
        <p:grpSpPr>
          <a:xfrm>
            <a:off x="1615668" y="2068619"/>
            <a:ext cx="4908550" cy="4304030"/>
            <a:chOff x="404" y="3633"/>
            <a:chExt cx="7730" cy="6778"/>
          </a:xfrm>
        </p:grpSpPr>
        <p:pic>
          <p:nvPicPr>
            <p:cNvPr id="2" name="图片 1"/>
            <p:cNvPicPr>
              <a:picLocks noChangeAspect="1"/>
            </p:cNvPicPr>
            <p:nvPr>
              <p:custDataLst>
                <p:tags r:id="rId1"/>
              </p:custDataLst>
            </p:nvPr>
          </p:nvPicPr>
          <p:blipFill>
            <a:blip r:embed="rId4"/>
            <a:stretch>
              <a:fillRect/>
            </a:stretch>
          </p:blipFill>
          <p:spPr>
            <a:xfrm>
              <a:off x="639" y="3633"/>
              <a:ext cx="7495" cy="5361"/>
            </a:xfrm>
            <a:prstGeom prst="rect">
              <a:avLst/>
            </a:prstGeom>
          </p:spPr>
        </p:pic>
        <p:sp>
          <p:nvSpPr>
            <p:cNvPr id="7" name="文本框 6"/>
            <p:cNvSpPr txBox="1"/>
            <p:nvPr/>
          </p:nvSpPr>
          <p:spPr>
            <a:xfrm>
              <a:off x="404" y="9201"/>
              <a:ext cx="7391" cy="1210"/>
            </a:xfrm>
            <a:prstGeom prst="rect">
              <a:avLst/>
            </a:prstGeom>
            <a:noFill/>
          </p:spPr>
          <p:txBody>
            <a:bodyPr wrap="square" rtlCol="0">
              <a:spAutoFit/>
            </a:bodyPr>
            <a:lstStyle/>
            <a:p>
              <a:pPr algn="ctr"/>
              <a:r>
                <a:rPr lang="zh-CN" altLang="en-US" sz="2400" dirty="0">
                  <a:solidFill>
                    <a:schemeClr val="tx2"/>
                  </a:solidFill>
                  <a:latin typeface="黑体" panose="02010609060101010101" pitchFamily="49" charset="-122"/>
                  <a:ea typeface="黑体" panose="02010609060101010101" pitchFamily="49" charset="-122"/>
                </a:rPr>
                <a:t>中国高校外语慕课平台</a:t>
              </a:r>
            </a:p>
            <a:p>
              <a:pPr algn="ctr"/>
              <a:r>
                <a:rPr lang="en-US" altLang="zh-CN" sz="2000" dirty="0">
                  <a:solidFill>
                    <a:schemeClr val="tx2"/>
                  </a:solidFill>
                  <a:latin typeface="黑体" panose="02010609060101010101" pitchFamily="49" charset="-122"/>
                  <a:ea typeface="黑体" panose="02010609060101010101" pitchFamily="49" charset="-122"/>
                </a:rPr>
                <a:t>9</a:t>
              </a:r>
              <a:r>
                <a:rPr lang="zh-CN" altLang="en-US" sz="2000" dirty="0">
                  <a:solidFill>
                    <a:schemeClr val="tx2"/>
                  </a:solidFill>
                  <a:latin typeface="黑体" panose="02010609060101010101" pitchFamily="49" charset="-122"/>
                  <a:ea typeface="黑体" panose="02010609060101010101" pitchFamily="49" charset="-122"/>
                </a:rPr>
                <a:t>期 </a:t>
              </a:r>
              <a:r>
                <a:rPr lang="en-US" altLang="zh-CN" sz="2000" dirty="0">
                  <a:solidFill>
                    <a:schemeClr val="tx2"/>
                  </a:solidFill>
                  <a:latin typeface="黑体" panose="02010609060101010101" pitchFamily="49" charset="-122"/>
                  <a:ea typeface="黑体" panose="02010609060101010101" pitchFamily="49" charset="-122"/>
                </a:rPr>
                <a:t>3</a:t>
              </a:r>
              <a:r>
                <a:rPr lang="en-US" sz="2000" dirty="0">
                  <a:solidFill>
                    <a:schemeClr val="tx2"/>
                  </a:solidFill>
                  <a:latin typeface="黑体" panose="02010609060101010101" pitchFamily="49" charset="-122"/>
                  <a:ea typeface="黑体" panose="02010609060101010101" pitchFamily="49" charset="-122"/>
                </a:rPr>
                <a:t>4000</a:t>
              </a:r>
              <a:r>
                <a:rPr lang="zh-CN" altLang="en-US" sz="2000" dirty="0">
                  <a:solidFill>
                    <a:schemeClr val="tx2"/>
                  </a:solidFill>
                  <a:latin typeface="黑体" panose="02010609060101010101" pitchFamily="49" charset="-122"/>
                  <a:ea typeface="黑体" panose="02010609060101010101" pitchFamily="49" charset="-122"/>
                </a:rPr>
                <a:t>余人学习使用</a:t>
              </a:r>
            </a:p>
          </p:txBody>
        </p:sp>
      </p:grpSp>
      <p:grpSp>
        <p:nvGrpSpPr>
          <p:cNvPr id="10" name="组合 9"/>
          <p:cNvGrpSpPr/>
          <p:nvPr/>
        </p:nvGrpSpPr>
        <p:grpSpPr>
          <a:xfrm>
            <a:off x="6690360" y="3725546"/>
            <a:ext cx="3444240" cy="2564765"/>
            <a:chOff x="8136" y="5867"/>
            <a:chExt cx="5424" cy="4039"/>
          </a:xfrm>
        </p:grpSpPr>
        <p:sp>
          <p:nvSpPr>
            <p:cNvPr id="8" name="文本框 7"/>
            <p:cNvSpPr txBox="1"/>
            <p:nvPr/>
          </p:nvSpPr>
          <p:spPr>
            <a:xfrm>
              <a:off x="8462" y="5867"/>
              <a:ext cx="5098" cy="3168"/>
            </a:xfrm>
            <a:prstGeom prst="rect">
              <a:avLst/>
            </a:prstGeom>
            <a:solidFill>
              <a:schemeClr val="bg1"/>
            </a:solidFill>
          </p:spPr>
          <p:txBody>
            <a:bodyPr wrap="square" rtlCol="0">
              <a:spAutoFit/>
            </a:bodyPr>
            <a:lstStyle/>
            <a:p>
              <a:pPr algn="l">
                <a:lnSpc>
                  <a:spcPct val="120000"/>
                </a:lnSpc>
                <a:buFont typeface="Arial" panose="020B0604020202020204" pitchFamily="34" charset="0"/>
                <a:buChar char="•"/>
              </a:pPr>
              <a:r>
                <a:rPr lang="en-US" altLang="zh-CN" sz="2400" dirty="0">
                  <a:latin typeface="黑体" panose="02010609060101010101" pitchFamily="49" charset="-122"/>
                  <a:ea typeface="黑体" panose="02010609060101010101" pitchFamily="49" charset="-122"/>
                </a:rPr>
                <a:t> </a:t>
              </a:r>
              <a:r>
                <a:rPr lang="zh-CN" altLang="en-US" sz="2000" dirty="0">
                  <a:solidFill>
                    <a:schemeClr val="tx2"/>
                  </a:solidFill>
                  <a:latin typeface="黑体" panose="02010609060101010101" pitchFamily="49" charset="-122"/>
                  <a:ea typeface="黑体" panose="02010609060101010101" pitchFamily="49" charset="-122"/>
                </a:rPr>
                <a:t>学堂在线</a:t>
              </a:r>
            </a:p>
            <a:p>
              <a:pPr algn="l">
                <a:lnSpc>
                  <a:spcPct val="120000"/>
                </a:lnSpc>
                <a:buFont typeface="Arial" panose="020B0604020202020204" pitchFamily="34" charset="0"/>
                <a:buChar char="•"/>
              </a:pPr>
              <a:r>
                <a:rPr lang="zh-CN" altLang="en-US" sz="2000" dirty="0">
                  <a:solidFill>
                    <a:schemeClr val="tx2"/>
                  </a:solidFill>
                  <a:latin typeface="黑体" panose="02010609060101010101" pitchFamily="49" charset="-122"/>
                  <a:ea typeface="黑体" panose="02010609060101010101" pitchFamily="49" charset="-122"/>
                </a:rPr>
                <a:t> 学习强国</a:t>
              </a:r>
            </a:p>
            <a:p>
              <a:pPr algn="l">
                <a:lnSpc>
                  <a:spcPct val="120000"/>
                </a:lnSpc>
                <a:buFont typeface="Arial" panose="020B0604020202020204" pitchFamily="34" charset="0"/>
                <a:buChar char="•"/>
              </a:pPr>
              <a:r>
                <a:rPr lang="zh-CN" altLang="en-US" sz="2000" dirty="0">
                  <a:solidFill>
                    <a:schemeClr val="tx2"/>
                  </a:solidFill>
                  <a:latin typeface="黑体" panose="02010609060101010101" pitchFamily="49" charset="-122"/>
                  <a:ea typeface="黑体" panose="02010609060101010101" pitchFamily="49" charset="-122"/>
                </a:rPr>
                <a:t> 中国大学</a:t>
              </a:r>
              <a:r>
                <a:rPr lang="en-US" altLang="zh-CN" sz="2000" dirty="0">
                  <a:solidFill>
                    <a:schemeClr val="tx2"/>
                  </a:solidFill>
                  <a:latin typeface="黑体" panose="02010609060101010101" pitchFamily="49" charset="-122"/>
                  <a:ea typeface="黑体" panose="02010609060101010101" pitchFamily="49" charset="-122"/>
                </a:rPr>
                <a:t>MOOC</a:t>
              </a:r>
              <a:r>
                <a:rPr lang="zh-CN" altLang="en-US" sz="2000" dirty="0">
                  <a:solidFill>
                    <a:schemeClr val="tx2"/>
                  </a:solidFill>
                  <a:latin typeface="黑体" panose="02010609060101010101" pitchFamily="49" charset="-122"/>
                  <a:ea typeface="黑体" panose="02010609060101010101" pitchFamily="49" charset="-122"/>
                </a:rPr>
                <a:t>（爱课程）</a:t>
              </a:r>
            </a:p>
            <a:p>
              <a:pPr algn="l">
                <a:lnSpc>
                  <a:spcPct val="120000"/>
                </a:lnSpc>
                <a:buFont typeface="Arial" panose="020B0604020202020204" pitchFamily="34" charset="0"/>
                <a:buChar char="•"/>
              </a:pPr>
              <a:r>
                <a:rPr lang="zh-CN" altLang="en-US" sz="2000" dirty="0">
                  <a:solidFill>
                    <a:schemeClr val="tx2"/>
                  </a:solidFill>
                  <a:latin typeface="黑体" panose="02010609060101010101" pitchFamily="49" charset="-122"/>
                  <a:ea typeface="黑体" panose="02010609060101010101" pitchFamily="49" charset="-122"/>
                </a:rPr>
                <a:t> 优课联盟</a:t>
              </a:r>
            </a:p>
            <a:p>
              <a:pPr algn="l">
                <a:lnSpc>
                  <a:spcPct val="120000"/>
                </a:lnSpc>
                <a:buFont typeface="Arial" panose="020B0604020202020204" pitchFamily="34" charset="0"/>
                <a:buChar char="•"/>
              </a:pPr>
              <a:r>
                <a:rPr lang="zh-CN" altLang="en-US" sz="2000" dirty="0">
                  <a:solidFill>
                    <a:schemeClr val="tx2"/>
                  </a:solidFill>
                  <a:latin typeface="黑体" panose="02010609060101010101" pitchFamily="49" charset="-122"/>
                  <a:ea typeface="黑体" panose="02010609060101010101" pitchFamily="49" charset="-122"/>
                </a:rPr>
                <a:t> </a:t>
              </a:r>
              <a:r>
                <a:rPr lang="en-US" altLang="zh-CN" sz="2000" dirty="0">
                  <a:solidFill>
                    <a:schemeClr val="tx2"/>
                  </a:solidFill>
                  <a:latin typeface="黑体" panose="02010609060101010101" pitchFamily="49" charset="-122"/>
                  <a:ea typeface="黑体" panose="02010609060101010101" pitchFamily="49" charset="-122"/>
                </a:rPr>
                <a:t>FUN</a:t>
              </a:r>
              <a:r>
                <a:rPr lang="zh-CN" altLang="en-US" sz="2000" dirty="0">
                  <a:solidFill>
                    <a:schemeClr val="tx2"/>
                  </a:solidFill>
                  <a:latin typeface="黑体" panose="02010609060101010101" pitchFamily="49" charset="-122"/>
                  <a:ea typeface="黑体" panose="02010609060101010101" pitchFamily="49" charset="-122"/>
                </a:rPr>
                <a:t>（法国数字大学）</a:t>
              </a:r>
            </a:p>
          </p:txBody>
        </p:sp>
        <p:sp>
          <p:nvSpPr>
            <p:cNvPr id="11" name="文本框 10"/>
            <p:cNvSpPr txBox="1"/>
            <p:nvPr/>
          </p:nvSpPr>
          <p:spPr>
            <a:xfrm>
              <a:off x="8136" y="9278"/>
              <a:ext cx="4243" cy="628"/>
            </a:xfrm>
            <a:prstGeom prst="rect">
              <a:avLst/>
            </a:prstGeom>
            <a:noFill/>
          </p:spPr>
          <p:txBody>
            <a:bodyPr wrap="square" rtlCol="0">
              <a:spAutoFit/>
            </a:bodyPr>
            <a:lstStyle/>
            <a:p>
              <a:pPr algn="ctr"/>
              <a:r>
                <a:rPr lang="zh-CN" altLang="en-US" sz="2000">
                  <a:solidFill>
                    <a:schemeClr val="tx2"/>
                  </a:solidFill>
                  <a:latin typeface="黑体" panose="02010609060101010101" pitchFamily="49" charset="-122"/>
                  <a:ea typeface="黑体" panose="02010609060101010101" pitchFamily="49" charset="-122"/>
                </a:rPr>
                <a:t>慕课运行的其他平台</a:t>
              </a:r>
            </a:p>
          </p:txBody>
        </p:sp>
      </p:grpSp>
      <p:pic>
        <p:nvPicPr>
          <p:cNvPr id="9" name="图片 8"/>
          <p:cNvPicPr>
            <a:picLocks noChangeAspect="1"/>
          </p:cNvPicPr>
          <p:nvPr/>
        </p:nvPicPr>
        <p:blipFill>
          <a:blip r:embed="rId5"/>
          <a:stretch>
            <a:fillRect/>
          </a:stretch>
        </p:blipFill>
        <p:spPr>
          <a:xfrm>
            <a:off x="6897370" y="1959611"/>
            <a:ext cx="3237230" cy="176593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a:off x="2207568" y="1628800"/>
            <a:ext cx="7776865" cy="3822049"/>
            <a:chOff x="683567" y="1628799"/>
            <a:chExt cx="7776865" cy="3822049"/>
          </a:xfrm>
        </p:grpSpPr>
        <p:sp>
          <p:nvSpPr>
            <p:cNvPr id="42" name="矩形 41"/>
            <p:cNvSpPr/>
            <p:nvPr/>
          </p:nvSpPr>
          <p:spPr>
            <a:xfrm>
              <a:off x="683568" y="1628799"/>
              <a:ext cx="7776864" cy="382204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solidFill>
                <a:latin typeface="微软雅黑" panose="020B0503020204020204" pitchFamily="34" charset="-122"/>
                <a:ea typeface="微软雅黑" panose="020B0503020204020204" pitchFamily="34" charset="-122"/>
              </a:endParaRPr>
            </a:p>
          </p:txBody>
        </p:sp>
        <p:cxnSp>
          <p:nvCxnSpPr>
            <p:cNvPr id="45" name="直接连接符 44"/>
            <p:cNvCxnSpPr/>
            <p:nvPr/>
          </p:nvCxnSpPr>
          <p:spPr>
            <a:xfrm>
              <a:off x="683568" y="1772816"/>
              <a:ext cx="7776864" cy="0"/>
            </a:xfrm>
            <a:prstGeom prst="line">
              <a:avLst/>
            </a:prstGeom>
            <a:ln>
              <a:solidFill>
                <a:srgbClr val="A38843"/>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683567" y="5301208"/>
              <a:ext cx="7776864" cy="0"/>
            </a:xfrm>
            <a:prstGeom prst="line">
              <a:avLst/>
            </a:prstGeom>
            <a:ln>
              <a:solidFill>
                <a:srgbClr val="A38843"/>
              </a:solidFill>
            </a:ln>
          </p:spPr>
          <p:style>
            <a:lnRef idx="1">
              <a:schemeClr val="accent1"/>
            </a:lnRef>
            <a:fillRef idx="0">
              <a:schemeClr val="accent1"/>
            </a:fillRef>
            <a:effectRef idx="0">
              <a:schemeClr val="accent1"/>
            </a:effectRef>
            <a:fontRef idx="minor">
              <a:schemeClr val="tx1"/>
            </a:fontRef>
          </p:style>
        </p:cxnSp>
      </p:grpSp>
      <p:pic>
        <p:nvPicPr>
          <p:cNvPr id="1026" name="Picture 2"/>
          <p:cNvPicPr>
            <a:picLocks noChangeAspect="1" noChangeArrowheads="1"/>
          </p:cNvPicPr>
          <p:nvPr/>
        </p:nvPicPr>
        <p:blipFill>
          <a:blip r:embed="rId2" cstate="screen"/>
          <a:srcRect/>
          <a:stretch>
            <a:fillRect/>
          </a:stretch>
        </p:blipFill>
        <p:spPr bwMode="auto">
          <a:xfrm>
            <a:off x="5753324" y="1412776"/>
            <a:ext cx="342677" cy="43204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2"/>
          <p:cNvPicPr>
            <a:picLocks noChangeAspect="1" noChangeArrowheads="1"/>
          </p:cNvPicPr>
          <p:nvPr/>
        </p:nvPicPr>
        <p:blipFill>
          <a:blip r:embed="rId2" cstate="screen"/>
          <a:srcRect/>
          <a:stretch>
            <a:fillRect/>
          </a:stretch>
        </p:blipFill>
        <p:spPr bwMode="auto">
          <a:xfrm flipH="1">
            <a:off x="6096000" y="1412776"/>
            <a:ext cx="342677" cy="43204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矩形 48"/>
          <p:cNvSpPr/>
          <p:nvPr/>
        </p:nvSpPr>
        <p:spPr>
          <a:xfrm>
            <a:off x="4007768" y="2260876"/>
            <a:ext cx="5760640" cy="1938992"/>
          </a:xfrm>
          <a:prstGeom prst="rect">
            <a:avLst/>
          </a:prstGeom>
        </p:spPr>
        <p:txBody>
          <a:bodyPr vert="horz" wrap="square" anchor="ctr">
            <a:spAutoFit/>
          </a:bodyPr>
          <a:lstStyle/>
          <a:p>
            <a:pPr algn="ctr">
              <a:lnSpc>
                <a:spcPct val="150000"/>
              </a:lnSpc>
            </a:pPr>
            <a:r>
              <a:rPr lang="zh-CN" altLang="en-US" sz="8000" b="1" dirty="0">
                <a:latin typeface="微软雅黑" panose="020B0503020204020204" pitchFamily="34" charset="-122"/>
                <a:ea typeface="微软雅黑" panose="020B0503020204020204" pitchFamily="34" charset="-122"/>
              </a:rPr>
              <a:t> </a:t>
            </a:r>
            <a:r>
              <a:rPr lang="zh-CN" altLang="en-US" sz="6000" b="1" dirty="0">
                <a:latin typeface="微软雅黑" panose="020B0503020204020204" pitchFamily="34" charset="-122"/>
                <a:ea typeface="微软雅黑" panose="020B0503020204020204" pitchFamily="34" charset="-122"/>
              </a:rPr>
              <a:t>问题的提出</a:t>
            </a:r>
          </a:p>
        </p:txBody>
      </p:sp>
      <p:pic>
        <p:nvPicPr>
          <p:cNvPr id="14" name="图片 13"/>
          <p:cNvPicPr>
            <a:picLocks noChangeAspect="1"/>
          </p:cNvPicPr>
          <p:nvPr/>
        </p:nvPicPr>
        <p:blipFill>
          <a:blip r:embed="rId3" cstate="print">
            <a:extLst>
              <a:ext uri="{BEBA8EAE-BF5A-486C-A8C5-ECC9F3942E4B}">
                <a14:imgProps xmlns:a14="http://schemas.microsoft.com/office/drawing/2010/main">
                  <a14:imgLayer r:embed="rId4">
                    <a14:imgEffect>
                      <a14:backgroundRemoval t="3416" b="98587" l="699" r="97203">
                        <a14:foregroundMark x1="26474" y1="76207" x2="43257" y2="93404"/>
                        <a14:foregroundMark x1="97203" y1="45347" x2="84715" y2="81508"/>
                        <a14:foregroundMark x1="90909" y1="14134" x2="94605" y2="57008"/>
                        <a14:foregroundMark x1="8492" y1="76207" x2="4196" y2="69965"/>
                        <a14:foregroundMark x1="91908" y1="8716" x2="88811" y2="3416"/>
                        <a14:foregroundMark x1="7892" y1="17903" x2="7493" y2="20377"/>
                        <a14:foregroundMark x1="3197" y1="66549" x2="699" y2="59717"/>
                        <a14:foregroundMark x1="8292" y1="22850" x2="7493" y2="26031"/>
                        <a14:backgroundMark x1="43257" y1="5771" x2="44156" y2="78210"/>
                        <a14:backgroundMark x1="78721" y1="43227" x2="79520" y2="62426"/>
                        <a14:backgroundMark x1="89411" y1="46879" x2="88412" y2="53121"/>
                        <a14:backgroundMark x1="87812" y1="54181" x2="86913" y2="58304"/>
                        <a14:backgroundMark x1="86314" y1="59717" x2="84116" y2="63840"/>
                        <a14:backgroundMark x1="4396" y1="52886" x2="5395" y2="56537"/>
                        <a14:backgroundMark x1="6494" y1="54888" x2="6893" y2="57715"/>
                        <a14:backgroundMark x1="4595" y1="61720" x2="5994" y2="63840"/>
                        <a14:backgroundMark x1="6893" y1="62662" x2="8492" y2="66078"/>
                        <a14:backgroundMark x1="14885" y1="83039" x2="12887" y2="80565"/>
                        <a14:backgroundMark x1="10589" y1="18728" x2="9990" y2="20848"/>
                      </a14:backgroundRemoval>
                    </a14:imgEffect>
                  </a14:imgLayer>
                </a14:imgProps>
              </a:ext>
              <a:ext uri="{28A0092B-C50C-407E-A947-70E740481C1C}">
                <a14:useLocalDpi xmlns:a14="http://schemas.microsoft.com/office/drawing/2010/main" val="0"/>
              </a:ext>
            </a:extLst>
          </a:blip>
          <a:stretch>
            <a:fillRect/>
          </a:stretch>
        </p:blipFill>
        <p:spPr>
          <a:xfrm>
            <a:off x="2783632" y="2797834"/>
            <a:ext cx="1791886" cy="1519791"/>
          </a:xfrm>
          <a:prstGeom prst="rect">
            <a:avLst/>
          </a:prstGeom>
        </p:spPr>
      </p:pic>
      <p:sp>
        <p:nvSpPr>
          <p:cNvPr id="15" name="文本框 14"/>
          <p:cNvSpPr txBox="1"/>
          <p:nvPr/>
        </p:nvSpPr>
        <p:spPr>
          <a:xfrm>
            <a:off x="3355692" y="2998113"/>
            <a:ext cx="618800" cy="861774"/>
          </a:xfrm>
          <a:prstGeom prst="rect">
            <a:avLst/>
          </a:prstGeom>
          <a:noFill/>
        </p:spPr>
        <p:txBody>
          <a:bodyPr wrap="square" rtlCol="0">
            <a:spAutoFit/>
          </a:bodyPr>
          <a:lstStyle/>
          <a:p>
            <a:pPr algn="ctr" defTabSz="987425"/>
            <a:r>
              <a:rPr lang="en-US" altLang="zh-CN" sz="5000" b="1" dirty="0">
                <a:latin typeface="微软雅黑" panose="020B0503020204020204" pitchFamily="34" charset="-122"/>
                <a:ea typeface="微软雅黑" panose="020B0503020204020204" pitchFamily="34" charset="-122"/>
                <a:cs typeface="经典繁方篆" panose="02010609000101010101" pitchFamily="49" charset="-122"/>
              </a:rPr>
              <a:t>2</a:t>
            </a:r>
            <a:endParaRPr lang="zh-CN" altLang="en-US" sz="5000" b="1" dirty="0">
              <a:latin typeface="微软雅黑" panose="020B0503020204020204" pitchFamily="34" charset="-122"/>
              <a:ea typeface="微软雅黑" panose="020B0503020204020204" pitchFamily="34" charset="-122"/>
              <a:cs typeface="经典繁方篆" panose="0201060900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childTnLst>
                          </p:cTn>
                        </p:par>
                        <p:par>
                          <p:cTn id="11" fill="hold">
                            <p:stCondLst>
                              <p:cond delay="500"/>
                            </p:stCondLst>
                            <p:childTnLst>
                              <p:par>
                                <p:cTn id="12" presetID="35" presetClass="path" presetSubtype="0" fill="hold" nodeType="afterEffect">
                                  <p:stCondLst>
                                    <p:cond delay="0"/>
                                  </p:stCondLst>
                                  <p:childTnLst>
                                    <p:animMotion origin="layout" path="M 0 -3.33333E-6 L -0.40642 0.00023 " pathEditMode="relative" rAng="0" ptsTypes="AA">
                                      <p:cBhvr>
                                        <p:cTn id="13" dur="1000" fill="hold"/>
                                        <p:tgtEl>
                                          <p:spTgt spid="1026"/>
                                        </p:tgtEl>
                                        <p:attrNameLst>
                                          <p:attrName>ppt_x</p:attrName>
                                          <p:attrName>ppt_y</p:attrName>
                                        </p:attrNameLst>
                                      </p:cBhvr>
                                      <p:rCtr x="-20330" y="0"/>
                                    </p:animMotion>
                                  </p:childTnLst>
                                </p:cTn>
                              </p:par>
                              <p:par>
                                <p:cTn id="14" presetID="63" presetClass="path" presetSubtype="0" fill="hold" nodeType="withEffect">
                                  <p:stCondLst>
                                    <p:cond delay="0"/>
                                  </p:stCondLst>
                                  <p:childTnLst>
                                    <p:animMotion origin="layout" path="M 0 -3.33333E-6 L 0.40642 0.00023 " pathEditMode="relative" rAng="0" ptsTypes="AA">
                                      <p:cBhvr>
                                        <p:cTn id="15" dur="1000" fill="hold"/>
                                        <p:tgtEl>
                                          <p:spTgt spid="43"/>
                                        </p:tgtEl>
                                        <p:attrNameLst>
                                          <p:attrName>ppt_x</p:attrName>
                                          <p:attrName>ppt_y</p:attrName>
                                        </p:attrNameLst>
                                      </p:cBhvr>
                                      <p:rCtr x="20313" y="0"/>
                                    </p:animMotion>
                                  </p:childTnLst>
                                </p:cTn>
                              </p:par>
                              <p:par>
                                <p:cTn id="16" presetID="16" presetClass="entr" presetSubtype="37" fill="hold"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barn(outVertical)">
                                      <p:cBhvr>
                                        <p:cTn id="18" dur="1000"/>
                                        <p:tgtEl>
                                          <p:spTgt spid="4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21" presetClass="entr" presetSubtype="1"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heel(1)">
                                      <p:cBhvr>
                                        <p:cTn id="25" dur="2000"/>
                                        <p:tgtEl>
                                          <p:spTgt spid="14"/>
                                        </p:tgtEl>
                                      </p:cBhvr>
                                    </p:animEffect>
                                  </p:childTnLst>
                                </p:cTn>
                              </p:par>
                              <p:par>
                                <p:cTn id="26" presetID="22" presetClass="entr" presetSubtype="8" fill="hold" grpId="0" nodeType="withEffect">
                                  <p:stCondLst>
                                    <p:cond delay="0"/>
                                  </p:stCondLst>
                                  <p:iterate type="lt">
                                    <p:tmPct val="25000"/>
                                  </p:iterate>
                                  <p:childTnLst>
                                    <p:set>
                                      <p:cBhvr>
                                        <p:cTn id="27" dur="1" fill="hold">
                                          <p:stCondLst>
                                            <p:cond delay="0"/>
                                          </p:stCondLst>
                                        </p:cTn>
                                        <p:tgtEl>
                                          <p:spTgt spid="49"/>
                                        </p:tgtEl>
                                        <p:attrNameLst>
                                          <p:attrName>style.visibility</p:attrName>
                                        </p:attrNameLst>
                                      </p:cBhvr>
                                      <p:to>
                                        <p:strVal val="visible"/>
                                      </p:to>
                                    </p:set>
                                    <p:animEffect transition="in" filter="wipe(left)">
                                      <p:cBhvr>
                                        <p:cTn id="28"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5361,&quot;width&quot;:7495}"/>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054,&quot;width&quot;:8790}"/>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110,&quot;width&quot;:5619}"/>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328,&quot;width&quot;:5676}"/>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暗香扑面">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Fan</Template>
  <TotalTime>5</TotalTime>
  <Words>776</Words>
  <Application>Microsoft Office PowerPoint</Application>
  <PresentationFormat>自定义</PresentationFormat>
  <Paragraphs>181</Paragraphs>
  <Slides>25</Slides>
  <Notes>3</Notes>
  <HiddenSlides>0</HiddenSlides>
  <MMClips>0</MMClips>
  <ScaleCrop>false</ScaleCrop>
  <HeadingPairs>
    <vt:vector size="4" baseType="variant">
      <vt:variant>
        <vt:lpstr>主题</vt:lpstr>
      </vt:variant>
      <vt:variant>
        <vt:i4>2</vt:i4>
      </vt:variant>
      <vt:variant>
        <vt:lpstr>幻灯片标题</vt:lpstr>
      </vt:variant>
      <vt:variant>
        <vt:i4>25</vt:i4>
      </vt:variant>
    </vt:vector>
  </HeadingPairs>
  <TitlesOfParts>
    <vt:vector size="27" baseType="lpstr">
      <vt:lpstr>Office 主题​​</vt:lpstr>
      <vt:lpstr>暗香扑面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从慕课建设看教师的信息素养 ——以慕课《英语畅谈中国》为例</dc:title>
  <dc:creator>Administrator</dc:creator>
  <cp:lastModifiedBy>李晓雨</cp:lastModifiedBy>
  <cp:revision>420</cp:revision>
  <dcterms:created xsi:type="dcterms:W3CDTF">2014-01-02T02:39:00Z</dcterms:created>
  <dcterms:modified xsi:type="dcterms:W3CDTF">2021-03-31T06:17:14Z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